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7" r:id="rId12"/>
    <p:sldId id="266" r:id="rId13"/>
    <p:sldId id="265" r:id="rId14"/>
    <p:sldId id="268" r:id="rId15"/>
    <p:sldId id="271" r:id="rId16"/>
    <p:sldId id="269" r:id="rId17"/>
    <p:sldId id="273" r:id="rId18"/>
    <p:sldId id="274" r:id="rId19"/>
    <p:sldId id="272" r:id="rId20"/>
    <p:sldId id="275" r:id="rId21"/>
    <p:sldId id="276" r:id="rId22"/>
    <p:sldId id="277" r:id="rId23"/>
    <p:sldId id="278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91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19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72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734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8555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563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98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8226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971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66857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81149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2370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11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0417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2741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8192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734803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5347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92291827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74053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310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9371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32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5967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788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085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420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165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8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8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61116-F7B5-46D9-B4BE-030C719CFA3A}" type="datetimeFigureOut">
              <a:rPr lang="en-US" smtClean="0"/>
              <a:t>5/14/2021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FD58FEE-7630-438E-922F-603D334B2F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220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9348" y="265470"/>
            <a:ext cx="6887496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</a:t>
            </a:r>
            <a:endParaRPr lang="en-US" sz="9600" b="1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8361" y="2227005"/>
            <a:ext cx="9409471" cy="4218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9335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5574" b="32439"/>
          <a:stretch/>
        </p:blipFill>
        <p:spPr>
          <a:xfrm>
            <a:off x="5608319" y="184081"/>
            <a:ext cx="5993253" cy="351432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698090" y="634672"/>
            <a:ext cx="1298350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679290" y="634672"/>
            <a:ext cx="1298350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n w="3175">
                  <a:solidFill>
                    <a:schemeClr val="tx1"/>
                  </a:solidFill>
                </a:ln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61160" y="5638800"/>
            <a:ext cx="8884920" cy="92333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Close the door</a:t>
            </a:r>
          </a:p>
        </p:txBody>
      </p:sp>
    </p:spTree>
    <p:extLst>
      <p:ext uri="{BB962C8B-B14F-4D97-AF65-F5344CB8AC3E}">
        <p14:creationId xmlns:p14="http://schemas.microsoft.com/office/powerpoint/2010/main" val="76521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lai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38003" r="67180" b="28614"/>
          <a:stretch/>
        </p:blipFill>
        <p:spPr>
          <a:xfrm>
            <a:off x="4436807" y="249249"/>
            <a:ext cx="6784258" cy="35691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84903" y="4822723"/>
            <a:ext cx="8981768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Pick up sticks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7934" y="1966585"/>
            <a:ext cx="1313937" cy="186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99922" y="1966585"/>
            <a:ext cx="1415441" cy="186204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224450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l="61239" t="71038"/>
          <a:stretch/>
        </p:blipFill>
        <p:spPr>
          <a:xfrm>
            <a:off x="3923677" y="931868"/>
            <a:ext cx="7800476" cy="3097161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760270" y="4907442"/>
            <a:ext cx="9261987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Lay them </a:t>
            </a:r>
            <a:r>
              <a:rPr lang="en-US" sz="6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traight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42204" y="1976253"/>
            <a:ext cx="1288390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06084" y="1976253"/>
            <a:ext cx="1342103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1250767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71038" r="68625"/>
          <a:stretch/>
        </p:blipFill>
        <p:spPr>
          <a:xfrm>
            <a:off x="3718463" y="631895"/>
            <a:ext cx="7890387" cy="292018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82761" y="4719484"/>
            <a:ext cx="7565923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Draw a hen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17732" y="1379909"/>
            <a:ext cx="1130848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69392" y="1379909"/>
            <a:ext cx="1578492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896844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560" y="1578077"/>
            <a:ext cx="3791479" cy="5102942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8247" y="1195438"/>
            <a:ext cx="4582164" cy="586821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01445" y="364441"/>
            <a:ext cx="10500852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Open your book and go to page no 54</a:t>
            </a:r>
          </a:p>
        </p:txBody>
      </p:sp>
    </p:spTree>
    <p:extLst>
      <p:ext uri="{BB962C8B-B14F-4D97-AF65-F5344CB8AC3E}">
        <p14:creationId xmlns:p14="http://schemas.microsoft.com/office/powerpoint/2010/main" val="1059981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646141">
            <a:off x="137784" y="1227838"/>
            <a:ext cx="5599134" cy="156966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Today we read about</a:t>
            </a: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ryhme</a:t>
            </a:r>
            <a:endParaRPr 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5299" y="265471"/>
            <a:ext cx="5677436" cy="6152787"/>
          </a:xfrm>
          <a:prstGeom prst="rect">
            <a:avLst/>
          </a:prstGeom>
          <a:solidFill>
            <a:schemeClr val="accent2">
              <a:lumMod val="75000"/>
            </a:schemeClr>
          </a:solidFill>
          <a:ln w="76200">
            <a:solidFill>
              <a:srgbClr val="FF0000"/>
            </a:solidFill>
          </a:ln>
        </p:spPr>
      </p:pic>
    </p:spTree>
    <p:extLst>
      <p:ext uri="{BB962C8B-B14F-4D97-AF65-F5344CB8AC3E}">
        <p14:creationId xmlns:p14="http://schemas.microsoft.com/office/powerpoint/2010/main" val="3790864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722" y="117987"/>
            <a:ext cx="884903" cy="6555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6266" y="117986"/>
            <a:ext cx="4459850" cy="655564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506" y="117986"/>
            <a:ext cx="5194003" cy="65556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795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0219" y="103239"/>
            <a:ext cx="958645" cy="655564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2895" y="884903"/>
            <a:ext cx="4880640" cy="564863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8502" y="884903"/>
            <a:ext cx="4984955" cy="5648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705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9329" y="265471"/>
            <a:ext cx="4277032" cy="1107996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drill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385" y="2020523"/>
            <a:ext cx="327414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1, 2 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 on your shoe 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583857" y="2299078"/>
            <a:ext cx="766916" cy="752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4535103" y="2020524"/>
            <a:ext cx="327414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3,4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Close the door </a:t>
            </a:r>
          </a:p>
        </p:txBody>
      </p:sp>
      <p:sp>
        <p:nvSpPr>
          <p:cNvPr id="7" name="Right Arrow 6"/>
          <p:cNvSpPr/>
          <p:nvPr/>
        </p:nvSpPr>
        <p:spPr>
          <a:xfrm>
            <a:off x="7993575" y="2299077"/>
            <a:ext cx="737418" cy="75216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915323" y="2020524"/>
            <a:ext cx="3274142" cy="12003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5,6</a:t>
            </a:r>
          </a:p>
          <a:p>
            <a:pPr algn="ctr"/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Pick up sticks</a:t>
            </a:r>
          </a:p>
        </p:txBody>
      </p:sp>
    </p:spTree>
    <p:extLst>
      <p:ext uri="{BB962C8B-B14F-4D97-AF65-F5344CB8AC3E}">
        <p14:creationId xmlns:p14="http://schemas.microsoft.com/office/powerpoint/2010/main" val="1648963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2232" y="2138515"/>
            <a:ext cx="9866671" cy="2215991"/>
          </a:xfrm>
          <a:prstGeom prst="rect">
            <a:avLst/>
          </a:prstGeom>
          <a:solidFill>
            <a:schemeClr val="accent1">
              <a:lumMod val="75000"/>
            </a:schemeClr>
          </a:solidFill>
          <a:scene3d>
            <a:camera prst="perspectiveLeft"/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PRACTICE</a:t>
            </a:r>
            <a:endParaRPr lang="en-US" sz="13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057401" y="398206"/>
            <a:ext cx="8244348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Teacher introducing</a:t>
            </a:r>
            <a:endParaRPr lang="en-US" sz="6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57400" y="2507225"/>
            <a:ext cx="8930147" cy="332398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Abu said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chudhury</a:t>
            </a:r>
            <a:endParaRPr lang="en-US" sz="4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Assistant teacher</a:t>
            </a:r>
          </a:p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Horitola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Govt</a:t>
            </a:r>
            <a:r>
              <a:rPr lang="en-US" sz="4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primary </a:t>
            </a:r>
            <a:r>
              <a:rPr lang="en-US" sz="4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schoo</a:t>
            </a:r>
            <a:endParaRPr 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480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Bahubol.</a:t>
            </a:r>
            <a:endParaRPr lang="en-US" sz="48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368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9547840">
            <a:off x="8607" y="1194620"/>
            <a:ext cx="4011562" cy="101566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Group work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56155" y="1548581"/>
            <a:ext cx="7713406" cy="8309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five make a group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07227" y="3664203"/>
            <a:ext cx="8672050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Recite the rhyme in group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Right Arrow 4"/>
          <p:cNvSpPr/>
          <p:nvPr/>
        </p:nvSpPr>
        <p:spPr>
          <a:xfrm>
            <a:off x="834517" y="3761420"/>
            <a:ext cx="1179871" cy="636562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42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2698" y="501446"/>
            <a:ext cx="6386052" cy="1015663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Check &amp; learning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8207" y="2684207"/>
            <a:ext cx="10884309" cy="769441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Tell students to recite the rhyme individually.</a:t>
            </a:r>
          </a:p>
        </p:txBody>
      </p:sp>
    </p:spTree>
    <p:extLst>
      <p:ext uri="{BB962C8B-B14F-4D97-AF65-F5344CB8AC3E}">
        <p14:creationId xmlns:p14="http://schemas.microsoft.com/office/powerpoint/2010/main" val="8228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97509" y="0"/>
            <a:ext cx="7728155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Good bye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8470" y="2492477"/>
            <a:ext cx="9306232" cy="4070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7941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77730" y="560439"/>
            <a:ext cx="6533536" cy="104644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Lesson Introducing</a:t>
            </a: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37070" y="2227005"/>
            <a:ext cx="8436077" cy="23083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Class: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One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Subject:  English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Unit- </a:t>
            </a:r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27     Lesson: 1-3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Activity-  Rhyme (B)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169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84177" y="39114"/>
            <a:ext cx="6282812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Learning Out Comes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8468" y="1091256"/>
            <a:ext cx="11753480" cy="55092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Students will be able to-----------</a:t>
            </a:r>
          </a:p>
          <a:p>
            <a:pPr algn="just"/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1.1.1 become familiar with English sounds by listening to  </a:t>
            </a:r>
          </a:p>
          <a:p>
            <a:pPr algn="just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common English sounds.</a:t>
            </a: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4.1.1 enjoy the rhyme and music of simple rhymes.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Speaking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1.1.1 repeat after the teacher simple words and phrases.</a:t>
            </a:r>
          </a:p>
          <a:p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1.1.2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say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simple words and 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phrases.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4.1.1 repeat rhymes after the teacher.</a:t>
            </a:r>
          </a:p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4.1.2 recite rhymes individually. 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3191892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20400194">
            <a:off x="834498" y="1215169"/>
            <a:ext cx="4359742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Greetings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5406" y="3067665"/>
            <a:ext cx="10500852" cy="175432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Teacher :Good morning, students.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Student : Good morning, teacher.</a:t>
            </a:r>
          </a:p>
          <a:p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4646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61" y="607957"/>
            <a:ext cx="1222639" cy="452431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W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R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M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U</a:t>
            </a:r>
          </a:p>
          <a:p>
            <a:pPr algn="ctr"/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P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10465" y="284791"/>
            <a:ext cx="7152967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Let’s sing a song with 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38517" y="1966675"/>
            <a:ext cx="8568813" cy="230832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Good morning ,Good morning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How are you today?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am fine? I am fine </a:t>
            </a:r>
          </a:p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I wish you a good day</a:t>
            </a:r>
          </a:p>
        </p:txBody>
      </p:sp>
    </p:spTree>
    <p:extLst>
      <p:ext uri="{BB962C8B-B14F-4D97-AF65-F5344CB8AC3E}">
        <p14:creationId xmlns:p14="http://schemas.microsoft.com/office/powerpoint/2010/main" val="3349638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t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790395" y="301997"/>
            <a:ext cx="7152967" cy="76944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Let’s see some cards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0930" y="1887793"/>
            <a:ext cx="5199790" cy="377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366878" y="1809626"/>
            <a:ext cx="5185042" cy="37702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3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40907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horzBrick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160520" y="1545616"/>
            <a:ext cx="6675120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Today we will read about </a:t>
            </a:r>
          </a:p>
        </p:txBody>
      </p:sp>
      <p:sp>
        <p:nvSpPr>
          <p:cNvPr id="3" name="TextBox 2"/>
          <p:cNvSpPr txBox="1"/>
          <p:nvPr/>
        </p:nvSpPr>
        <p:spPr>
          <a:xfrm rot="19874351">
            <a:off x="-159629" y="1545617"/>
            <a:ext cx="5108812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Title declaration</a:t>
            </a:r>
          </a:p>
        </p:txBody>
      </p:sp>
      <p:sp>
        <p:nvSpPr>
          <p:cNvPr id="4" name="Down Arrow 3"/>
          <p:cNvSpPr/>
          <p:nvPr/>
        </p:nvSpPr>
        <p:spPr>
          <a:xfrm>
            <a:off x="5989320" y="2225074"/>
            <a:ext cx="2682240" cy="1798320"/>
          </a:xfrm>
          <a:prstGeom prst="downArrow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76034" y="4056521"/>
            <a:ext cx="5108812" cy="1200329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Rhyme 1,2 </a:t>
            </a:r>
          </a:p>
        </p:txBody>
      </p:sp>
    </p:spTree>
    <p:extLst>
      <p:ext uri="{BB962C8B-B14F-4D97-AF65-F5344CB8AC3E}">
        <p14:creationId xmlns:p14="http://schemas.microsoft.com/office/powerpoint/2010/main" val="3569186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ashVer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7988" y="0"/>
            <a:ext cx="899652" cy="674030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</a:p>
          <a:p>
            <a:pPr algn="ctr"/>
            <a:r>
              <a:rPr lang="en-US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t="5315" r="71755" b="57476"/>
          <a:stretch/>
        </p:blipFill>
        <p:spPr>
          <a:xfrm>
            <a:off x="6400801" y="619432"/>
            <a:ext cx="5004816" cy="2131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983658" y="4392421"/>
            <a:ext cx="9099755" cy="1015663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Put on your shoe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1050" y="619432"/>
            <a:ext cx="1298350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1290" y="619432"/>
            <a:ext cx="1298350" cy="221599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3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73681" y="5412658"/>
            <a:ext cx="457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endParaRPr lang="en-US" sz="3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245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solidFill>
          <a:schemeClr val="accent2">
            <a:lumMod val="20000"/>
            <a:lumOff val="80000"/>
          </a:schemeClr>
        </a:solidFill>
      </a:spPr>
      <a:bodyPr wrap="square" rtlCol="0">
        <a:spAutoFit/>
      </a:bodyPr>
      <a:lstStyle>
        <a:defPPr algn="ctr">
          <a:defRPr sz="3600" dirty="0" smtClean="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295</Words>
  <Application>Microsoft Office PowerPoint</Application>
  <PresentationFormat>Widescreen</PresentationFormat>
  <Paragraphs>117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1" baseType="lpstr">
      <vt:lpstr>Arial</vt:lpstr>
      <vt:lpstr>Calibri</vt:lpstr>
      <vt:lpstr>Calibri Light</vt:lpstr>
      <vt:lpstr>NikoshBAN</vt:lpstr>
      <vt:lpstr>Times New Roman</vt:lpstr>
      <vt:lpstr>Trebuchet MS</vt:lpstr>
      <vt:lpstr>Wingdings 3</vt:lpstr>
      <vt:lpstr>Office Theme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User</cp:lastModifiedBy>
  <cp:revision>72</cp:revision>
  <dcterms:created xsi:type="dcterms:W3CDTF">2019-04-17T04:02:35Z</dcterms:created>
  <dcterms:modified xsi:type="dcterms:W3CDTF">2021-05-14T12:49:11Z</dcterms:modified>
</cp:coreProperties>
</file>