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5" r:id="rId4"/>
    <p:sldId id="259" r:id="rId5"/>
    <p:sldId id="262" r:id="rId6"/>
    <p:sldId id="263" r:id="rId7"/>
    <p:sldId id="264" r:id="rId8"/>
    <p:sldId id="265" r:id="rId9"/>
    <p:sldId id="270" r:id="rId10"/>
    <p:sldId id="272" r:id="rId11"/>
    <p:sldId id="266" r:id="rId12"/>
    <p:sldId id="273"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6B9471-0E22-4A81-B20B-627AF703CB56}"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B9471-0E22-4A81-B20B-627AF703CB56}"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B9471-0E22-4A81-B20B-627AF703CB56}"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B9471-0E22-4A81-B20B-627AF703CB56}"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B9471-0E22-4A81-B20B-627AF703CB56}"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6B9471-0E22-4A81-B20B-627AF703CB56}" type="datetimeFigureOut">
              <a:rPr lang="en-US" smtClean="0"/>
              <a:pPr/>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B9471-0E22-4A81-B20B-627AF703CB56}" type="datetimeFigureOut">
              <a:rPr lang="en-US" smtClean="0"/>
              <a:pPr/>
              <a:t>5/15/2021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B9471-0E22-4A81-B20B-627AF703CB56}" type="datetimeFigureOut">
              <a:rPr lang="en-US" smtClean="0"/>
              <a:pPr/>
              <a:t>5/15/2021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B9471-0E22-4A81-B20B-627AF703CB56}" type="datetimeFigureOut">
              <a:rPr lang="en-US" smtClean="0"/>
              <a:pPr/>
              <a:t>5/15/2021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B9471-0E22-4A81-B20B-627AF703CB56}" type="datetimeFigureOut">
              <a:rPr lang="en-US" smtClean="0"/>
              <a:pPr/>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B9471-0E22-4A81-B20B-627AF703CB56}" type="datetimeFigureOut">
              <a:rPr lang="en-US" smtClean="0"/>
              <a:pPr/>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954D1-FBB5-4B18-827C-80EBF8D57D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9471-0E22-4A81-B20B-627AF703CB56}" type="datetimeFigureOut">
              <a:rPr lang="en-US" smtClean="0"/>
              <a:pPr/>
              <a:t>5/15/2021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954D1-FBB5-4B18-827C-80EBF8D57D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nazrul693105@gmail.co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bn-BD" sz="6600" dirty="0" smtClean="0"/>
              <a:t>স্বাগতম </a:t>
            </a:r>
            <a:endParaRPr lang="en-US" sz="6600" dirty="0"/>
          </a:p>
        </p:txBody>
      </p:sp>
      <p:pic>
        <p:nvPicPr>
          <p:cNvPr id="4" name="Picture 3" descr="software.jpg"/>
          <p:cNvPicPr>
            <a:picLocks noChangeAspect="1"/>
          </p:cNvPicPr>
          <p:nvPr/>
        </p:nvPicPr>
        <p:blipFill>
          <a:blip r:embed="rId2"/>
          <a:stretch>
            <a:fillRect/>
          </a:stretch>
        </p:blipFill>
        <p:spPr>
          <a:xfrm>
            <a:off x="457200" y="1676400"/>
            <a:ext cx="8153401" cy="480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UTER.jpg"/>
          <p:cNvPicPr>
            <a:picLocks noChangeAspect="1"/>
          </p:cNvPicPr>
          <p:nvPr/>
        </p:nvPicPr>
        <p:blipFill>
          <a:blip r:embed="rId2"/>
          <a:stretch>
            <a:fillRect/>
          </a:stretch>
        </p:blipFill>
        <p:spPr>
          <a:xfrm>
            <a:off x="533400" y="381000"/>
            <a:ext cx="3201181" cy="1828800"/>
          </a:xfrm>
          <a:prstGeom prst="rect">
            <a:avLst/>
          </a:prstGeom>
        </p:spPr>
      </p:pic>
      <p:pic>
        <p:nvPicPr>
          <p:cNvPr id="4" name="Picture 3" descr="human_body-1.jpg"/>
          <p:cNvPicPr>
            <a:picLocks noChangeAspect="1"/>
          </p:cNvPicPr>
          <p:nvPr/>
        </p:nvPicPr>
        <p:blipFill>
          <a:blip r:embed="rId3" cstate="print"/>
          <a:stretch>
            <a:fillRect/>
          </a:stretch>
        </p:blipFill>
        <p:spPr>
          <a:xfrm>
            <a:off x="7086600" y="304800"/>
            <a:ext cx="1638300" cy="3276600"/>
          </a:xfrm>
          <a:prstGeom prst="rect">
            <a:avLst/>
          </a:prstGeom>
        </p:spPr>
      </p:pic>
      <p:sp>
        <p:nvSpPr>
          <p:cNvPr id="5" name="TextBox 4"/>
          <p:cNvSpPr txBox="1"/>
          <p:nvPr/>
        </p:nvSpPr>
        <p:spPr>
          <a:xfrm>
            <a:off x="457200" y="2819400"/>
            <a:ext cx="3352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কম্পিউটার</a:t>
            </a:r>
            <a:endParaRPr lang="en-US" sz="2800" dirty="0">
              <a:latin typeface="NikoshBAN" pitchFamily="2" charset="0"/>
              <a:cs typeface="NikoshBAN" pitchFamily="2" charset="0"/>
            </a:endParaRPr>
          </a:p>
        </p:txBody>
      </p:sp>
      <p:sp>
        <p:nvSpPr>
          <p:cNvPr id="6" name="TextBox 5"/>
          <p:cNvSpPr txBox="1"/>
          <p:nvPr/>
        </p:nvSpPr>
        <p:spPr>
          <a:xfrm>
            <a:off x="6629400" y="4114800"/>
            <a:ext cx="2286000" cy="523220"/>
          </a:xfrm>
          <a:prstGeom prst="rect">
            <a:avLst/>
          </a:prstGeom>
          <a:noFill/>
        </p:spPr>
        <p:txBody>
          <a:bodyPr wrap="square" rtlCol="0">
            <a:spAutoFit/>
          </a:bodyPr>
          <a:lstStyle/>
          <a:p>
            <a:r>
              <a:rPr lang="bn-BD" sz="2800" dirty="0" smtClean="0">
                <a:latin typeface="NikoshBAN" pitchFamily="2" charset="0"/>
                <a:cs typeface="NikoshBAN" pitchFamily="2" charset="0"/>
              </a:rPr>
              <a:t>মানুষ</a:t>
            </a:r>
            <a:endParaRPr lang="en-US" sz="2800" dirty="0">
              <a:latin typeface="NikoshBAN" pitchFamily="2" charset="0"/>
              <a:cs typeface="NikoshBAN" pitchFamily="2" charset="0"/>
            </a:endParaRPr>
          </a:p>
        </p:txBody>
      </p:sp>
      <p:sp>
        <p:nvSpPr>
          <p:cNvPr id="7" name="TextBox 6"/>
          <p:cNvSpPr txBox="1"/>
          <p:nvPr/>
        </p:nvSpPr>
        <p:spPr>
          <a:xfrm>
            <a:off x="304800" y="3657600"/>
            <a:ext cx="6858000" cy="461665"/>
          </a:xfrm>
          <a:prstGeom prst="rect">
            <a:avLst/>
          </a:prstGeom>
          <a:noFill/>
        </p:spPr>
        <p:txBody>
          <a:bodyPr wrap="square" rtlCol="0">
            <a:spAutoFit/>
          </a:bodyPr>
          <a:lstStyle/>
          <a:p>
            <a:r>
              <a:rPr lang="bn-BD" sz="2400" dirty="0" smtClean="0">
                <a:latin typeface="NikoshBAN" pitchFamily="2" charset="0"/>
                <a:cs typeface="NikoshBAN" pitchFamily="2" charset="0"/>
              </a:rPr>
              <a:t>এদের মধ্যে সাদৃশ্যগুলো দেথাও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457200"/>
            <a:ext cx="5486400" cy="1015663"/>
          </a:xfrm>
          <a:prstGeom prst="rect">
            <a:avLst/>
          </a:prstGeom>
          <a:noFill/>
        </p:spPr>
        <p:txBody>
          <a:bodyPr wrap="square" rtlCol="0">
            <a:spAutoFit/>
          </a:bodyPr>
          <a:lstStyle/>
          <a:p>
            <a:pPr algn="ctr"/>
            <a:r>
              <a:rPr lang="bn-BD" sz="6000" dirty="0" smtClean="0">
                <a:latin typeface="NikoshBAN" pitchFamily="2" charset="0"/>
                <a:cs typeface="NikoshBAN" pitchFamily="2" charset="0"/>
              </a:rPr>
              <a:t>মূল্যায়ণ</a:t>
            </a:r>
            <a:endParaRPr lang="en-US" sz="6000" dirty="0">
              <a:latin typeface="NikoshBAN" pitchFamily="2" charset="0"/>
              <a:cs typeface="NikoshBAN" pitchFamily="2" charset="0"/>
            </a:endParaRPr>
          </a:p>
        </p:txBody>
      </p:sp>
      <p:sp>
        <p:nvSpPr>
          <p:cNvPr id="10" name="Rectangle 9"/>
          <p:cNvSpPr/>
          <p:nvPr/>
        </p:nvSpPr>
        <p:spPr>
          <a:xfrm>
            <a:off x="990600" y="1600200"/>
            <a:ext cx="7543800" cy="3733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tx1"/>
                </a:solidFill>
              </a:rPr>
              <a:t>সফটওয়্যার কী? </a:t>
            </a:r>
          </a:p>
          <a:p>
            <a:r>
              <a:rPr lang="bn-BD" sz="3200" dirty="0" smtClean="0">
                <a:solidFill>
                  <a:schemeClr val="tx1"/>
                </a:solidFill>
              </a:rPr>
              <a:t>অপারেটিং সিস্টেম কী? </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8600"/>
            <a:ext cx="4343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t>বাড়ির কাজ </a:t>
            </a:r>
            <a:endParaRPr lang="en-US" sz="3600" dirty="0"/>
          </a:p>
        </p:txBody>
      </p:sp>
      <p:pic>
        <p:nvPicPr>
          <p:cNvPr id="3" name="Picture 2">
            <a:extLst>
              <a:ext uri="{FF2B5EF4-FFF2-40B4-BE49-F238E27FC236}">
                <a16:creationId xmlns="" xmlns:a16="http://schemas.microsoft.com/office/drawing/2014/main" id="{B7F5C90D-9848-43E8-8598-C14D3936BE3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600200" y="1447800"/>
            <a:ext cx="4406447" cy="3345180"/>
          </a:xfrm>
          <a:prstGeom prst="rect">
            <a:avLst/>
          </a:prstGeom>
        </p:spPr>
      </p:pic>
      <p:sp>
        <p:nvSpPr>
          <p:cNvPr id="4" name="Rectangle 3"/>
          <p:cNvSpPr/>
          <p:nvPr/>
        </p:nvSpPr>
        <p:spPr>
          <a:xfrm>
            <a:off x="228600" y="5334000"/>
            <a:ext cx="8686800" cy="1066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chemeClr val="tx1"/>
                </a:solidFill>
              </a:rPr>
              <a:t>অ্যাপ্লিকেশন সফটওয়্যার ও অপারেটিং সিস্টেম এর মধ্যে পার্থক্য লিখ। </a:t>
            </a:r>
            <a:endParaRPr lang="en-US" sz="24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457200"/>
            <a:ext cx="7391400" cy="830997"/>
          </a:xfrm>
          <a:prstGeom prst="rect">
            <a:avLst/>
          </a:prstGeom>
          <a:noFill/>
        </p:spPr>
        <p:txBody>
          <a:bodyPr wrap="square" rtlCol="0">
            <a:spAutoFit/>
          </a:bodyPr>
          <a:lstStyle/>
          <a:p>
            <a:pPr algn="ctr"/>
            <a:r>
              <a:rPr lang="bn-BD" sz="4800" dirty="0" smtClean="0">
                <a:solidFill>
                  <a:schemeClr val="tx2">
                    <a:lumMod val="60000"/>
                    <a:lumOff val="40000"/>
                  </a:schemeClr>
                </a:solidFill>
                <a:latin typeface="NikoshBAN" pitchFamily="2" charset="0"/>
                <a:cs typeface="NikoshBAN" pitchFamily="2" charset="0"/>
              </a:rPr>
              <a:t>ধন্যবাদ</a:t>
            </a:r>
            <a:endParaRPr lang="en-US" sz="4800" dirty="0">
              <a:solidFill>
                <a:schemeClr val="tx2">
                  <a:lumMod val="60000"/>
                  <a:lumOff val="40000"/>
                </a:schemeClr>
              </a:solidFill>
              <a:latin typeface="NikoshBAN" pitchFamily="2" charset="0"/>
              <a:cs typeface="NikoshBAN" pitchFamily="2" charset="0"/>
            </a:endParaRPr>
          </a:p>
        </p:txBody>
      </p:sp>
      <p:pic>
        <p:nvPicPr>
          <p:cNvPr id="4" name="Picture 3" descr="printer 2.jpg"/>
          <p:cNvPicPr>
            <a:picLocks noChangeAspect="1"/>
          </p:cNvPicPr>
          <p:nvPr/>
        </p:nvPicPr>
        <p:blipFill>
          <a:blip r:embed="rId2" cstate="print"/>
          <a:stretch>
            <a:fillRect/>
          </a:stretch>
        </p:blipFill>
        <p:spPr>
          <a:xfrm>
            <a:off x="304800" y="1371600"/>
            <a:ext cx="8610600" cy="5206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62" y="46037"/>
            <a:ext cx="8820443" cy="1096963"/>
          </a:xfrm>
          <a:solidFill>
            <a:schemeClr val="bg2"/>
          </a:solidFill>
          <a:ln>
            <a:solidFill>
              <a:schemeClr val="accent1"/>
            </a:solidFill>
          </a:ln>
        </p:spPr>
        <p:txBody>
          <a:bodyPr>
            <a:noAutofit/>
          </a:bodyPr>
          <a:lstStyle/>
          <a:p>
            <a:pPr algn="ctr"/>
            <a:r>
              <a:rPr lang="bn-BD" sz="5400" dirty="0" smtClean="0">
                <a:latin typeface="NikoshBAN"/>
                <a:cs typeface="NikoshLightBAN" panose="02000000000000000000" pitchFamily="2" charset="0"/>
              </a:rPr>
              <a:t>পরিচিতি </a:t>
            </a:r>
            <a:endParaRPr lang="en-US" sz="5400" dirty="0">
              <a:latin typeface="NikoshBAN"/>
              <a:cs typeface="NikoshLightBAN" panose="02000000000000000000" pitchFamily="2" charset="0"/>
            </a:endParaRPr>
          </a:p>
        </p:txBody>
      </p:sp>
      <p:sp>
        <p:nvSpPr>
          <p:cNvPr id="3" name="Content Placeholder 2"/>
          <p:cNvSpPr>
            <a:spLocks noGrp="1"/>
          </p:cNvSpPr>
          <p:nvPr>
            <p:ph sz="half" idx="1"/>
          </p:nvPr>
        </p:nvSpPr>
        <p:spPr>
          <a:xfrm>
            <a:off x="152400" y="1447800"/>
            <a:ext cx="4220308" cy="5334000"/>
          </a:xfrm>
          <a:solidFill>
            <a:schemeClr val="accent1">
              <a:lumMod val="20000"/>
              <a:lumOff val="80000"/>
            </a:schemeClr>
          </a:solidFill>
        </p:spPr>
        <p:txBody>
          <a:bodyPr anchor="t">
            <a:normAutofit lnSpcReduction="10000"/>
          </a:bodyPr>
          <a:lstStyle/>
          <a:p>
            <a:pPr marL="457200" indent="0" algn="just">
              <a:lnSpc>
                <a:spcPct val="110000"/>
              </a:lnSpc>
              <a:buNone/>
            </a:pPr>
            <a:r>
              <a:rPr lang="bn-BD" sz="2000" b="1" dirty="0" smtClean="0">
                <a:solidFill>
                  <a:srgbClr val="002060"/>
                </a:solidFill>
                <a:latin typeface="NikoshBAN" panose="02000000000000000000" pitchFamily="2" charset="0"/>
                <a:cs typeface="NikoshBAN" panose="02000000000000000000" pitchFamily="2" charset="0"/>
              </a:rPr>
              <a:t>শিক্ষক পরিচিতি </a:t>
            </a:r>
          </a:p>
          <a:p>
            <a:pPr marL="457200" indent="0" algn="just">
              <a:lnSpc>
                <a:spcPct val="110000"/>
              </a:lnSpc>
              <a:buNone/>
            </a:pPr>
            <a:endParaRPr lang="bn-BD" sz="2000" b="1" dirty="0" smtClean="0">
              <a:solidFill>
                <a:srgbClr val="002060"/>
              </a:solidFill>
              <a:latin typeface="NikoshBAN" panose="02000000000000000000" pitchFamily="2" charset="0"/>
              <a:cs typeface="NikoshBAN" panose="02000000000000000000" pitchFamily="2" charset="0"/>
            </a:endParaRPr>
          </a:p>
          <a:p>
            <a:pPr marL="457200" indent="0" algn="just">
              <a:lnSpc>
                <a:spcPct val="110000"/>
              </a:lnSpc>
              <a:buNone/>
            </a:pPr>
            <a:endParaRPr lang="bn-BD" sz="2000" b="1" dirty="0" smtClean="0">
              <a:solidFill>
                <a:srgbClr val="002060"/>
              </a:solidFill>
              <a:latin typeface="NikoshBAN" panose="02000000000000000000" pitchFamily="2" charset="0"/>
              <a:cs typeface="NikoshBAN" panose="02000000000000000000" pitchFamily="2" charset="0"/>
            </a:endParaRPr>
          </a:p>
          <a:p>
            <a:pPr marL="457200" indent="0" algn="just">
              <a:lnSpc>
                <a:spcPct val="110000"/>
              </a:lnSpc>
              <a:buNone/>
            </a:pPr>
            <a:endParaRPr lang="bn-BD" sz="2000" b="1" dirty="0" smtClean="0">
              <a:solidFill>
                <a:srgbClr val="002060"/>
              </a:solidFill>
              <a:latin typeface="NikoshBAN" panose="02000000000000000000" pitchFamily="2" charset="0"/>
              <a:cs typeface="NikoshBAN" panose="02000000000000000000" pitchFamily="2" charset="0"/>
            </a:endParaRPr>
          </a:p>
          <a:p>
            <a:pPr marL="457200" lvl="1" indent="0">
              <a:lnSpc>
                <a:spcPct val="110000"/>
              </a:lnSpc>
              <a:buNone/>
            </a:pPr>
            <a:endParaRPr lang="bn-BD" sz="2000" b="1" dirty="0" smtClean="0">
              <a:solidFill>
                <a:srgbClr val="002060"/>
              </a:solidFill>
              <a:latin typeface="NikoshBAN" panose="02000000000000000000" pitchFamily="2" charset="0"/>
              <a:cs typeface="NikoshBAN" panose="02000000000000000000" pitchFamily="2" charset="0"/>
            </a:endParaRPr>
          </a:p>
          <a:p>
            <a:pPr marL="457200" lvl="1" indent="0">
              <a:lnSpc>
                <a:spcPct val="110000"/>
              </a:lnSpc>
              <a:buNone/>
            </a:pPr>
            <a:endParaRPr lang="bn-BD" sz="2000" b="1" dirty="0" smtClean="0">
              <a:solidFill>
                <a:srgbClr val="002060"/>
              </a:solidFill>
              <a:latin typeface="NikoshBAN" panose="02000000000000000000" pitchFamily="2" charset="0"/>
              <a:cs typeface="NikoshBAN" panose="02000000000000000000" pitchFamily="2" charset="0"/>
            </a:endParaRPr>
          </a:p>
          <a:p>
            <a:pPr marL="457200" lvl="1" indent="0">
              <a:lnSpc>
                <a:spcPct val="110000"/>
              </a:lnSpc>
              <a:buNone/>
            </a:pPr>
            <a:r>
              <a:rPr lang="bn-BD" sz="2000" b="1" dirty="0" smtClean="0">
                <a:solidFill>
                  <a:srgbClr val="002060"/>
                </a:solidFill>
                <a:latin typeface="NikoshBAN" panose="02000000000000000000" pitchFamily="2" charset="0"/>
                <a:cs typeface="NikoshBAN" panose="02000000000000000000" pitchFamily="2" charset="0"/>
              </a:rPr>
              <a:t>মোঃ নজরুল ইসলাম</a:t>
            </a:r>
          </a:p>
          <a:p>
            <a:pPr marL="457200" lvl="1" indent="0">
              <a:lnSpc>
                <a:spcPct val="110000"/>
              </a:lnSpc>
              <a:buNone/>
            </a:pPr>
            <a:r>
              <a:rPr lang="bn-BD" sz="2000" b="1" dirty="0" smtClean="0">
                <a:solidFill>
                  <a:srgbClr val="002060"/>
                </a:solidFill>
                <a:latin typeface="NikoshBAN" panose="02000000000000000000" pitchFamily="2" charset="0"/>
                <a:cs typeface="NikoshBAN" panose="02000000000000000000" pitchFamily="2" charset="0"/>
              </a:rPr>
              <a:t>সহকারী শিক্ষক</a:t>
            </a:r>
            <a:endParaRPr lang="en-US" sz="2000" b="1" dirty="0" smtClean="0">
              <a:solidFill>
                <a:srgbClr val="002060"/>
              </a:solidFill>
              <a:latin typeface="NikoshBAN" panose="02000000000000000000" pitchFamily="2" charset="0"/>
              <a:cs typeface="NikoshBAN" panose="02000000000000000000" pitchFamily="2" charset="0"/>
            </a:endParaRPr>
          </a:p>
          <a:p>
            <a:pPr marL="457200" lvl="1" indent="0">
              <a:lnSpc>
                <a:spcPct val="110000"/>
              </a:lnSpc>
              <a:buNone/>
            </a:pPr>
            <a:r>
              <a:rPr lang="bn-BD" sz="2000" b="1" dirty="0" smtClean="0">
                <a:solidFill>
                  <a:srgbClr val="002060"/>
                </a:solidFill>
                <a:latin typeface="NikoshBAN" panose="02000000000000000000" pitchFamily="2" charset="0"/>
                <a:cs typeface="NikoshBAN" panose="02000000000000000000" pitchFamily="2" charset="0"/>
              </a:rPr>
              <a:t>আইসিটি</a:t>
            </a:r>
          </a:p>
          <a:p>
            <a:pPr marL="457200" lvl="1" indent="0">
              <a:lnSpc>
                <a:spcPct val="110000"/>
              </a:lnSpc>
              <a:buNone/>
            </a:pPr>
            <a:r>
              <a:rPr lang="bn-BD" sz="2000" b="1" dirty="0" smtClean="0">
                <a:solidFill>
                  <a:srgbClr val="002060"/>
                </a:solidFill>
                <a:latin typeface="NikoshBAN" panose="02000000000000000000" pitchFamily="2" charset="0"/>
                <a:cs typeface="NikoshBAN" panose="02000000000000000000" pitchFamily="2" charset="0"/>
              </a:rPr>
              <a:t>কিসামত হারাটী ডি,এস আই  দাখিল মাদ্রাসা</a:t>
            </a:r>
          </a:p>
          <a:p>
            <a:pPr marL="457200" lvl="1" indent="0">
              <a:lnSpc>
                <a:spcPct val="110000"/>
              </a:lnSpc>
              <a:buNone/>
            </a:pPr>
            <a:r>
              <a:rPr lang="bn-BD" sz="2000" b="1" dirty="0" smtClean="0">
                <a:solidFill>
                  <a:srgbClr val="002060"/>
                </a:solidFill>
                <a:latin typeface="NikoshBAN" panose="02000000000000000000" pitchFamily="2" charset="0"/>
                <a:cs typeface="NikoshBAN" panose="02000000000000000000" pitchFamily="2" charset="0"/>
              </a:rPr>
              <a:t>সদর  লালমনিরহাট </a:t>
            </a:r>
            <a:endParaRPr lang="en-US" sz="2000" b="1" dirty="0" smtClean="0">
              <a:solidFill>
                <a:srgbClr val="002060"/>
              </a:solidFill>
              <a:latin typeface="NikoshBAN" panose="02000000000000000000" pitchFamily="2" charset="0"/>
              <a:cs typeface="NikoshBAN" panose="02000000000000000000" pitchFamily="2" charset="0"/>
            </a:endParaRPr>
          </a:p>
          <a:p>
            <a:pPr marL="457200" lvl="1" indent="0">
              <a:lnSpc>
                <a:spcPct val="110000"/>
              </a:lnSpc>
              <a:buNone/>
            </a:pPr>
            <a:r>
              <a:rPr lang="en-US" sz="2000" b="1" dirty="0" err="1" smtClean="0">
                <a:solidFill>
                  <a:srgbClr val="002060"/>
                </a:solidFill>
                <a:latin typeface="NikoshBAN" panose="02000000000000000000" pitchFamily="2" charset="0"/>
                <a:cs typeface="NikoshBAN" panose="02000000000000000000" pitchFamily="2" charset="0"/>
              </a:rPr>
              <a:t>মোবাইল</a:t>
            </a:r>
            <a:r>
              <a:rPr lang="en-US" sz="2000" b="1" dirty="0" smtClean="0">
                <a:solidFill>
                  <a:srgbClr val="002060"/>
                </a:solidFill>
                <a:latin typeface="NikoshBAN" panose="02000000000000000000" pitchFamily="2" charset="0"/>
                <a:cs typeface="NikoshBAN" panose="02000000000000000000" pitchFamily="2" charset="0"/>
              </a:rPr>
              <a:t> </a:t>
            </a:r>
            <a:r>
              <a:rPr lang="en-US" sz="2000" b="1" dirty="0" err="1" smtClean="0">
                <a:solidFill>
                  <a:srgbClr val="002060"/>
                </a:solidFill>
                <a:latin typeface="NikoshBAN" panose="02000000000000000000" pitchFamily="2" charset="0"/>
                <a:cs typeface="NikoshBAN" panose="02000000000000000000" pitchFamily="2" charset="0"/>
              </a:rPr>
              <a:t>নং</a:t>
            </a:r>
            <a:r>
              <a:rPr lang="en-US" sz="2000" b="1" dirty="0" smtClean="0">
                <a:solidFill>
                  <a:srgbClr val="002060"/>
                </a:solidFill>
                <a:latin typeface="NikoshBAN" panose="02000000000000000000" pitchFamily="2" charset="0"/>
                <a:cs typeface="NikoshBAN" panose="02000000000000000000" pitchFamily="2" charset="0"/>
              </a:rPr>
              <a:t>-  </a:t>
            </a:r>
            <a:r>
              <a:rPr lang="en-US" sz="3000" b="1" dirty="0" smtClean="0">
                <a:solidFill>
                  <a:srgbClr val="002060"/>
                </a:solidFill>
                <a:latin typeface="NikoshBAN" panose="02000000000000000000" pitchFamily="2" charset="0"/>
                <a:cs typeface="NikoshBAN" panose="02000000000000000000" pitchFamily="2" charset="0"/>
              </a:rPr>
              <a:t>01714559641  </a:t>
            </a:r>
            <a:r>
              <a:rPr lang="bn-BD" sz="2000" b="1" dirty="0" smtClean="0">
                <a:solidFill>
                  <a:srgbClr val="002060"/>
                </a:solidFill>
                <a:latin typeface="NikoshBAN" panose="02000000000000000000" pitchFamily="2" charset="0"/>
                <a:cs typeface="NikoshBAN" panose="02000000000000000000" pitchFamily="2" charset="0"/>
              </a:rPr>
              <a:t>   </a:t>
            </a:r>
          </a:p>
          <a:p>
            <a:pPr marL="457200" indent="0" algn="just">
              <a:lnSpc>
                <a:spcPct val="110000"/>
              </a:lnSpc>
              <a:buNone/>
            </a:pPr>
            <a:r>
              <a:rPr lang="en-US" sz="2200" b="1" dirty="0" smtClean="0">
                <a:solidFill>
                  <a:srgbClr val="002060"/>
                </a:solidFill>
                <a:latin typeface="NikoshBAN" panose="02000000000000000000" pitchFamily="2" charset="0"/>
                <a:cs typeface="NikoshBAN" panose="02000000000000000000" pitchFamily="2" charset="0"/>
                <a:hlinkClick r:id="rId2"/>
              </a:rPr>
              <a:t>nazrul693105@gmail.com</a:t>
            </a:r>
            <a:r>
              <a:rPr lang="en-US" sz="2200" b="1" dirty="0" smtClean="0">
                <a:solidFill>
                  <a:srgbClr val="002060"/>
                </a:solidFill>
                <a:latin typeface="NikoshBAN" panose="02000000000000000000" pitchFamily="2" charset="0"/>
                <a:cs typeface="NikoshBAN" panose="02000000000000000000" pitchFamily="2" charset="0"/>
              </a:rPr>
              <a:t> </a:t>
            </a:r>
            <a:endParaRPr lang="en-US" sz="1500" b="1" dirty="0">
              <a:solidFill>
                <a:srgbClr val="002060"/>
              </a:solidFill>
              <a:latin typeface="NikoshBAN" panose="02000000000000000000" pitchFamily="2" charset="0"/>
              <a:cs typeface="NikoshBAN" panose="02000000000000000000" pitchFamily="2" charset="0"/>
            </a:endParaRPr>
          </a:p>
        </p:txBody>
      </p:sp>
      <p:sp>
        <p:nvSpPr>
          <p:cNvPr id="4" name="Content Placeholder 3"/>
          <p:cNvSpPr>
            <a:spLocks noGrp="1"/>
          </p:cNvSpPr>
          <p:nvPr>
            <p:ph sz="half" idx="2"/>
          </p:nvPr>
        </p:nvSpPr>
        <p:spPr>
          <a:xfrm>
            <a:off x="4629150" y="1520824"/>
            <a:ext cx="4328453" cy="5260976"/>
          </a:xfrm>
          <a:solidFill>
            <a:schemeClr val="tx2">
              <a:lumMod val="20000"/>
              <a:lumOff val="80000"/>
            </a:schemeClr>
          </a:solidFill>
        </p:spPr>
        <p:txBody>
          <a:bodyPr>
            <a:normAutofit lnSpcReduction="10000"/>
          </a:bodyPr>
          <a:lstStyle/>
          <a:p>
            <a:pPr marL="0" indent="0">
              <a:buNone/>
            </a:pPr>
            <a:endParaRPr lang="bn-BD" sz="2000" dirty="0">
              <a:latin typeface="NikoshBAN"/>
              <a:cs typeface="NikoshLightBAN" panose="02000000000000000000" pitchFamily="2" charset="0"/>
            </a:endParaRPr>
          </a:p>
          <a:p>
            <a:pPr marL="0" indent="0">
              <a:buNone/>
            </a:pPr>
            <a:r>
              <a:rPr lang="bn-BD" sz="2000" dirty="0" smtClean="0">
                <a:latin typeface="NikoshBAN"/>
                <a:cs typeface="NikoshLightBAN" panose="02000000000000000000" pitchFamily="2" charset="0"/>
              </a:rPr>
              <a:t>পাঠ পরিচিতি </a:t>
            </a:r>
          </a:p>
          <a:p>
            <a:pPr marL="0" indent="0">
              <a:buNone/>
            </a:pPr>
            <a:endParaRPr lang="en-US" sz="2000" dirty="0" smtClean="0">
              <a:latin typeface="NikoshBAN"/>
              <a:cs typeface="NikoshLightBAN" panose="02000000000000000000" pitchFamily="2" charset="0"/>
            </a:endParaRPr>
          </a:p>
          <a:p>
            <a:pPr marL="0" indent="0">
              <a:buNone/>
            </a:pPr>
            <a:r>
              <a:rPr lang="bn-BD" sz="2000" dirty="0" smtClean="0">
                <a:latin typeface="NikoshBAN"/>
                <a:cs typeface="NikoshLightBAN" panose="02000000000000000000" pitchFamily="2" charset="0"/>
              </a:rPr>
              <a:t>শ্রেণিঃ</a:t>
            </a:r>
            <a:r>
              <a:rPr lang="en-US" sz="2000" dirty="0" err="1" smtClean="0">
                <a:latin typeface="NikoshBAN"/>
                <a:cs typeface="NikoshLightBAN" panose="02000000000000000000" pitchFamily="2" charset="0"/>
              </a:rPr>
              <a:t>ষষ্ঠ</a:t>
            </a:r>
            <a:r>
              <a:rPr lang="en-US" sz="2000" dirty="0" smtClean="0">
                <a:latin typeface="NikoshBAN"/>
                <a:cs typeface="NikoshLightBAN" panose="02000000000000000000" pitchFamily="2" charset="0"/>
              </a:rPr>
              <a:t>  </a:t>
            </a:r>
            <a:endParaRPr lang="bn-BD" sz="2000" dirty="0" smtClean="0">
              <a:latin typeface="NikoshBAN"/>
              <a:cs typeface="NikoshLightBAN" panose="02000000000000000000" pitchFamily="2" charset="0"/>
            </a:endParaRPr>
          </a:p>
          <a:p>
            <a:pPr marL="0" indent="0">
              <a:buNone/>
            </a:pPr>
            <a:r>
              <a:rPr lang="bn-BD" sz="2000" dirty="0" smtClean="0">
                <a:latin typeface="NikoshBAN"/>
                <a:cs typeface="NikoshLightBAN" panose="02000000000000000000" pitchFamily="2" charset="0"/>
              </a:rPr>
              <a:t>বিষয়ঃ তথ্য ও যোগাযোগ প্রযুক্তি</a:t>
            </a:r>
          </a:p>
          <a:p>
            <a:pPr marL="0" indent="0">
              <a:buNone/>
            </a:pPr>
            <a:r>
              <a:rPr lang="bn-BD" sz="2000" dirty="0" smtClean="0">
                <a:latin typeface="NikoshBAN"/>
                <a:cs typeface="NikoshLightBAN" panose="02000000000000000000" pitchFamily="2" charset="0"/>
              </a:rPr>
              <a:t>অধ্যায়ঃ</a:t>
            </a:r>
            <a:r>
              <a:rPr lang="en-US" sz="2000" dirty="0" smtClean="0">
                <a:latin typeface="NikoshBAN"/>
                <a:cs typeface="NikoshLightBAN" panose="02000000000000000000" pitchFamily="2" charset="0"/>
              </a:rPr>
              <a:t>  </a:t>
            </a:r>
            <a:r>
              <a:rPr lang="en-US" sz="2000" dirty="0" err="1" smtClean="0">
                <a:latin typeface="NikoshBAN"/>
                <a:cs typeface="NikoshLightBAN" panose="02000000000000000000" pitchFamily="2" charset="0"/>
              </a:rPr>
              <a:t>দ্বিতীয়</a:t>
            </a:r>
            <a:r>
              <a:rPr lang="en-US" sz="2000" dirty="0" smtClean="0">
                <a:latin typeface="NikoshBAN"/>
                <a:cs typeface="NikoshLightBAN" panose="02000000000000000000" pitchFamily="2" charset="0"/>
              </a:rPr>
              <a:t>  </a:t>
            </a:r>
            <a:r>
              <a:rPr lang="bn-BD" sz="2000" dirty="0" smtClean="0">
                <a:latin typeface="NikoshBAN"/>
                <a:cs typeface="NikoshLightBAN" panose="02000000000000000000" pitchFamily="2" charset="0"/>
              </a:rPr>
              <a:t> </a:t>
            </a:r>
          </a:p>
          <a:p>
            <a:pPr marL="0" indent="0">
              <a:buNone/>
            </a:pPr>
            <a:r>
              <a:rPr lang="bn-BD" sz="2000" dirty="0" smtClean="0">
                <a:latin typeface="NikoshBAN"/>
                <a:cs typeface="NikoshLightBAN" panose="02000000000000000000" pitchFamily="2" charset="0"/>
              </a:rPr>
              <a:t>সময়ঃ</a:t>
            </a:r>
            <a:r>
              <a:rPr lang="en-US" sz="2000" dirty="0" smtClean="0">
                <a:latin typeface="NikoshBAN"/>
                <a:cs typeface="NikoshLightBAN" panose="02000000000000000000" pitchFamily="2" charset="0"/>
              </a:rPr>
              <a:t>50</a:t>
            </a:r>
            <a:r>
              <a:rPr lang="bn-BD" sz="2000" dirty="0" smtClean="0">
                <a:latin typeface="NikoshBAN"/>
                <a:cs typeface="NikoshLightBAN" panose="02000000000000000000" pitchFamily="2" charset="0"/>
              </a:rPr>
              <a:t>  মিনিট </a:t>
            </a:r>
          </a:p>
          <a:p>
            <a:pPr marL="0" indent="0">
              <a:buNone/>
            </a:pPr>
            <a:r>
              <a:rPr lang="bn-BD" sz="2000" dirty="0" smtClean="0">
                <a:latin typeface="NikoshBAN"/>
                <a:cs typeface="NikoshLightBAN" panose="02000000000000000000" pitchFamily="2" charset="0"/>
              </a:rPr>
              <a:t>তারিখঃ </a:t>
            </a:r>
            <a:r>
              <a:rPr lang="en-US" sz="2000" dirty="0" smtClean="0">
                <a:latin typeface="NikoshBAN"/>
                <a:cs typeface="NikoshLightBAN" panose="02000000000000000000" pitchFamily="2" charset="0"/>
              </a:rPr>
              <a:t>15/02/2021 </a:t>
            </a:r>
            <a:r>
              <a:rPr lang="bn-BD" sz="2000" dirty="0" smtClean="0">
                <a:latin typeface="NikoshBAN"/>
                <a:cs typeface="NikoshLightBAN" panose="02000000000000000000" pitchFamily="2" charset="0"/>
              </a:rPr>
              <a:t>    খ্রিঃ </a:t>
            </a:r>
          </a:p>
          <a:p>
            <a:pPr marL="0" indent="0">
              <a:buNone/>
            </a:pPr>
            <a:endParaRPr lang="en-US" sz="2000" dirty="0">
              <a:latin typeface="NikoshBAN"/>
              <a:cs typeface="NikoshLightBAN" panose="02000000000000000000" pitchFamily="2" charset="0"/>
            </a:endParaRPr>
          </a:p>
        </p:txBody>
      </p:sp>
      <p:sp>
        <p:nvSpPr>
          <p:cNvPr id="5" name="Oval 4"/>
          <p:cNvSpPr/>
          <p:nvPr/>
        </p:nvSpPr>
        <p:spPr>
          <a:xfrm>
            <a:off x="1066800" y="1828800"/>
            <a:ext cx="1752601" cy="1600200"/>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20720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80">
                                          <p:stCondLst>
                                            <p:cond delay="0"/>
                                          </p:stCondLst>
                                        </p:cTn>
                                        <p:tgtEl>
                                          <p:spTgt spid="3">
                                            <p:bg/>
                                          </p:spTgt>
                                        </p:tgtEl>
                                      </p:cBhvr>
                                    </p:animEffect>
                                    <p:anim calcmode="lin" valueType="num">
                                      <p:cBhvr>
                                        <p:cTn id="13"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bg/>
                                          </p:spTgt>
                                        </p:tgtEl>
                                      </p:cBhvr>
                                      <p:to x="100000" y="60000"/>
                                    </p:animScale>
                                    <p:animScale>
                                      <p:cBhvr>
                                        <p:cTn id="19" dur="166" decel="50000">
                                          <p:stCondLst>
                                            <p:cond delay="676"/>
                                          </p:stCondLst>
                                        </p:cTn>
                                        <p:tgtEl>
                                          <p:spTgt spid="3">
                                            <p:bg/>
                                          </p:spTgt>
                                        </p:tgtEl>
                                      </p:cBhvr>
                                      <p:to x="100000" y="100000"/>
                                    </p:animScale>
                                    <p:animScale>
                                      <p:cBhvr>
                                        <p:cTn id="20" dur="26">
                                          <p:stCondLst>
                                            <p:cond delay="1312"/>
                                          </p:stCondLst>
                                        </p:cTn>
                                        <p:tgtEl>
                                          <p:spTgt spid="3">
                                            <p:bg/>
                                          </p:spTgt>
                                        </p:tgtEl>
                                      </p:cBhvr>
                                      <p:to x="100000" y="80000"/>
                                    </p:animScale>
                                    <p:animScale>
                                      <p:cBhvr>
                                        <p:cTn id="21" dur="166" decel="50000">
                                          <p:stCondLst>
                                            <p:cond delay="1338"/>
                                          </p:stCondLst>
                                        </p:cTn>
                                        <p:tgtEl>
                                          <p:spTgt spid="3">
                                            <p:bg/>
                                          </p:spTgt>
                                        </p:tgtEl>
                                      </p:cBhvr>
                                      <p:to x="100000" y="100000"/>
                                    </p:animScale>
                                    <p:animScale>
                                      <p:cBhvr>
                                        <p:cTn id="22" dur="26">
                                          <p:stCondLst>
                                            <p:cond delay="1642"/>
                                          </p:stCondLst>
                                        </p:cTn>
                                        <p:tgtEl>
                                          <p:spTgt spid="3">
                                            <p:bg/>
                                          </p:spTgt>
                                        </p:tgtEl>
                                      </p:cBhvr>
                                      <p:to x="100000" y="90000"/>
                                    </p:animScale>
                                    <p:animScale>
                                      <p:cBhvr>
                                        <p:cTn id="23" dur="166" decel="50000">
                                          <p:stCondLst>
                                            <p:cond delay="1668"/>
                                          </p:stCondLst>
                                        </p:cTn>
                                        <p:tgtEl>
                                          <p:spTgt spid="3">
                                            <p:bg/>
                                          </p:spTgt>
                                        </p:tgtEl>
                                      </p:cBhvr>
                                      <p:to x="100000" y="100000"/>
                                    </p:animScale>
                                    <p:animScale>
                                      <p:cBhvr>
                                        <p:cTn id="24" dur="26">
                                          <p:stCondLst>
                                            <p:cond delay="1808"/>
                                          </p:stCondLst>
                                        </p:cTn>
                                        <p:tgtEl>
                                          <p:spTgt spid="3">
                                            <p:bg/>
                                          </p:spTgt>
                                        </p:tgtEl>
                                      </p:cBhvr>
                                      <p:to x="100000" y="95000"/>
                                    </p:animScale>
                                    <p:animScale>
                                      <p:cBhvr>
                                        <p:cTn id="25" dur="166" decel="50000">
                                          <p:stCondLst>
                                            <p:cond delay="1834"/>
                                          </p:stCondLst>
                                        </p:cTn>
                                        <p:tgtEl>
                                          <p:spTgt spid="3">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par>
                                <p:cTn id="44" presetID="26"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wipe(down)">
                                      <p:cBhvr>
                                        <p:cTn id="46" dur="580">
                                          <p:stCondLst>
                                            <p:cond delay="0"/>
                                          </p:stCondLst>
                                        </p:cTn>
                                        <p:tgtEl>
                                          <p:spTgt spid="3">
                                            <p:txEl>
                                              <p:pRg st="6" end="6"/>
                                            </p:txEl>
                                          </p:spTgt>
                                        </p:tgtEl>
                                      </p:cBhvr>
                                    </p:animEffect>
                                    <p:anim calcmode="lin" valueType="num">
                                      <p:cBhvr>
                                        <p:cTn id="47"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6" end="6"/>
                                            </p:txEl>
                                          </p:spTgt>
                                        </p:tgtEl>
                                      </p:cBhvr>
                                      <p:to x="100000" y="60000"/>
                                    </p:animScale>
                                    <p:animScale>
                                      <p:cBhvr>
                                        <p:cTn id="53" dur="166" decel="50000">
                                          <p:stCondLst>
                                            <p:cond delay="676"/>
                                          </p:stCondLst>
                                        </p:cTn>
                                        <p:tgtEl>
                                          <p:spTgt spid="3">
                                            <p:txEl>
                                              <p:pRg st="6" end="6"/>
                                            </p:txEl>
                                          </p:spTgt>
                                        </p:tgtEl>
                                      </p:cBhvr>
                                      <p:to x="100000" y="100000"/>
                                    </p:animScale>
                                    <p:animScale>
                                      <p:cBhvr>
                                        <p:cTn id="54" dur="26">
                                          <p:stCondLst>
                                            <p:cond delay="1312"/>
                                          </p:stCondLst>
                                        </p:cTn>
                                        <p:tgtEl>
                                          <p:spTgt spid="3">
                                            <p:txEl>
                                              <p:pRg st="6" end="6"/>
                                            </p:txEl>
                                          </p:spTgt>
                                        </p:tgtEl>
                                      </p:cBhvr>
                                      <p:to x="100000" y="80000"/>
                                    </p:animScale>
                                    <p:animScale>
                                      <p:cBhvr>
                                        <p:cTn id="55" dur="166" decel="50000">
                                          <p:stCondLst>
                                            <p:cond delay="1338"/>
                                          </p:stCondLst>
                                        </p:cTn>
                                        <p:tgtEl>
                                          <p:spTgt spid="3">
                                            <p:txEl>
                                              <p:pRg st="6" end="6"/>
                                            </p:txEl>
                                          </p:spTgt>
                                        </p:tgtEl>
                                      </p:cBhvr>
                                      <p:to x="100000" y="100000"/>
                                    </p:animScale>
                                    <p:animScale>
                                      <p:cBhvr>
                                        <p:cTn id="56" dur="26">
                                          <p:stCondLst>
                                            <p:cond delay="1642"/>
                                          </p:stCondLst>
                                        </p:cTn>
                                        <p:tgtEl>
                                          <p:spTgt spid="3">
                                            <p:txEl>
                                              <p:pRg st="6" end="6"/>
                                            </p:txEl>
                                          </p:spTgt>
                                        </p:tgtEl>
                                      </p:cBhvr>
                                      <p:to x="100000" y="90000"/>
                                    </p:animScale>
                                    <p:animScale>
                                      <p:cBhvr>
                                        <p:cTn id="57" dur="166" decel="50000">
                                          <p:stCondLst>
                                            <p:cond delay="1668"/>
                                          </p:stCondLst>
                                        </p:cTn>
                                        <p:tgtEl>
                                          <p:spTgt spid="3">
                                            <p:txEl>
                                              <p:pRg st="6" end="6"/>
                                            </p:txEl>
                                          </p:spTgt>
                                        </p:tgtEl>
                                      </p:cBhvr>
                                      <p:to x="100000" y="100000"/>
                                    </p:animScale>
                                    <p:animScale>
                                      <p:cBhvr>
                                        <p:cTn id="58" dur="26">
                                          <p:stCondLst>
                                            <p:cond delay="1808"/>
                                          </p:stCondLst>
                                        </p:cTn>
                                        <p:tgtEl>
                                          <p:spTgt spid="3">
                                            <p:txEl>
                                              <p:pRg st="6" end="6"/>
                                            </p:txEl>
                                          </p:spTgt>
                                        </p:tgtEl>
                                      </p:cBhvr>
                                      <p:to x="100000" y="95000"/>
                                    </p:animScale>
                                    <p:animScale>
                                      <p:cBhvr>
                                        <p:cTn id="59" dur="166" decel="50000">
                                          <p:stCondLst>
                                            <p:cond delay="1834"/>
                                          </p:stCondLst>
                                        </p:cTn>
                                        <p:tgtEl>
                                          <p:spTgt spid="3">
                                            <p:txEl>
                                              <p:pRg st="6" end="6"/>
                                            </p:txEl>
                                          </p:spTgt>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wipe(down)">
                                      <p:cBhvr>
                                        <p:cTn id="62" dur="580">
                                          <p:stCondLst>
                                            <p:cond delay="0"/>
                                          </p:stCondLst>
                                        </p:cTn>
                                        <p:tgtEl>
                                          <p:spTgt spid="3">
                                            <p:txEl>
                                              <p:pRg st="7" end="7"/>
                                            </p:txEl>
                                          </p:spTgt>
                                        </p:tgtEl>
                                      </p:cBhvr>
                                    </p:animEffect>
                                    <p:anim calcmode="lin" valueType="num">
                                      <p:cBhvr>
                                        <p:cTn id="63"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3">
                                            <p:txEl>
                                              <p:pRg st="7" end="7"/>
                                            </p:txEl>
                                          </p:spTgt>
                                        </p:tgtEl>
                                      </p:cBhvr>
                                      <p:to x="100000" y="60000"/>
                                    </p:animScale>
                                    <p:animScale>
                                      <p:cBhvr>
                                        <p:cTn id="69" dur="166" decel="50000">
                                          <p:stCondLst>
                                            <p:cond delay="676"/>
                                          </p:stCondLst>
                                        </p:cTn>
                                        <p:tgtEl>
                                          <p:spTgt spid="3">
                                            <p:txEl>
                                              <p:pRg st="7" end="7"/>
                                            </p:txEl>
                                          </p:spTgt>
                                        </p:tgtEl>
                                      </p:cBhvr>
                                      <p:to x="100000" y="100000"/>
                                    </p:animScale>
                                    <p:animScale>
                                      <p:cBhvr>
                                        <p:cTn id="70" dur="26">
                                          <p:stCondLst>
                                            <p:cond delay="1312"/>
                                          </p:stCondLst>
                                        </p:cTn>
                                        <p:tgtEl>
                                          <p:spTgt spid="3">
                                            <p:txEl>
                                              <p:pRg st="7" end="7"/>
                                            </p:txEl>
                                          </p:spTgt>
                                        </p:tgtEl>
                                      </p:cBhvr>
                                      <p:to x="100000" y="80000"/>
                                    </p:animScale>
                                    <p:animScale>
                                      <p:cBhvr>
                                        <p:cTn id="71" dur="166" decel="50000">
                                          <p:stCondLst>
                                            <p:cond delay="1338"/>
                                          </p:stCondLst>
                                        </p:cTn>
                                        <p:tgtEl>
                                          <p:spTgt spid="3">
                                            <p:txEl>
                                              <p:pRg st="7" end="7"/>
                                            </p:txEl>
                                          </p:spTgt>
                                        </p:tgtEl>
                                      </p:cBhvr>
                                      <p:to x="100000" y="100000"/>
                                    </p:animScale>
                                    <p:animScale>
                                      <p:cBhvr>
                                        <p:cTn id="72" dur="26">
                                          <p:stCondLst>
                                            <p:cond delay="1642"/>
                                          </p:stCondLst>
                                        </p:cTn>
                                        <p:tgtEl>
                                          <p:spTgt spid="3">
                                            <p:txEl>
                                              <p:pRg st="7" end="7"/>
                                            </p:txEl>
                                          </p:spTgt>
                                        </p:tgtEl>
                                      </p:cBhvr>
                                      <p:to x="100000" y="90000"/>
                                    </p:animScale>
                                    <p:animScale>
                                      <p:cBhvr>
                                        <p:cTn id="73" dur="166" decel="50000">
                                          <p:stCondLst>
                                            <p:cond delay="1668"/>
                                          </p:stCondLst>
                                        </p:cTn>
                                        <p:tgtEl>
                                          <p:spTgt spid="3">
                                            <p:txEl>
                                              <p:pRg st="7" end="7"/>
                                            </p:txEl>
                                          </p:spTgt>
                                        </p:tgtEl>
                                      </p:cBhvr>
                                      <p:to x="100000" y="100000"/>
                                    </p:animScale>
                                    <p:animScale>
                                      <p:cBhvr>
                                        <p:cTn id="74" dur="26">
                                          <p:stCondLst>
                                            <p:cond delay="1808"/>
                                          </p:stCondLst>
                                        </p:cTn>
                                        <p:tgtEl>
                                          <p:spTgt spid="3">
                                            <p:txEl>
                                              <p:pRg st="7" end="7"/>
                                            </p:txEl>
                                          </p:spTgt>
                                        </p:tgtEl>
                                      </p:cBhvr>
                                      <p:to x="100000" y="95000"/>
                                    </p:animScale>
                                    <p:animScale>
                                      <p:cBhvr>
                                        <p:cTn id="75" dur="166" decel="50000">
                                          <p:stCondLst>
                                            <p:cond delay="1834"/>
                                          </p:stCondLst>
                                        </p:cTn>
                                        <p:tgtEl>
                                          <p:spTgt spid="3">
                                            <p:txEl>
                                              <p:pRg st="7" end="7"/>
                                            </p:txEl>
                                          </p:spTgt>
                                        </p:tgtEl>
                                      </p:cBhvr>
                                      <p:to x="100000" y="100000"/>
                                    </p:animScale>
                                  </p:childTnLst>
                                </p:cTn>
                              </p:par>
                              <p:par>
                                <p:cTn id="76" presetID="26" presetClass="entr" presetSubtype="0" fill="hold" grpId="0" nodeType="with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Effect transition="in" filter="wipe(down)">
                                      <p:cBhvr>
                                        <p:cTn id="78" dur="580">
                                          <p:stCondLst>
                                            <p:cond delay="0"/>
                                          </p:stCondLst>
                                        </p:cTn>
                                        <p:tgtEl>
                                          <p:spTgt spid="3">
                                            <p:txEl>
                                              <p:pRg st="8" end="8"/>
                                            </p:txEl>
                                          </p:spTgt>
                                        </p:tgtEl>
                                      </p:cBhvr>
                                    </p:animEffect>
                                    <p:anim calcmode="lin" valueType="num">
                                      <p:cBhvr>
                                        <p:cTn id="79"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8" end="8"/>
                                            </p:txEl>
                                          </p:spTgt>
                                        </p:tgtEl>
                                      </p:cBhvr>
                                      <p:to x="100000" y="60000"/>
                                    </p:animScale>
                                    <p:animScale>
                                      <p:cBhvr>
                                        <p:cTn id="85" dur="166" decel="50000">
                                          <p:stCondLst>
                                            <p:cond delay="676"/>
                                          </p:stCondLst>
                                        </p:cTn>
                                        <p:tgtEl>
                                          <p:spTgt spid="3">
                                            <p:txEl>
                                              <p:pRg st="8" end="8"/>
                                            </p:txEl>
                                          </p:spTgt>
                                        </p:tgtEl>
                                      </p:cBhvr>
                                      <p:to x="100000" y="100000"/>
                                    </p:animScale>
                                    <p:animScale>
                                      <p:cBhvr>
                                        <p:cTn id="86" dur="26">
                                          <p:stCondLst>
                                            <p:cond delay="1312"/>
                                          </p:stCondLst>
                                        </p:cTn>
                                        <p:tgtEl>
                                          <p:spTgt spid="3">
                                            <p:txEl>
                                              <p:pRg st="8" end="8"/>
                                            </p:txEl>
                                          </p:spTgt>
                                        </p:tgtEl>
                                      </p:cBhvr>
                                      <p:to x="100000" y="80000"/>
                                    </p:animScale>
                                    <p:animScale>
                                      <p:cBhvr>
                                        <p:cTn id="87" dur="166" decel="50000">
                                          <p:stCondLst>
                                            <p:cond delay="1338"/>
                                          </p:stCondLst>
                                        </p:cTn>
                                        <p:tgtEl>
                                          <p:spTgt spid="3">
                                            <p:txEl>
                                              <p:pRg st="8" end="8"/>
                                            </p:txEl>
                                          </p:spTgt>
                                        </p:tgtEl>
                                      </p:cBhvr>
                                      <p:to x="100000" y="100000"/>
                                    </p:animScale>
                                    <p:animScale>
                                      <p:cBhvr>
                                        <p:cTn id="88" dur="26">
                                          <p:stCondLst>
                                            <p:cond delay="1642"/>
                                          </p:stCondLst>
                                        </p:cTn>
                                        <p:tgtEl>
                                          <p:spTgt spid="3">
                                            <p:txEl>
                                              <p:pRg st="8" end="8"/>
                                            </p:txEl>
                                          </p:spTgt>
                                        </p:tgtEl>
                                      </p:cBhvr>
                                      <p:to x="100000" y="90000"/>
                                    </p:animScale>
                                    <p:animScale>
                                      <p:cBhvr>
                                        <p:cTn id="89" dur="166" decel="50000">
                                          <p:stCondLst>
                                            <p:cond delay="1668"/>
                                          </p:stCondLst>
                                        </p:cTn>
                                        <p:tgtEl>
                                          <p:spTgt spid="3">
                                            <p:txEl>
                                              <p:pRg st="8" end="8"/>
                                            </p:txEl>
                                          </p:spTgt>
                                        </p:tgtEl>
                                      </p:cBhvr>
                                      <p:to x="100000" y="100000"/>
                                    </p:animScale>
                                    <p:animScale>
                                      <p:cBhvr>
                                        <p:cTn id="90" dur="26">
                                          <p:stCondLst>
                                            <p:cond delay="1808"/>
                                          </p:stCondLst>
                                        </p:cTn>
                                        <p:tgtEl>
                                          <p:spTgt spid="3">
                                            <p:txEl>
                                              <p:pRg st="8" end="8"/>
                                            </p:txEl>
                                          </p:spTgt>
                                        </p:tgtEl>
                                      </p:cBhvr>
                                      <p:to x="100000" y="95000"/>
                                    </p:animScale>
                                    <p:animScale>
                                      <p:cBhvr>
                                        <p:cTn id="91" dur="166" decel="50000">
                                          <p:stCondLst>
                                            <p:cond delay="1834"/>
                                          </p:stCondLst>
                                        </p:cTn>
                                        <p:tgtEl>
                                          <p:spTgt spid="3">
                                            <p:txEl>
                                              <p:pRg st="8" end="8"/>
                                            </p:txEl>
                                          </p:spTgt>
                                        </p:tgtEl>
                                      </p:cBhvr>
                                      <p:to x="100000" y="100000"/>
                                    </p:animScale>
                                  </p:childTnLst>
                                </p:cTn>
                              </p:par>
                              <p:par>
                                <p:cTn id="92" presetID="26" presetClass="entr" presetSubtype="0" fill="hold" grpId="0" nodeType="withEffect">
                                  <p:stCondLst>
                                    <p:cond delay="0"/>
                                  </p:stCondLst>
                                  <p:childTnLst>
                                    <p:set>
                                      <p:cBhvr>
                                        <p:cTn id="93" dur="1" fill="hold">
                                          <p:stCondLst>
                                            <p:cond delay="0"/>
                                          </p:stCondLst>
                                        </p:cTn>
                                        <p:tgtEl>
                                          <p:spTgt spid="3">
                                            <p:txEl>
                                              <p:pRg st="9" end="9"/>
                                            </p:txEl>
                                          </p:spTgt>
                                        </p:tgtEl>
                                        <p:attrNameLst>
                                          <p:attrName>style.visibility</p:attrName>
                                        </p:attrNameLst>
                                      </p:cBhvr>
                                      <p:to>
                                        <p:strVal val="visible"/>
                                      </p:to>
                                    </p:set>
                                    <p:animEffect transition="in" filter="wipe(down)">
                                      <p:cBhvr>
                                        <p:cTn id="94" dur="580">
                                          <p:stCondLst>
                                            <p:cond delay="0"/>
                                          </p:stCondLst>
                                        </p:cTn>
                                        <p:tgtEl>
                                          <p:spTgt spid="3">
                                            <p:txEl>
                                              <p:pRg st="9" end="9"/>
                                            </p:txEl>
                                          </p:spTgt>
                                        </p:tgtEl>
                                      </p:cBhvr>
                                    </p:animEffect>
                                    <p:anim calcmode="lin" valueType="num">
                                      <p:cBhvr>
                                        <p:cTn id="95"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3">
                                            <p:txEl>
                                              <p:pRg st="9" end="9"/>
                                            </p:txEl>
                                          </p:spTgt>
                                        </p:tgtEl>
                                      </p:cBhvr>
                                      <p:to x="100000" y="60000"/>
                                    </p:animScale>
                                    <p:animScale>
                                      <p:cBhvr>
                                        <p:cTn id="101" dur="166" decel="50000">
                                          <p:stCondLst>
                                            <p:cond delay="676"/>
                                          </p:stCondLst>
                                        </p:cTn>
                                        <p:tgtEl>
                                          <p:spTgt spid="3">
                                            <p:txEl>
                                              <p:pRg st="9" end="9"/>
                                            </p:txEl>
                                          </p:spTgt>
                                        </p:tgtEl>
                                      </p:cBhvr>
                                      <p:to x="100000" y="100000"/>
                                    </p:animScale>
                                    <p:animScale>
                                      <p:cBhvr>
                                        <p:cTn id="102" dur="26">
                                          <p:stCondLst>
                                            <p:cond delay="1312"/>
                                          </p:stCondLst>
                                        </p:cTn>
                                        <p:tgtEl>
                                          <p:spTgt spid="3">
                                            <p:txEl>
                                              <p:pRg st="9" end="9"/>
                                            </p:txEl>
                                          </p:spTgt>
                                        </p:tgtEl>
                                      </p:cBhvr>
                                      <p:to x="100000" y="80000"/>
                                    </p:animScale>
                                    <p:animScale>
                                      <p:cBhvr>
                                        <p:cTn id="103" dur="166" decel="50000">
                                          <p:stCondLst>
                                            <p:cond delay="1338"/>
                                          </p:stCondLst>
                                        </p:cTn>
                                        <p:tgtEl>
                                          <p:spTgt spid="3">
                                            <p:txEl>
                                              <p:pRg st="9" end="9"/>
                                            </p:txEl>
                                          </p:spTgt>
                                        </p:tgtEl>
                                      </p:cBhvr>
                                      <p:to x="100000" y="100000"/>
                                    </p:animScale>
                                    <p:animScale>
                                      <p:cBhvr>
                                        <p:cTn id="104" dur="26">
                                          <p:stCondLst>
                                            <p:cond delay="1642"/>
                                          </p:stCondLst>
                                        </p:cTn>
                                        <p:tgtEl>
                                          <p:spTgt spid="3">
                                            <p:txEl>
                                              <p:pRg st="9" end="9"/>
                                            </p:txEl>
                                          </p:spTgt>
                                        </p:tgtEl>
                                      </p:cBhvr>
                                      <p:to x="100000" y="90000"/>
                                    </p:animScale>
                                    <p:animScale>
                                      <p:cBhvr>
                                        <p:cTn id="105" dur="166" decel="50000">
                                          <p:stCondLst>
                                            <p:cond delay="1668"/>
                                          </p:stCondLst>
                                        </p:cTn>
                                        <p:tgtEl>
                                          <p:spTgt spid="3">
                                            <p:txEl>
                                              <p:pRg st="9" end="9"/>
                                            </p:txEl>
                                          </p:spTgt>
                                        </p:tgtEl>
                                      </p:cBhvr>
                                      <p:to x="100000" y="100000"/>
                                    </p:animScale>
                                    <p:animScale>
                                      <p:cBhvr>
                                        <p:cTn id="106" dur="26">
                                          <p:stCondLst>
                                            <p:cond delay="1808"/>
                                          </p:stCondLst>
                                        </p:cTn>
                                        <p:tgtEl>
                                          <p:spTgt spid="3">
                                            <p:txEl>
                                              <p:pRg st="9" end="9"/>
                                            </p:txEl>
                                          </p:spTgt>
                                        </p:tgtEl>
                                      </p:cBhvr>
                                      <p:to x="100000" y="95000"/>
                                    </p:animScale>
                                    <p:animScale>
                                      <p:cBhvr>
                                        <p:cTn id="107" dur="166" decel="50000">
                                          <p:stCondLst>
                                            <p:cond delay="1834"/>
                                          </p:stCondLst>
                                        </p:cTn>
                                        <p:tgtEl>
                                          <p:spTgt spid="3">
                                            <p:txEl>
                                              <p:pRg st="9" end="9"/>
                                            </p:txEl>
                                          </p:spTgt>
                                        </p:tgtEl>
                                      </p:cBhvr>
                                      <p:to x="100000" y="100000"/>
                                    </p:animScale>
                                  </p:childTnLst>
                                </p:cTn>
                              </p:par>
                              <p:par>
                                <p:cTn id="108" presetID="26" presetClass="entr" presetSubtype="0" fill="hold" grpId="0" nodeType="withEffect">
                                  <p:stCondLst>
                                    <p:cond delay="0"/>
                                  </p:stCondLst>
                                  <p:childTnLst>
                                    <p:set>
                                      <p:cBhvr>
                                        <p:cTn id="109" dur="1" fill="hold">
                                          <p:stCondLst>
                                            <p:cond delay="0"/>
                                          </p:stCondLst>
                                        </p:cTn>
                                        <p:tgtEl>
                                          <p:spTgt spid="3">
                                            <p:txEl>
                                              <p:pRg st="10" end="10"/>
                                            </p:txEl>
                                          </p:spTgt>
                                        </p:tgtEl>
                                        <p:attrNameLst>
                                          <p:attrName>style.visibility</p:attrName>
                                        </p:attrNameLst>
                                      </p:cBhvr>
                                      <p:to>
                                        <p:strVal val="visible"/>
                                      </p:to>
                                    </p:set>
                                    <p:animEffect transition="in" filter="wipe(down)">
                                      <p:cBhvr>
                                        <p:cTn id="110" dur="580">
                                          <p:stCondLst>
                                            <p:cond delay="0"/>
                                          </p:stCondLst>
                                        </p:cTn>
                                        <p:tgtEl>
                                          <p:spTgt spid="3">
                                            <p:txEl>
                                              <p:pRg st="10" end="10"/>
                                            </p:txEl>
                                          </p:spTgt>
                                        </p:tgtEl>
                                      </p:cBhvr>
                                    </p:animEffect>
                                    <p:anim calcmode="lin" valueType="num">
                                      <p:cBhvr>
                                        <p:cTn id="111"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16" dur="26">
                                          <p:stCondLst>
                                            <p:cond delay="650"/>
                                          </p:stCondLst>
                                        </p:cTn>
                                        <p:tgtEl>
                                          <p:spTgt spid="3">
                                            <p:txEl>
                                              <p:pRg st="10" end="10"/>
                                            </p:txEl>
                                          </p:spTgt>
                                        </p:tgtEl>
                                      </p:cBhvr>
                                      <p:to x="100000" y="60000"/>
                                    </p:animScale>
                                    <p:animScale>
                                      <p:cBhvr>
                                        <p:cTn id="117" dur="166" decel="50000">
                                          <p:stCondLst>
                                            <p:cond delay="676"/>
                                          </p:stCondLst>
                                        </p:cTn>
                                        <p:tgtEl>
                                          <p:spTgt spid="3">
                                            <p:txEl>
                                              <p:pRg st="10" end="10"/>
                                            </p:txEl>
                                          </p:spTgt>
                                        </p:tgtEl>
                                      </p:cBhvr>
                                      <p:to x="100000" y="100000"/>
                                    </p:animScale>
                                    <p:animScale>
                                      <p:cBhvr>
                                        <p:cTn id="118" dur="26">
                                          <p:stCondLst>
                                            <p:cond delay="1312"/>
                                          </p:stCondLst>
                                        </p:cTn>
                                        <p:tgtEl>
                                          <p:spTgt spid="3">
                                            <p:txEl>
                                              <p:pRg st="10" end="10"/>
                                            </p:txEl>
                                          </p:spTgt>
                                        </p:tgtEl>
                                      </p:cBhvr>
                                      <p:to x="100000" y="80000"/>
                                    </p:animScale>
                                    <p:animScale>
                                      <p:cBhvr>
                                        <p:cTn id="119" dur="166" decel="50000">
                                          <p:stCondLst>
                                            <p:cond delay="1338"/>
                                          </p:stCondLst>
                                        </p:cTn>
                                        <p:tgtEl>
                                          <p:spTgt spid="3">
                                            <p:txEl>
                                              <p:pRg st="10" end="10"/>
                                            </p:txEl>
                                          </p:spTgt>
                                        </p:tgtEl>
                                      </p:cBhvr>
                                      <p:to x="100000" y="100000"/>
                                    </p:animScale>
                                    <p:animScale>
                                      <p:cBhvr>
                                        <p:cTn id="120" dur="26">
                                          <p:stCondLst>
                                            <p:cond delay="1642"/>
                                          </p:stCondLst>
                                        </p:cTn>
                                        <p:tgtEl>
                                          <p:spTgt spid="3">
                                            <p:txEl>
                                              <p:pRg st="10" end="10"/>
                                            </p:txEl>
                                          </p:spTgt>
                                        </p:tgtEl>
                                      </p:cBhvr>
                                      <p:to x="100000" y="90000"/>
                                    </p:animScale>
                                    <p:animScale>
                                      <p:cBhvr>
                                        <p:cTn id="121" dur="166" decel="50000">
                                          <p:stCondLst>
                                            <p:cond delay="1668"/>
                                          </p:stCondLst>
                                        </p:cTn>
                                        <p:tgtEl>
                                          <p:spTgt spid="3">
                                            <p:txEl>
                                              <p:pRg st="10" end="10"/>
                                            </p:txEl>
                                          </p:spTgt>
                                        </p:tgtEl>
                                      </p:cBhvr>
                                      <p:to x="100000" y="100000"/>
                                    </p:animScale>
                                    <p:animScale>
                                      <p:cBhvr>
                                        <p:cTn id="122" dur="26">
                                          <p:stCondLst>
                                            <p:cond delay="1808"/>
                                          </p:stCondLst>
                                        </p:cTn>
                                        <p:tgtEl>
                                          <p:spTgt spid="3">
                                            <p:txEl>
                                              <p:pRg st="10" end="10"/>
                                            </p:txEl>
                                          </p:spTgt>
                                        </p:tgtEl>
                                      </p:cBhvr>
                                      <p:to x="100000" y="95000"/>
                                    </p:animScale>
                                    <p:animScale>
                                      <p:cBhvr>
                                        <p:cTn id="123" dur="166" decel="50000">
                                          <p:stCondLst>
                                            <p:cond delay="1834"/>
                                          </p:stCondLst>
                                        </p:cTn>
                                        <p:tgtEl>
                                          <p:spTgt spid="3">
                                            <p:txEl>
                                              <p:pRg st="10" end="10"/>
                                            </p:txEl>
                                          </p:spTgt>
                                        </p:tgtEl>
                                      </p:cBhvr>
                                      <p:to x="100000" y="100000"/>
                                    </p:animScale>
                                  </p:childTnLst>
                                </p:cTn>
                              </p:par>
                              <p:par>
                                <p:cTn id="124" presetID="26" presetClass="entr" presetSubtype="0" fill="hold" grpId="0" nodeType="withEffect">
                                  <p:stCondLst>
                                    <p:cond delay="0"/>
                                  </p:stCondLst>
                                  <p:childTnLst>
                                    <p:set>
                                      <p:cBhvr>
                                        <p:cTn id="125" dur="1" fill="hold">
                                          <p:stCondLst>
                                            <p:cond delay="0"/>
                                          </p:stCondLst>
                                        </p:cTn>
                                        <p:tgtEl>
                                          <p:spTgt spid="3">
                                            <p:txEl>
                                              <p:pRg st="11" end="11"/>
                                            </p:txEl>
                                          </p:spTgt>
                                        </p:tgtEl>
                                        <p:attrNameLst>
                                          <p:attrName>style.visibility</p:attrName>
                                        </p:attrNameLst>
                                      </p:cBhvr>
                                      <p:to>
                                        <p:strVal val="visible"/>
                                      </p:to>
                                    </p:set>
                                    <p:animEffect transition="in" filter="wipe(down)">
                                      <p:cBhvr>
                                        <p:cTn id="126" dur="580">
                                          <p:stCondLst>
                                            <p:cond delay="0"/>
                                          </p:stCondLst>
                                        </p:cTn>
                                        <p:tgtEl>
                                          <p:spTgt spid="3">
                                            <p:txEl>
                                              <p:pRg st="11" end="11"/>
                                            </p:txEl>
                                          </p:spTgt>
                                        </p:tgtEl>
                                      </p:cBhvr>
                                    </p:animEffect>
                                    <p:anim calcmode="lin" valueType="num">
                                      <p:cBhvr>
                                        <p:cTn id="127"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32" dur="26">
                                          <p:stCondLst>
                                            <p:cond delay="650"/>
                                          </p:stCondLst>
                                        </p:cTn>
                                        <p:tgtEl>
                                          <p:spTgt spid="3">
                                            <p:txEl>
                                              <p:pRg st="11" end="11"/>
                                            </p:txEl>
                                          </p:spTgt>
                                        </p:tgtEl>
                                      </p:cBhvr>
                                      <p:to x="100000" y="60000"/>
                                    </p:animScale>
                                    <p:animScale>
                                      <p:cBhvr>
                                        <p:cTn id="133" dur="166" decel="50000">
                                          <p:stCondLst>
                                            <p:cond delay="676"/>
                                          </p:stCondLst>
                                        </p:cTn>
                                        <p:tgtEl>
                                          <p:spTgt spid="3">
                                            <p:txEl>
                                              <p:pRg st="11" end="11"/>
                                            </p:txEl>
                                          </p:spTgt>
                                        </p:tgtEl>
                                      </p:cBhvr>
                                      <p:to x="100000" y="100000"/>
                                    </p:animScale>
                                    <p:animScale>
                                      <p:cBhvr>
                                        <p:cTn id="134" dur="26">
                                          <p:stCondLst>
                                            <p:cond delay="1312"/>
                                          </p:stCondLst>
                                        </p:cTn>
                                        <p:tgtEl>
                                          <p:spTgt spid="3">
                                            <p:txEl>
                                              <p:pRg st="11" end="11"/>
                                            </p:txEl>
                                          </p:spTgt>
                                        </p:tgtEl>
                                      </p:cBhvr>
                                      <p:to x="100000" y="80000"/>
                                    </p:animScale>
                                    <p:animScale>
                                      <p:cBhvr>
                                        <p:cTn id="135" dur="166" decel="50000">
                                          <p:stCondLst>
                                            <p:cond delay="1338"/>
                                          </p:stCondLst>
                                        </p:cTn>
                                        <p:tgtEl>
                                          <p:spTgt spid="3">
                                            <p:txEl>
                                              <p:pRg st="11" end="11"/>
                                            </p:txEl>
                                          </p:spTgt>
                                        </p:tgtEl>
                                      </p:cBhvr>
                                      <p:to x="100000" y="100000"/>
                                    </p:animScale>
                                    <p:animScale>
                                      <p:cBhvr>
                                        <p:cTn id="136" dur="26">
                                          <p:stCondLst>
                                            <p:cond delay="1642"/>
                                          </p:stCondLst>
                                        </p:cTn>
                                        <p:tgtEl>
                                          <p:spTgt spid="3">
                                            <p:txEl>
                                              <p:pRg st="11" end="11"/>
                                            </p:txEl>
                                          </p:spTgt>
                                        </p:tgtEl>
                                      </p:cBhvr>
                                      <p:to x="100000" y="90000"/>
                                    </p:animScale>
                                    <p:animScale>
                                      <p:cBhvr>
                                        <p:cTn id="137" dur="166" decel="50000">
                                          <p:stCondLst>
                                            <p:cond delay="1668"/>
                                          </p:stCondLst>
                                        </p:cTn>
                                        <p:tgtEl>
                                          <p:spTgt spid="3">
                                            <p:txEl>
                                              <p:pRg st="11" end="11"/>
                                            </p:txEl>
                                          </p:spTgt>
                                        </p:tgtEl>
                                      </p:cBhvr>
                                      <p:to x="100000" y="100000"/>
                                    </p:animScale>
                                    <p:animScale>
                                      <p:cBhvr>
                                        <p:cTn id="138" dur="26">
                                          <p:stCondLst>
                                            <p:cond delay="1808"/>
                                          </p:stCondLst>
                                        </p:cTn>
                                        <p:tgtEl>
                                          <p:spTgt spid="3">
                                            <p:txEl>
                                              <p:pRg st="11" end="11"/>
                                            </p:txEl>
                                          </p:spTgt>
                                        </p:tgtEl>
                                      </p:cBhvr>
                                      <p:to x="100000" y="95000"/>
                                    </p:animScale>
                                    <p:animScale>
                                      <p:cBhvr>
                                        <p:cTn id="139" dur="166" decel="50000">
                                          <p:stCondLst>
                                            <p:cond delay="1834"/>
                                          </p:stCondLst>
                                        </p:cTn>
                                        <p:tgtEl>
                                          <p:spTgt spid="3">
                                            <p:txEl>
                                              <p:pRg st="11" end="11"/>
                                            </p:txEl>
                                          </p:spTgt>
                                        </p:tgtEl>
                                      </p:cBhvr>
                                      <p:to x="100000" y="100000"/>
                                    </p:animScale>
                                  </p:childTnLst>
                                </p:cTn>
                              </p:par>
                            </p:childTnLst>
                          </p:cTn>
                        </p:par>
                      </p:childTnLst>
                    </p:cTn>
                  </p:par>
                  <p:par>
                    <p:cTn id="140" fill="hold">
                      <p:stCondLst>
                        <p:cond delay="indefinite"/>
                      </p:stCondLst>
                      <p:childTnLst>
                        <p:par>
                          <p:cTn id="141" fill="hold">
                            <p:stCondLst>
                              <p:cond delay="0"/>
                            </p:stCondLst>
                            <p:childTnLst>
                              <p:par>
                                <p:cTn id="142" presetID="26" presetClass="entr" presetSubtype="0" fill="hold" grpId="0" nodeType="clickEffect">
                                  <p:stCondLst>
                                    <p:cond delay="0"/>
                                  </p:stCondLst>
                                  <p:childTnLst>
                                    <p:set>
                                      <p:cBhvr>
                                        <p:cTn id="143" dur="1" fill="hold">
                                          <p:stCondLst>
                                            <p:cond delay="0"/>
                                          </p:stCondLst>
                                        </p:cTn>
                                        <p:tgtEl>
                                          <p:spTgt spid="3">
                                            <p:txEl>
                                              <p:pRg st="12" end="12"/>
                                            </p:txEl>
                                          </p:spTgt>
                                        </p:tgtEl>
                                        <p:attrNameLst>
                                          <p:attrName>style.visibility</p:attrName>
                                        </p:attrNameLst>
                                      </p:cBhvr>
                                      <p:to>
                                        <p:strVal val="visible"/>
                                      </p:to>
                                    </p:set>
                                    <p:animEffect transition="in" filter="wipe(down)">
                                      <p:cBhvr>
                                        <p:cTn id="144" dur="580">
                                          <p:stCondLst>
                                            <p:cond delay="0"/>
                                          </p:stCondLst>
                                        </p:cTn>
                                        <p:tgtEl>
                                          <p:spTgt spid="3">
                                            <p:txEl>
                                              <p:pRg st="12" end="12"/>
                                            </p:txEl>
                                          </p:spTgt>
                                        </p:tgtEl>
                                      </p:cBhvr>
                                    </p:animEffect>
                                    <p:anim calcmode="lin" valueType="num">
                                      <p:cBhvr>
                                        <p:cTn id="145"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46"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147"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148"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149"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150" dur="26">
                                          <p:stCondLst>
                                            <p:cond delay="650"/>
                                          </p:stCondLst>
                                        </p:cTn>
                                        <p:tgtEl>
                                          <p:spTgt spid="3">
                                            <p:txEl>
                                              <p:pRg st="12" end="12"/>
                                            </p:txEl>
                                          </p:spTgt>
                                        </p:tgtEl>
                                      </p:cBhvr>
                                      <p:to x="100000" y="60000"/>
                                    </p:animScale>
                                    <p:animScale>
                                      <p:cBhvr>
                                        <p:cTn id="151" dur="166" decel="50000">
                                          <p:stCondLst>
                                            <p:cond delay="676"/>
                                          </p:stCondLst>
                                        </p:cTn>
                                        <p:tgtEl>
                                          <p:spTgt spid="3">
                                            <p:txEl>
                                              <p:pRg st="12" end="12"/>
                                            </p:txEl>
                                          </p:spTgt>
                                        </p:tgtEl>
                                      </p:cBhvr>
                                      <p:to x="100000" y="100000"/>
                                    </p:animScale>
                                    <p:animScale>
                                      <p:cBhvr>
                                        <p:cTn id="152" dur="26">
                                          <p:stCondLst>
                                            <p:cond delay="1312"/>
                                          </p:stCondLst>
                                        </p:cTn>
                                        <p:tgtEl>
                                          <p:spTgt spid="3">
                                            <p:txEl>
                                              <p:pRg st="12" end="12"/>
                                            </p:txEl>
                                          </p:spTgt>
                                        </p:tgtEl>
                                      </p:cBhvr>
                                      <p:to x="100000" y="80000"/>
                                    </p:animScale>
                                    <p:animScale>
                                      <p:cBhvr>
                                        <p:cTn id="153" dur="166" decel="50000">
                                          <p:stCondLst>
                                            <p:cond delay="1338"/>
                                          </p:stCondLst>
                                        </p:cTn>
                                        <p:tgtEl>
                                          <p:spTgt spid="3">
                                            <p:txEl>
                                              <p:pRg st="12" end="12"/>
                                            </p:txEl>
                                          </p:spTgt>
                                        </p:tgtEl>
                                      </p:cBhvr>
                                      <p:to x="100000" y="100000"/>
                                    </p:animScale>
                                    <p:animScale>
                                      <p:cBhvr>
                                        <p:cTn id="154" dur="26">
                                          <p:stCondLst>
                                            <p:cond delay="1642"/>
                                          </p:stCondLst>
                                        </p:cTn>
                                        <p:tgtEl>
                                          <p:spTgt spid="3">
                                            <p:txEl>
                                              <p:pRg st="12" end="12"/>
                                            </p:txEl>
                                          </p:spTgt>
                                        </p:tgtEl>
                                      </p:cBhvr>
                                      <p:to x="100000" y="90000"/>
                                    </p:animScale>
                                    <p:animScale>
                                      <p:cBhvr>
                                        <p:cTn id="155" dur="166" decel="50000">
                                          <p:stCondLst>
                                            <p:cond delay="1668"/>
                                          </p:stCondLst>
                                        </p:cTn>
                                        <p:tgtEl>
                                          <p:spTgt spid="3">
                                            <p:txEl>
                                              <p:pRg st="12" end="12"/>
                                            </p:txEl>
                                          </p:spTgt>
                                        </p:tgtEl>
                                      </p:cBhvr>
                                      <p:to x="100000" y="100000"/>
                                    </p:animScale>
                                    <p:animScale>
                                      <p:cBhvr>
                                        <p:cTn id="156" dur="26">
                                          <p:stCondLst>
                                            <p:cond delay="1808"/>
                                          </p:stCondLst>
                                        </p:cTn>
                                        <p:tgtEl>
                                          <p:spTgt spid="3">
                                            <p:txEl>
                                              <p:pRg st="12" end="12"/>
                                            </p:txEl>
                                          </p:spTgt>
                                        </p:tgtEl>
                                      </p:cBhvr>
                                      <p:to x="100000" y="95000"/>
                                    </p:animScale>
                                    <p:animScale>
                                      <p:cBhvr>
                                        <p:cTn id="157" dur="166" decel="50000">
                                          <p:stCondLst>
                                            <p:cond delay="1834"/>
                                          </p:stCondLst>
                                        </p:cTn>
                                        <p:tgtEl>
                                          <p:spTgt spid="3">
                                            <p:txEl>
                                              <p:pRg st="12" end="12"/>
                                            </p:txEl>
                                          </p:spTgt>
                                        </p:tgtEl>
                                      </p:cBhvr>
                                      <p:to x="100000" y="100000"/>
                                    </p:animScale>
                                  </p:childTnLst>
                                </p:cTn>
                              </p:par>
                            </p:childTnLst>
                          </p:cTn>
                        </p:par>
                      </p:childTnLst>
                    </p:cTn>
                  </p:par>
                  <p:par>
                    <p:cTn id="158" fill="hold">
                      <p:stCondLst>
                        <p:cond delay="indefinite"/>
                      </p:stCondLst>
                      <p:childTnLst>
                        <p:par>
                          <p:cTn id="159" fill="hold">
                            <p:stCondLst>
                              <p:cond delay="0"/>
                            </p:stCondLst>
                            <p:childTnLst>
                              <p:par>
                                <p:cTn id="160" presetID="53" presetClass="entr" presetSubtype="16" fill="hold" grpId="0" nodeType="clickEffect">
                                  <p:stCondLst>
                                    <p:cond delay="0"/>
                                  </p:stCondLst>
                                  <p:childTnLst>
                                    <p:set>
                                      <p:cBhvr>
                                        <p:cTn id="161" dur="1" fill="hold">
                                          <p:stCondLst>
                                            <p:cond delay="0"/>
                                          </p:stCondLst>
                                        </p:cTn>
                                        <p:tgtEl>
                                          <p:spTgt spid="4">
                                            <p:bg/>
                                          </p:spTgt>
                                        </p:tgtEl>
                                        <p:attrNameLst>
                                          <p:attrName>style.visibility</p:attrName>
                                        </p:attrNameLst>
                                      </p:cBhvr>
                                      <p:to>
                                        <p:strVal val="visible"/>
                                      </p:to>
                                    </p:set>
                                    <p:anim calcmode="lin" valueType="num">
                                      <p:cBhvr>
                                        <p:cTn id="162" dur="500" fill="hold"/>
                                        <p:tgtEl>
                                          <p:spTgt spid="4">
                                            <p:bg/>
                                          </p:spTgt>
                                        </p:tgtEl>
                                        <p:attrNameLst>
                                          <p:attrName>ppt_w</p:attrName>
                                        </p:attrNameLst>
                                      </p:cBhvr>
                                      <p:tavLst>
                                        <p:tav tm="0">
                                          <p:val>
                                            <p:fltVal val="0"/>
                                          </p:val>
                                        </p:tav>
                                        <p:tav tm="100000">
                                          <p:val>
                                            <p:strVal val="#ppt_w"/>
                                          </p:val>
                                        </p:tav>
                                      </p:tavLst>
                                    </p:anim>
                                    <p:anim calcmode="lin" valueType="num">
                                      <p:cBhvr>
                                        <p:cTn id="163" dur="500" fill="hold"/>
                                        <p:tgtEl>
                                          <p:spTgt spid="4">
                                            <p:bg/>
                                          </p:spTgt>
                                        </p:tgtEl>
                                        <p:attrNameLst>
                                          <p:attrName>ppt_h</p:attrName>
                                        </p:attrNameLst>
                                      </p:cBhvr>
                                      <p:tavLst>
                                        <p:tav tm="0">
                                          <p:val>
                                            <p:fltVal val="0"/>
                                          </p:val>
                                        </p:tav>
                                        <p:tav tm="100000">
                                          <p:val>
                                            <p:strVal val="#ppt_h"/>
                                          </p:val>
                                        </p:tav>
                                      </p:tavLst>
                                    </p:anim>
                                    <p:animEffect transition="in" filter="fade">
                                      <p:cBhvr>
                                        <p:cTn id="164" dur="500"/>
                                        <p:tgtEl>
                                          <p:spTgt spid="4">
                                            <p:bg/>
                                          </p:spTgt>
                                        </p:tgtEl>
                                      </p:cBhvr>
                                    </p:animEffect>
                                  </p:childTnLst>
                                </p:cTn>
                              </p:par>
                            </p:childTnLst>
                          </p:cTn>
                        </p:par>
                      </p:childTnLst>
                    </p:cTn>
                  </p:par>
                  <p:par>
                    <p:cTn id="165" fill="hold">
                      <p:stCondLst>
                        <p:cond delay="indefinite"/>
                      </p:stCondLst>
                      <p:childTnLst>
                        <p:par>
                          <p:cTn id="166" fill="hold">
                            <p:stCondLst>
                              <p:cond delay="0"/>
                            </p:stCondLst>
                            <p:childTnLst>
                              <p:par>
                                <p:cTn id="167" presetID="53" presetClass="entr" presetSubtype="16" fill="hold" grpId="0" nodeType="clickEffect">
                                  <p:stCondLst>
                                    <p:cond delay="0"/>
                                  </p:stCondLst>
                                  <p:childTnLst>
                                    <p:set>
                                      <p:cBhvr>
                                        <p:cTn id="168" dur="1" fill="hold">
                                          <p:stCondLst>
                                            <p:cond delay="0"/>
                                          </p:stCondLst>
                                        </p:cTn>
                                        <p:tgtEl>
                                          <p:spTgt spid="4">
                                            <p:txEl>
                                              <p:pRg st="1" end="1"/>
                                            </p:txEl>
                                          </p:spTgt>
                                        </p:tgtEl>
                                        <p:attrNameLst>
                                          <p:attrName>style.visibility</p:attrName>
                                        </p:attrNameLst>
                                      </p:cBhvr>
                                      <p:to>
                                        <p:strVal val="visible"/>
                                      </p:to>
                                    </p:set>
                                    <p:anim calcmode="lin" valueType="num">
                                      <p:cBhvr>
                                        <p:cTn id="16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7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71" dur="500"/>
                                        <p:tgtEl>
                                          <p:spTgt spid="4">
                                            <p:txEl>
                                              <p:pRg st="1" end="1"/>
                                            </p:txEl>
                                          </p:spTgt>
                                        </p:tgtEl>
                                      </p:cBhvr>
                                    </p:animEffect>
                                  </p:childTnLst>
                                </p:cTn>
                              </p:par>
                            </p:childTnLst>
                          </p:cTn>
                        </p:par>
                      </p:childTnLst>
                    </p:cTn>
                  </p:par>
                  <p:par>
                    <p:cTn id="172" fill="hold">
                      <p:stCondLst>
                        <p:cond delay="indefinite"/>
                      </p:stCondLst>
                      <p:childTnLst>
                        <p:par>
                          <p:cTn id="173" fill="hold">
                            <p:stCondLst>
                              <p:cond delay="0"/>
                            </p:stCondLst>
                            <p:childTnLst>
                              <p:par>
                                <p:cTn id="174" presetID="53" presetClass="entr" presetSubtype="16" fill="hold" grpId="0" nodeType="clickEffect">
                                  <p:stCondLst>
                                    <p:cond delay="0"/>
                                  </p:stCondLst>
                                  <p:childTnLst>
                                    <p:set>
                                      <p:cBhvr>
                                        <p:cTn id="175" dur="1" fill="hold">
                                          <p:stCondLst>
                                            <p:cond delay="0"/>
                                          </p:stCondLst>
                                        </p:cTn>
                                        <p:tgtEl>
                                          <p:spTgt spid="4">
                                            <p:txEl>
                                              <p:pRg st="3" end="3"/>
                                            </p:txEl>
                                          </p:spTgt>
                                        </p:tgtEl>
                                        <p:attrNameLst>
                                          <p:attrName>style.visibility</p:attrName>
                                        </p:attrNameLst>
                                      </p:cBhvr>
                                      <p:to>
                                        <p:strVal val="visible"/>
                                      </p:to>
                                    </p:set>
                                    <p:anim calcmode="lin" valueType="num">
                                      <p:cBhvr>
                                        <p:cTn id="17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7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78" dur="500"/>
                                        <p:tgtEl>
                                          <p:spTgt spid="4">
                                            <p:txEl>
                                              <p:pRg st="3" end="3"/>
                                            </p:txEl>
                                          </p:spTgt>
                                        </p:tgtEl>
                                      </p:cBhvr>
                                    </p:animEffect>
                                  </p:childTnLst>
                                </p:cTn>
                              </p:par>
                            </p:childTnLst>
                          </p:cTn>
                        </p:par>
                      </p:childTnLst>
                    </p:cTn>
                  </p:par>
                  <p:par>
                    <p:cTn id="179" fill="hold">
                      <p:stCondLst>
                        <p:cond delay="indefinite"/>
                      </p:stCondLst>
                      <p:childTnLst>
                        <p:par>
                          <p:cTn id="180" fill="hold">
                            <p:stCondLst>
                              <p:cond delay="0"/>
                            </p:stCondLst>
                            <p:childTnLst>
                              <p:par>
                                <p:cTn id="181" presetID="53" presetClass="entr" presetSubtype="16" fill="hold" grpId="0" nodeType="clickEffect">
                                  <p:stCondLst>
                                    <p:cond delay="0"/>
                                  </p:stCondLst>
                                  <p:childTnLst>
                                    <p:set>
                                      <p:cBhvr>
                                        <p:cTn id="182" dur="1" fill="hold">
                                          <p:stCondLst>
                                            <p:cond delay="0"/>
                                          </p:stCondLst>
                                        </p:cTn>
                                        <p:tgtEl>
                                          <p:spTgt spid="4">
                                            <p:txEl>
                                              <p:pRg st="4" end="4"/>
                                            </p:txEl>
                                          </p:spTgt>
                                        </p:tgtEl>
                                        <p:attrNameLst>
                                          <p:attrName>style.visibility</p:attrName>
                                        </p:attrNameLst>
                                      </p:cBhvr>
                                      <p:to>
                                        <p:strVal val="visible"/>
                                      </p:to>
                                    </p:set>
                                    <p:anim calcmode="lin" valueType="num">
                                      <p:cBhvr>
                                        <p:cTn id="183"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84"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185" dur="500"/>
                                        <p:tgtEl>
                                          <p:spTgt spid="4">
                                            <p:txEl>
                                              <p:pRg st="4" end="4"/>
                                            </p:txEl>
                                          </p:spTgt>
                                        </p:tgtEl>
                                      </p:cBhvr>
                                    </p:animEffect>
                                  </p:childTnLst>
                                </p:cTn>
                              </p:par>
                            </p:childTnLst>
                          </p:cTn>
                        </p:par>
                      </p:childTnLst>
                    </p:cTn>
                  </p:par>
                  <p:par>
                    <p:cTn id="186" fill="hold">
                      <p:stCondLst>
                        <p:cond delay="indefinite"/>
                      </p:stCondLst>
                      <p:childTnLst>
                        <p:par>
                          <p:cTn id="187" fill="hold">
                            <p:stCondLst>
                              <p:cond delay="0"/>
                            </p:stCondLst>
                            <p:childTnLst>
                              <p:par>
                                <p:cTn id="188" presetID="53" presetClass="entr" presetSubtype="16" fill="hold" grpId="0" nodeType="clickEffect">
                                  <p:stCondLst>
                                    <p:cond delay="0"/>
                                  </p:stCondLst>
                                  <p:childTnLst>
                                    <p:set>
                                      <p:cBhvr>
                                        <p:cTn id="189" dur="1" fill="hold">
                                          <p:stCondLst>
                                            <p:cond delay="0"/>
                                          </p:stCondLst>
                                        </p:cTn>
                                        <p:tgtEl>
                                          <p:spTgt spid="4">
                                            <p:txEl>
                                              <p:pRg st="5" end="5"/>
                                            </p:txEl>
                                          </p:spTgt>
                                        </p:tgtEl>
                                        <p:attrNameLst>
                                          <p:attrName>style.visibility</p:attrName>
                                        </p:attrNameLst>
                                      </p:cBhvr>
                                      <p:to>
                                        <p:strVal val="visible"/>
                                      </p:to>
                                    </p:set>
                                    <p:anim calcmode="lin" valueType="num">
                                      <p:cBhvr>
                                        <p:cTn id="190"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191"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192" dur="500"/>
                                        <p:tgtEl>
                                          <p:spTgt spid="4">
                                            <p:txEl>
                                              <p:pRg st="5" end="5"/>
                                            </p:txEl>
                                          </p:spTgt>
                                        </p:tgtEl>
                                      </p:cBhvr>
                                    </p:animEffect>
                                  </p:childTnLst>
                                </p:cTn>
                              </p:par>
                            </p:childTnLst>
                          </p:cTn>
                        </p:par>
                      </p:childTnLst>
                    </p:cTn>
                  </p:par>
                  <p:par>
                    <p:cTn id="193" fill="hold">
                      <p:stCondLst>
                        <p:cond delay="indefinite"/>
                      </p:stCondLst>
                      <p:childTnLst>
                        <p:par>
                          <p:cTn id="194" fill="hold">
                            <p:stCondLst>
                              <p:cond delay="0"/>
                            </p:stCondLst>
                            <p:childTnLst>
                              <p:par>
                                <p:cTn id="195" presetID="53" presetClass="entr" presetSubtype="16" fill="hold" grpId="0" nodeType="clickEffect">
                                  <p:stCondLst>
                                    <p:cond delay="0"/>
                                  </p:stCondLst>
                                  <p:childTnLst>
                                    <p:set>
                                      <p:cBhvr>
                                        <p:cTn id="196" dur="1" fill="hold">
                                          <p:stCondLst>
                                            <p:cond delay="0"/>
                                          </p:stCondLst>
                                        </p:cTn>
                                        <p:tgtEl>
                                          <p:spTgt spid="4">
                                            <p:txEl>
                                              <p:pRg st="6" end="6"/>
                                            </p:txEl>
                                          </p:spTgt>
                                        </p:tgtEl>
                                        <p:attrNameLst>
                                          <p:attrName>style.visibility</p:attrName>
                                        </p:attrNameLst>
                                      </p:cBhvr>
                                      <p:to>
                                        <p:strVal val="visible"/>
                                      </p:to>
                                    </p:set>
                                    <p:anim calcmode="lin" valueType="num">
                                      <p:cBhvr>
                                        <p:cTn id="19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9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199" dur="500"/>
                                        <p:tgtEl>
                                          <p:spTgt spid="4">
                                            <p:txEl>
                                              <p:pRg st="6" end="6"/>
                                            </p:txEl>
                                          </p:spTgt>
                                        </p:tgtEl>
                                      </p:cBhvr>
                                    </p:animEffect>
                                  </p:childTnLst>
                                </p:cTn>
                              </p:par>
                            </p:childTnLst>
                          </p:cTn>
                        </p:par>
                      </p:childTnLst>
                    </p:cTn>
                  </p:par>
                  <p:par>
                    <p:cTn id="200" fill="hold">
                      <p:stCondLst>
                        <p:cond delay="indefinite"/>
                      </p:stCondLst>
                      <p:childTnLst>
                        <p:par>
                          <p:cTn id="201" fill="hold">
                            <p:stCondLst>
                              <p:cond delay="0"/>
                            </p:stCondLst>
                            <p:childTnLst>
                              <p:par>
                                <p:cTn id="202" presetID="53" presetClass="entr" presetSubtype="16" fill="hold" grpId="0" nodeType="clickEffect">
                                  <p:stCondLst>
                                    <p:cond delay="0"/>
                                  </p:stCondLst>
                                  <p:childTnLst>
                                    <p:set>
                                      <p:cBhvr>
                                        <p:cTn id="203" dur="1" fill="hold">
                                          <p:stCondLst>
                                            <p:cond delay="0"/>
                                          </p:stCondLst>
                                        </p:cTn>
                                        <p:tgtEl>
                                          <p:spTgt spid="4">
                                            <p:txEl>
                                              <p:pRg st="7" end="7"/>
                                            </p:txEl>
                                          </p:spTgt>
                                        </p:tgtEl>
                                        <p:attrNameLst>
                                          <p:attrName>style.visibility</p:attrName>
                                        </p:attrNameLst>
                                      </p:cBhvr>
                                      <p:to>
                                        <p:strVal val="visible"/>
                                      </p:to>
                                    </p:set>
                                    <p:anim calcmode="lin" valueType="num">
                                      <p:cBhvr>
                                        <p:cTn id="204"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05"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20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ftware.jpg"/>
          <p:cNvPicPr>
            <a:picLocks noChangeAspect="1"/>
          </p:cNvPicPr>
          <p:nvPr/>
        </p:nvPicPr>
        <p:blipFill>
          <a:blip r:embed="rId2"/>
          <a:stretch>
            <a:fillRect/>
          </a:stretch>
        </p:blipFill>
        <p:spPr>
          <a:xfrm>
            <a:off x="381000" y="228600"/>
            <a:ext cx="8305800" cy="632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76400" y="457200"/>
            <a:ext cx="4648200" cy="1371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u="sng" dirty="0" smtClean="0"/>
              <a:t>সফটওয়্যার </a:t>
            </a:r>
            <a:endParaRPr lang="en-US" sz="54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09800"/>
            <a:ext cx="8382000" cy="2062103"/>
          </a:xfrm>
          <a:prstGeom prst="rect">
            <a:avLst/>
          </a:prstGeom>
          <a:noFill/>
        </p:spPr>
        <p:txBody>
          <a:bodyPr wrap="square" rtlCol="0">
            <a:spAutoFit/>
          </a:bodyPr>
          <a:lstStyle/>
          <a:p>
            <a:r>
              <a:rPr lang="bn-BD" sz="3200" dirty="0" smtClean="0">
                <a:latin typeface="NikoshBAN" pitchFamily="2" charset="0"/>
                <a:cs typeface="NikoshBAN" pitchFamily="2" charset="0"/>
              </a:rPr>
              <a:t>সফটওয়্যার কী তা বলতে পারবে  ।</a:t>
            </a:r>
          </a:p>
          <a:p>
            <a:endParaRPr lang="bn-BD" sz="3200" dirty="0" smtClean="0">
              <a:latin typeface="NikoshBAN" pitchFamily="2" charset="0"/>
              <a:cs typeface="NikoshBAN" pitchFamily="2" charset="0"/>
            </a:endParaRPr>
          </a:p>
          <a:p>
            <a:r>
              <a:rPr lang="bn-BD" sz="3200" dirty="0" smtClean="0">
                <a:latin typeface="NikoshBAN" pitchFamily="2" charset="0"/>
                <a:cs typeface="NikoshBAN" pitchFamily="2" charset="0"/>
              </a:rPr>
              <a:t>অপারেটিং সিস্টেম কী  তা বর্ননা করতে পারবে। </a:t>
            </a:r>
            <a:endParaRPr lang="en-US" sz="3200" dirty="0">
              <a:latin typeface="NikoshBAN" pitchFamily="2" charset="0"/>
              <a:cs typeface="NikoshBAN" pitchFamily="2" charset="0"/>
            </a:endParaRPr>
          </a:p>
        </p:txBody>
      </p:sp>
      <p:sp>
        <p:nvSpPr>
          <p:cNvPr id="3" name="TextBox 2"/>
          <p:cNvSpPr txBox="1"/>
          <p:nvPr/>
        </p:nvSpPr>
        <p:spPr>
          <a:xfrm>
            <a:off x="762000" y="990600"/>
            <a:ext cx="7772400" cy="1877437"/>
          </a:xfrm>
          <a:prstGeom prst="rect">
            <a:avLst/>
          </a:prstGeom>
          <a:noFill/>
        </p:spPr>
        <p:txBody>
          <a:bodyPr wrap="square" rtlCol="0">
            <a:spAutoFit/>
          </a:bodyPr>
          <a:lstStyle/>
          <a:p>
            <a:r>
              <a:rPr lang="bn-BD" sz="4400" dirty="0" smtClean="0">
                <a:solidFill>
                  <a:srgbClr val="0070C0"/>
                </a:solidFill>
                <a:latin typeface="NikoshBAN" pitchFamily="2" charset="0"/>
                <a:cs typeface="NikoshBAN" pitchFamily="2" charset="0"/>
              </a:rPr>
              <a:t>শিখণফল </a:t>
            </a:r>
            <a:r>
              <a:rPr lang="bn-BD" sz="4400" dirty="0" smtClean="0">
                <a:solidFill>
                  <a:srgbClr val="0070C0"/>
                </a:solidFill>
                <a:latin typeface="NikoshBAN" pitchFamily="2" charset="0"/>
                <a:cs typeface="NikoshBAN" pitchFamily="2" charset="0"/>
              </a:rPr>
              <a:t>........</a:t>
            </a:r>
            <a:endParaRPr lang="bn-BD" sz="4400" dirty="0" smtClean="0">
              <a:solidFill>
                <a:srgbClr val="0070C0"/>
              </a:solidFill>
              <a:latin typeface="NikoshBAN" pitchFamily="2" charset="0"/>
              <a:cs typeface="NikoshBAN" pitchFamily="2" charset="0"/>
            </a:endParaRPr>
          </a:p>
          <a:p>
            <a:endParaRPr lang="bn-BD" sz="5400" dirty="0" smtClean="0">
              <a:latin typeface="NikoshBAN" pitchFamily="2" charset="0"/>
              <a:cs typeface="NikoshBAN" pitchFamily="2"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aner.png"/>
          <p:cNvPicPr>
            <a:picLocks noChangeAspect="1"/>
          </p:cNvPicPr>
          <p:nvPr/>
        </p:nvPicPr>
        <p:blipFill>
          <a:blip r:embed="rId2"/>
          <a:stretch>
            <a:fillRect/>
          </a:stretch>
        </p:blipFill>
        <p:spPr>
          <a:xfrm>
            <a:off x="533400" y="2057400"/>
            <a:ext cx="7956317" cy="4434840"/>
          </a:xfrm>
          <a:prstGeom prst="rect">
            <a:avLst/>
          </a:prstGeom>
        </p:spPr>
      </p:pic>
      <p:sp>
        <p:nvSpPr>
          <p:cNvPr id="9" name="Rectangle 8"/>
          <p:cNvSpPr/>
          <p:nvPr/>
        </p:nvSpPr>
        <p:spPr>
          <a:xfrm>
            <a:off x="685800" y="228600"/>
            <a:ext cx="7010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 সফটওয়্যার কী ?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ftware 2.jpg"/>
          <p:cNvPicPr>
            <a:picLocks noChangeAspect="1"/>
          </p:cNvPicPr>
          <p:nvPr/>
        </p:nvPicPr>
        <p:blipFill>
          <a:blip r:embed="rId2"/>
          <a:stretch>
            <a:fillRect/>
          </a:stretch>
        </p:blipFill>
        <p:spPr>
          <a:xfrm>
            <a:off x="381000" y="381000"/>
            <a:ext cx="8229600" cy="2971800"/>
          </a:xfrm>
          <a:prstGeom prst="rect">
            <a:avLst/>
          </a:prstGeom>
        </p:spPr>
      </p:pic>
      <p:sp>
        <p:nvSpPr>
          <p:cNvPr id="6" name="TextBox 5"/>
          <p:cNvSpPr txBox="1"/>
          <p:nvPr/>
        </p:nvSpPr>
        <p:spPr>
          <a:xfrm>
            <a:off x="533400" y="4191000"/>
            <a:ext cx="8153400" cy="1938992"/>
          </a:xfrm>
          <a:prstGeom prst="rect">
            <a:avLst/>
          </a:prstGeom>
          <a:noFill/>
        </p:spPr>
        <p:txBody>
          <a:bodyPr wrap="square" rtlCol="0">
            <a:spAutoFit/>
          </a:bodyPr>
          <a:lstStyle/>
          <a:p>
            <a:r>
              <a:rPr lang="bn-BD" sz="2400" dirty="0" smtClean="0">
                <a:latin typeface="NikoshBAN" pitchFamily="2" charset="0"/>
                <a:cs typeface="NikoshBAN" pitchFamily="2" charset="0"/>
              </a:rPr>
              <a:t>সফটওয়্যার হলো কম্পিউটারের জীবন সরুপ । সফটওয়্যার ব্যতিত কম্পিটার অচল । কম্পিউটারকে সচল করার জন্য সকল ভূমিকা সফটওয়্যার এর। সফটওয়্যার যত আপগ্রেড কম্পিউটার তত আপগ্রেড হয়ে থাকে।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28600"/>
            <a:ext cx="7239000" cy="1015663"/>
          </a:xfrm>
          <a:prstGeom prst="rect">
            <a:avLst/>
          </a:prstGeom>
          <a:noFill/>
        </p:spPr>
        <p:txBody>
          <a:bodyPr wrap="square" rtlCol="0">
            <a:spAutoFit/>
          </a:bodyPr>
          <a:lstStyle/>
          <a:p>
            <a:pPr algn="ctr"/>
            <a:r>
              <a:rPr lang="bn-BD" sz="6000" dirty="0" smtClean="0">
                <a:latin typeface="NikoshBAN" pitchFamily="2" charset="0"/>
                <a:cs typeface="NikoshBAN" pitchFamily="2" charset="0"/>
              </a:rPr>
              <a:t>দলগত কাজ</a:t>
            </a:r>
            <a:endParaRPr lang="en-US" sz="6000" dirty="0">
              <a:latin typeface="NikoshBAN" pitchFamily="2" charset="0"/>
              <a:cs typeface="NikoshBAN" pitchFamily="2" charset="0"/>
            </a:endParaRPr>
          </a:p>
        </p:txBody>
      </p:sp>
      <p:sp>
        <p:nvSpPr>
          <p:cNvPr id="4" name="TextBox 3"/>
          <p:cNvSpPr txBox="1"/>
          <p:nvPr/>
        </p:nvSpPr>
        <p:spPr>
          <a:xfrm>
            <a:off x="685800" y="5334000"/>
            <a:ext cx="7620000" cy="461665"/>
          </a:xfrm>
          <a:prstGeom prst="rect">
            <a:avLst/>
          </a:prstGeom>
          <a:noFill/>
        </p:spPr>
        <p:txBody>
          <a:bodyPr wrap="square" rtlCol="0">
            <a:spAutoFit/>
          </a:bodyPr>
          <a:lstStyle/>
          <a:p>
            <a:r>
              <a:rPr lang="bn-BD" sz="2400" dirty="0" smtClean="0">
                <a:latin typeface="NikoshBAN" pitchFamily="2" charset="0"/>
                <a:cs typeface="NikoshBAN" pitchFamily="2" charset="0"/>
              </a:rPr>
              <a:t>অপারেটিং সিস্টেম কী  তা বর্ননা  কর।  </a:t>
            </a:r>
          </a:p>
        </p:txBody>
      </p:sp>
      <p:pic>
        <p:nvPicPr>
          <p:cNvPr id="5" name="Picture 2" descr="C:\Users\MILON\Desktop\rtrtertert.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599" y="1371600"/>
            <a:ext cx="8839201" cy="3048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86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2800" dirty="0" smtClean="0">
                <a:solidFill>
                  <a:schemeClr val="tx1"/>
                </a:solidFill>
              </a:rPr>
              <a:t>অ্যাপ্লিকেশন সফটওয়্যারকে সোজাসোজি একটা কম্পিউটারে ব্যবহার করা যায় না। কম্পিউটারের হার্ডওয়্যারকে সচল রাখার জন্য যে প্রোগ্রাম ব্যবহার করা হয় তাকে অপারেটি সিস্টেম বালা হয়। কম্পিউটার যখন চালু করা হয় সাথে সাথেঅপারেটি সিস্টেম  তার কাজ শুরু করে দেয় এবং কম্পিউটার ব্যবহারের উপযোগী করে দেয়। অপারেটিং সিস্টেম ছাড়া কম্পিউটার পরিচালনা করা সম্ভব নয়। </a:t>
            </a:r>
            <a:endParaRPr lang="en-US" sz="28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181</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স্বাগতম </vt:lpstr>
      <vt:lpstr>পরিচিতি </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CMSD</dc:creator>
  <cp:lastModifiedBy>CMSD</cp:lastModifiedBy>
  <cp:revision>13</cp:revision>
  <dcterms:created xsi:type="dcterms:W3CDTF">2021-05-15T09:22:52Z</dcterms:created>
  <dcterms:modified xsi:type="dcterms:W3CDTF">2021-05-15T17:42:05Z</dcterms:modified>
</cp:coreProperties>
</file>