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17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57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22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37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81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9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5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02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75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25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77AB-CF04-421D-A836-BF0CAC39DF00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99F4E-52A1-4EE3-96F5-165C8E6BF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41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7" Type="http://schemas.openxmlformats.org/officeDocument/2006/relationships/image" Target="../media/image18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42939" y="2245161"/>
            <a:ext cx="7399606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ফুলেল</a:t>
            </a:r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9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24" y="315815"/>
            <a:ext cx="2481119" cy="225571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225" y="372324"/>
            <a:ext cx="2415654" cy="21992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143" y="375040"/>
            <a:ext cx="2593075" cy="228109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44831" y="2824632"/>
            <a:ext cx="5957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 প্রজনন ক্ষেত্র নষ্ট করা হচ্ছে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31" y="3662506"/>
            <a:ext cx="2551812" cy="2096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378" y="3662506"/>
            <a:ext cx="2387501" cy="2096851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5143" y="3662506"/>
            <a:ext cx="2593928" cy="20968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00570" y="5900260"/>
            <a:ext cx="22555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প্রয়োজনে হাসপাতাল যাওয়া </a:t>
            </a:r>
            <a:endParaRPr lang="en-US" sz="2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7225" y="5900260"/>
            <a:ext cx="2571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ওষুধ খেতে হবে 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58686" y="5900259"/>
            <a:ext cx="2185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মশারীর ব্যবহার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8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328331" y="1216039"/>
            <a:ext cx="6815669" cy="151553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04285" y="3263835"/>
            <a:ext cx="10367963" cy="923330"/>
          </a:xfrm>
          <a:prstGeom prst="rect">
            <a:avLst/>
          </a:prstGeom>
          <a:ln w="34925">
            <a:solidFill>
              <a:srgbClr val="FFFFFF"/>
            </a:solidFill>
          </a:ln>
          <a:effectLst>
            <a:softEdge rad="635000"/>
          </a:effectLst>
        </p:spPr>
        <p:txBody>
          <a:bodyPr wrap="square">
            <a:spAutoFit/>
          </a:bodyPr>
          <a:lstStyle/>
          <a:p>
            <a:r>
              <a:rPr lang="bn-IN" sz="4400" dirty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 জ্বর</a:t>
            </a:r>
            <a:r>
              <a:rPr lang="en-US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bn-IN" sz="5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54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59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037304" y="902140"/>
            <a:ext cx="6815669" cy="151553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1069" y="1332359"/>
            <a:ext cx="866190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 জ্বর থেকে পরিত্রাণের জন্য কী কী </a:t>
            </a:r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ব্যবস্থা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গ্রহণ কর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4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132840" y="1516290"/>
            <a:ext cx="6815669" cy="151553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8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10854" y="2848549"/>
            <a:ext cx="45143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ডেঙ্গী জ্বরের বাহক কে? </a:t>
            </a:r>
          </a:p>
        </p:txBody>
      </p:sp>
      <p:sp>
        <p:nvSpPr>
          <p:cNvPr id="4" name="Rectangle 3"/>
          <p:cNvSpPr/>
          <p:nvPr/>
        </p:nvSpPr>
        <p:spPr>
          <a:xfrm>
            <a:off x="710854" y="3673326"/>
            <a:ext cx="674255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জ্বরের জন্য দায়ী কোন ভাইরাস?</a:t>
            </a:r>
          </a:p>
        </p:txBody>
      </p:sp>
      <p:sp>
        <p:nvSpPr>
          <p:cNvPr id="5" name="Rectangle 4"/>
          <p:cNvSpPr/>
          <p:nvPr/>
        </p:nvSpPr>
        <p:spPr>
          <a:xfrm>
            <a:off x="593337" y="4559658"/>
            <a:ext cx="76242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ডেঙ্গু শক সিনড্রোমে কী কী লক্ষণ দেখা যায়।</a:t>
            </a:r>
          </a:p>
        </p:txBody>
      </p:sp>
    </p:spTree>
    <p:extLst>
      <p:ext uri="{BB962C8B-B14F-4D97-AF65-F5344CB8AC3E}">
        <p14:creationId xmlns:p14="http://schemas.microsoft.com/office/powerpoint/2010/main" val="200166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2187431" y="680573"/>
            <a:ext cx="681566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8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8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1937982" y="1691910"/>
            <a:ext cx="1201003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000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১।ডেঙ্গী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জ্বরের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কারণ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সম্বলিত পোষ্টার তৈরী করবে।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6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52259" y="858143"/>
            <a:ext cx="8229600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Google Classroom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Word File এ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দিতে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800" b="1" dirty="0" smtClean="0">
                <a:solidFill>
                  <a:srgbClr val="E10DA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                         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Google Classroom                              </a:t>
            </a:r>
            <a:r>
              <a:rPr lang="en-US" sz="4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</a:t>
            </a:r>
            <a:r>
              <a:rPr lang="en-US" sz="48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Class code/Link- </a:t>
            </a:r>
            <a:r>
              <a:rPr lang="en-US" sz="4800" b="1" dirty="0"/>
              <a:t>f</a:t>
            </a:r>
            <a:r>
              <a:rPr lang="en-US" sz="4800" b="1" dirty="0" smtClean="0"/>
              <a:t>t6aymr</a:t>
            </a:r>
            <a:endParaRPr lang="en-US" sz="4800" b="1" dirty="0"/>
          </a:p>
          <a:p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7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67855" y="2428795"/>
            <a:ext cx="9601196" cy="13038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36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5" y="668740"/>
            <a:ext cx="7929350" cy="559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9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 bwMode="auto">
          <a:xfrm>
            <a:off x="-441964" y="1944710"/>
            <a:ext cx="5722556" cy="4275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85000" lnSpcReduction="20000"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z="51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গোপাল</a:t>
            </a:r>
            <a:r>
              <a:rPr lang="en-US" sz="5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চন্দ্র</a:t>
            </a:r>
            <a:r>
              <a:rPr lang="en-US" sz="5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দেবনাথ</a:t>
            </a:r>
            <a:r>
              <a:rPr lang="en-US" sz="5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5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en-US" sz="36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জীববিজ্ঞান</a:t>
            </a:r>
            <a:r>
              <a:rPr lang="en-US" sz="3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r>
              <a:rPr lang="en-US" sz="36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 smtClean="0">
                <a:solidFill>
                  <a:srgbClr val="0033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আব্দুর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রাফেত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বিশ্বাস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b="1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ছাতিয়ান,মিরপুর,কুষ্টিয়া</a:t>
            </a:r>
            <a:r>
              <a:rPr lang="en-US" sz="3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z="3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০১৭১৮৬১৬৬১১ 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 typeface="Arial" pitchFamily="34" charset="0"/>
              <a:buNone/>
            </a:pPr>
            <a:r>
              <a:rPr lang="en-US" sz="3600" b="1" dirty="0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ই-মেইলঃ</a:t>
            </a:r>
            <a:r>
              <a:rPr lang="en-US" sz="3600" b="1" dirty="0" smtClean="0">
                <a:solidFill>
                  <a:srgbClr val="800000"/>
                </a:solidFill>
              </a:rPr>
              <a:t>gcdn1977@gmail.com</a:t>
            </a:r>
          </a:p>
          <a:p>
            <a:pPr algn="ctr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sz="3600" b="1" dirty="0" smtClean="0">
                <a:solidFill>
                  <a:srgbClr val="8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endParaRPr lang="en-US" sz="3600" b="1" dirty="0">
              <a:solidFill>
                <a:srgbClr val="8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5"/>
          <p:cNvSpPr txBox="1">
            <a:spLocks/>
          </p:cNvSpPr>
          <p:nvPr/>
        </p:nvSpPr>
        <p:spPr>
          <a:xfrm>
            <a:off x="-1229335" y="467211"/>
            <a:ext cx="11261725" cy="1303338"/>
          </a:xfrm>
          <a:prstGeom prst="rect">
            <a:avLst/>
          </a:prstGeom>
        </p:spPr>
        <p:txBody>
          <a:bodyPr wrap="square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165" y="2293033"/>
            <a:ext cx="3967089" cy="3305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98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0" y="551821"/>
            <a:ext cx="9144000" cy="1143000"/>
          </a:xfrm>
          <a:prstGeom prst="flowChartTermina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4"/>
          <p:cNvSpPr txBox="1">
            <a:spLocks/>
          </p:cNvSpPr>
          <p:nvPr/>
        </p:nvSpPr>
        <p:spPr>
          <a:xfrm>
            <a:off x="0" y="2587484"/>
            <a:ext cx="9144000" cy="4228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800" b="1" dirty="0" err="1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bn-BD" sz="4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en-US" sz="4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একাদশ-দ্বাদশ</a:t>
            </a:r>
            <a:r>
              <a:rPr lang="en-US" sz="4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dirty="0" smtClean="0">
                <a:ln w="1905"/>
                <a:solidFill>
                  <a:srgbClr val="00B0F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4800" b="1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bn-BD" sz="48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ঃ</a:t>
            </a:r>
            <a:r>
              <a:rPr lang="bn-BD" sz="4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জীববিজ্ঞান</a:t>
            </a:r>
            <a:r>
              <a:rPr lang="en-US" sz="4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১ম</a:t>
            </a:r>
            <a:r>
              <a:rPr lang="en-US" sz="48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পত্র </a:t>
            </a:r>
            <a:endParaRPr lang="bn-IN" sz="48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4800" b="1" dirty="0" err="1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b="1" dirty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4800" b="1" dirty="0" smtClean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4800" b="1" dirty="0" err="1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অণুজীব</a:t>
            </a:r>
            <a:endParaRPr lang="en-US" sz="48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en-US" sz="4000" b="1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bn-IN" sz="4000" b="1" dirty="0" smtClean="0">
              <a:ln w="1905"/>
              <a:solidFill>
                <a:srgbClr val="0070C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4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1" y="1079423"/>
            <a:ext cx="4037670" cy="231719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749" y="1215901"/>
            <a:ext cx="4129087" cy="229363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9860" y="4040591"/>
            <a:ext cx="4107976" cy="23717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71" y="4032701"/>
            <a:ext cx="4084946" cy="237961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81296" y="0"/>
            <a:ext cx="86627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ছবিগুলো পর্যবেক্ষণ কর</a:t>
            </a:r>
            <a:endParaRPr lang="en-US" sz="6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5251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436804" y="1338868"/>
            <a:ext cx="6815669" cy="1515533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9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204716" y="3154652"/>
            <a:ext cx="12091916" cy="1323439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  <a:reflection blurRad="6350" stA="50000" endA="295" endPos="92000" dist="1016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8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</a:t>
            </a:r>
            <a:r>
              <a:rPr lang="bn-IN" sz="8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</a:t>
            </a:r>
            <a:endParaRPr lang="en-US" sz="8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549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252" y="2756848"/>
            <a:ext cx="88437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 জ্বর কী তা বলতে পারবে।</a:t>
            </a:r>
          </a:p>
          <a:p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২।ডেঙ্গী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জ্বরের লক্ষণগুলো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</a:p>
          <a:p>
            <a:pPr>
              <a:tabLst>
                <a:tab pos="742950" algn="l"/>
              </a:tabLst>
            </a:pP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 জ্বরের কারণ বিশ্লেষণ করে প্রতিকারের ব্যবস্থা গ্রহ</a:t>
            </a:r>
            <a:r>
              <a:rPr lang="en-US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bn-IN" sz="40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</a:p>
          <a:p>
            <a:endParaRPr lang="en-US" sz="40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573282" y="752015"/>
            <a:ext cx="6815669" cy="15155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9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……</a:t>
            </a:r>
            <a:endParaRPr lang="en-US" sz="4000" b="1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65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731" y="1668863"/>
            <a:ext cx="8821143" cy="2800767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RelaxedModerately"/>
            <a:lightRig rig="threePt" dir="t"/>
          </a:scene3d>
        </p:spPr>
        <p:txBody>
          <a:bodyPr wrap="square" rtlCol="0">
            <a:spAutoFit/>
          </a:bodyPr>
          <a:lstStyle/>
          <a:p>
            <a:endParaRPr lang="bn-IN" sz="4400" i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r>
              <a:rPr lang="bn-IN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 জ্বর (ডেঙ্গু) বা </a:t>
            </a:r>
            <a:r>
              <a:rPr lang="bn-IN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হাড়ভাঙ্গা </a:t>
            </a:r>
            <a:r>
              <a:rPr lang="bn-IN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জ্বর একটি ফ্ল্যাভি</a:t>
            </a:r>
            <a:r>
              <a:rPr lang="en-US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ভাইরাস জনিত রোগ। যা</a:t>
            </a:r>
            <a:r>
              <a:rPr lang="en-US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এডিস নামক মশকীর মাধ্যমে ছড়ায়।</a:t>
            </a:r>
            <a:endParaRPr lang="en-US" sz="4400" b="1" dirty="0">
              <a:solidFill>
                <a:srgbClr val="7030A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6908" y="765583"/>
            <a:ext cx="460030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66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 জ্বর 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21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53" y="1132764"/>
            <a:ext cx="4108617" cy="25416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756667" y="2450626"/>
            <a:ext cx="4300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র‍্যাশ</a:t>
            </a:r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হয়েছে</a:t>
            </a:r>
            <a:r>
              <a:rPr lang="bn-IN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IN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গায়ে লাল দাগ হয় ।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IN" sz="24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ঘামাচির মত ফুস্কুরি উঠে 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285" y="1132764"/>
            <a:ext cx="4033056" cy="254168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53" y="4143374"/>
            <a:ext cx="4217799" cy="2462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1389" y="4143374"/>
            <a:ext cx="4046134" cy="246214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TextBox 6"/>
          <p:cNvSpPr txBox="1"/>
          <p:nvPr/>
        </p:nvSpPr>
        <p:spPr>
          <a:xfrm>
            <a:off x="5156723" y="3028117"/>
            <a:ext cx="3257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 জমাট বেঁধে গেছে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1107" y="5959185"/>
            <a:ext cx="34432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চোখে রক্ত ক্ষরণ হয়েছে</a:t>
            </a:r>
            <a:endParaRPr lang="en-US" sz="36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08906" y="5959185"/>
            <a:ext cx="46199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ত্বক লাল ও চোখে ঝাপসা দেখছে </a:t>
            </a:r>
            <a:endParaRPr lang="en-US" sz="3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21576" y="60941"/>
            <a:ext cx="407355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ডেঙ্গী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জ্বরের 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লক্ষণ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239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71</cp:revision>
  <dcterms:created xsi:type="dcterms:W3CDTF">2021-04-23T20:31:03Z</dcterms:created>
  <dcterms:modified xsi:type="dcterms:W3CDTF">2021-04-24T00:52:42Z</dcterms:modified>
</cp:coreProperties>
</file>