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4" ContentType="video/mp4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3" r:id="rId17"/>
    <p:sldId id="272" r:id="rId18"/>
    <p:sldId id="270" r:id="rId19"/>
    <p:sldId id="274" r:id="rId2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1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1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video" Target="../media/media1.mp4"/><Relationship Id="rId2" Type="http://schemas.microsoft.com/office/2007/relationships/media" Target="../media/media1.mp4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/>
          <p:nvPr/>
        </p:nvSpPr>
        <p:spPr>
          <a:xfrm>
            <a:off x="96523" y="0"/>
            <a:ext cx="8925475" cy="6853161"/>
          </a:xfrm>
          <a:prstGeom prst="rect"/>
          <a:solidFill>
            <a:srgbClr val="FFFFFF"/>
          </a:solidFill>
          <a:ln w="63500">
            <a:solidFill>
              <a:srgbClr val="65FF65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15636" y="304879"/>
            <a:ext cx="8312727" cy="6248241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"/>
          <p:cNvSpPr/>
          <p:nvPr/>
        </p:nvSpPr>
        <p:spPr>
          <a:xfrm>
            <a:off x="1058289" y="57138"/>
            <a:ext cx="4863031" cy="1504936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600" lang="en-US"/>
              <a:t>জ</a:t>
            </a:r>
            <a:r>
              <a:rPr b="1" sz="5600" lang="en-US"/>
              <a:t>ো</a:t>
            </a:r>
            <a:r>
              <a:rPr b="1" sz="5600" lang="en-US"/>
              <a:t>ড়</a:t>
            </a:r>
            <a:r>
              <a:rPr b="1" sz="5600" lang="en-US"/>
              <a:t>া</a:t>
            </a:r>
            <a:r>
              <a:rPr b="1" sz="5600" lang="en-US"/>
              <a:t>য়</a:t>
            </a:r>
            <a:r>
              <a:rPr b="1" sz="5600" lang="en-US"/>
              <a:t> </a:t>
            </a:r>
            <a:r>
              <a:rPr b="1" sz="5600" lang="en-US"/>
              <a:t>ক</a:t>
            </a:r>
            <a:r>
              <a:rPr b="1" sz="5600" lang="en-US"/>
              <a:t>া</a:t>
            </a:r>
            <a:r>
              <a:rPr b="1" sz="5600" lang="en-US"/>
              <a:t>জ</a:t>
            </a:r>
            <a:endParaRPr b="1" sz="5600" lang="en-US"/>
          </a:p>
        </p:txBody>
      </p:sp>
      <p:sp>
        <p:nvSpPr>
          <p:cNvPr id="1048694" name=""/>
          <p:cNvSpPr/>
          <p:nvPr/>
        </p:nvSpPr>
        <p:spPr>
          <a:xfrm>
            <a:off x="547188" y="1896241"/>
            <a:ext cx="8341826" cy="3065517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l"/>
            <a:r>
              <a:rPr b="1" sz="4100" lang="en-US"/>
              <a:t>*</a:t>
            </a:r>
            <a:r>
              <a:rPr b="1" sz="4100" lang="en-US"/>
              <a:t>স</a:t>
            </a:r>
            <a:r>
              <a:rPr b="1" sz="4100" lang="en-US"/>
              <a:t>র</a:t>
            </a:r>
            <a:r>
              <a:rPr b="1" sz="4100" lang="en-US"/>
              <a:t>কারি</a:t>
            </a:r>
            <a:r>
              <a:rPr b="1" sz="4100" lang="en-US"/>
              <a:t> </a:t>
            </a:r>
            <a:r>
              <a:rPr b="1" sz="4100" lang="en-US"/>
              <a:t>কর্মকান্ডে</a:t>
            </a:r>
            <a:r>
              <a:rPr b="1" sz="4100" lang="en-US"/>
              <a:t> </a:t>
            </a:r>
            <a:r>
              <a:rPr b="1" sz="4100" lang="en-US"/>
              <a:t>তথ্য</a:t>
            </a:r>
            <a:r>
              <a:rPr b="1" sz="4100" lang="en-US"/>
              <a:t> </a:t>
            </a:r>
            <a:r>
              <a:rPr b="1" sz="4100" lang="en-US"/>
              <a:t>ও</a:t>
            </a:r>
            <a:r>
              <a:rPr b="1" sz="4100" lang="en-US"/>
              <a:t> </a:t>
            </a:r>
            <a:r>
              <a:rPr b="1" sz="4100" lang="en-US"/>
              <a:t>যোগাযোগ</a:t>
            </a:r>
            <a:r>
              <a:rPr b="1" sz="4100" lang="en-US"/>
              <a:t> </a:t>
            </a:r>
            <a:r>
              <a:rPr b="1" sz="4100" lang="en-US"/>
              <a:t>প্রযুক্তি</a:t>
            </a:r>
            <a:r>
              <a:rPr b="1" sz="4100" lang="en-US"/>
              <a:t> </a:t>
            </a:r>
            <a:r>
              <a:rPr b="1" sz="4100" lang="en-US"/>
              <a:t>ব্যবহারের</a:t>
            </a:r>
            <a:r>
              <a:rPr b="1" sz="4100" lang="en-US"/>
              <a:t> </a:t>
            </a:r>
            <a:r>
              <a:rPr b="1" sz="4100" lang="en-US"/>
              <a:t>গুরুত্ব</a:t>
            </a:r>
            <a:r>
              <a:rPr b="1" sz="4100" lang="en-US"/>
              <a:t> </a:t>
            </a:r>
            <a:r>
              <a:rPr b="1" sz="4100" lang="en-US"/>
              <a:t>ব্যাখ্যা</a:t>
            </a:r>
            <a:r>
              <a:rPr b="1" sz="4100" lang="en-US"/>
              <a:t> </a:t>
            </a:r>
            <a:r>
              <a:rPr b="1" sz="4100" lang="en-US"/>
              <a:t>ক</a:t>
            </a:r>
            <a:r>
              <a:rPr b="1" sz="4100" lang="en-US"/>
              <a:t>র</a:t>
            </a:r>
            <a:r>
              <a:rPr b="1" sz="4100" lang="en-US"/>
              <a:t>।</a:t>
            </a:r>
            <a:r>
              <a:rPr b="1" sz="4100" lang="en-US"/>
              <a:t> </a:t>
            </a:r>
            <a:r>
              <a:rPr b="1" sz="4100" lang="en-US"/>
              <a:t> </a:t>
            </a:r>
            <a:r>
              <a:rPr b="1" sz="4100" lang="en-US"/>
              <a:t> </a:t>
            </a:r>
            <a:r>
              <a:rPr b="1" sz="4100" lang="en-US"/>
              <a:t> </a:t>
            </a:r>
            <a:r>
              <a:rPr b="1" sz="4100" lang="en-US"/>
              <a:t> </a:t>
            </a:r>
            <a:r>
              <a:rPr b="1" sz="4100" lang="en-US"/>
              <a:t> </a:t>
            </a:r>
            <a:r>
              <a:rPr b="1" sz="4100" lang="en-US"/>
              <a:t> </a:t>
            </a:r>
            <a:r>
              <a:rPr b="1" sz="4100" lang="en-US"/>
              <a:t> </a:t>
            </a:r>
            <a:r>
              <a:rPr b="1" sz="4100" lang="en-US"/>
              <a:t> </a:t>
            </a:r>
            <a:endParaRPr b="1" sz="4100" lang="en-US"/>
          </a:p>
        </p:txBody>
      </p:sp>
      <p:sp>
        <p:nvSpPr>
          <p:cNvPr id="1048699" name=""/>
          <p:cNvSpPr txBox="1"/>
          <p:nvPr/>
        </p:nvSpPr>
        <p:spPr>
          <a:xfrm>
            <a:off x="6113715" y="554335"/>
            <a:ext cx="2229775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80"/>
                </a:solidFill>
              </a:rPr>
              <a:t>স</a:t>
            </a:r>
            <a:r>
              <a:rPr sz="2800" lang="en-US">
                <a:solidFill>
                  <a:srgbClr val="000080"/>
                </a:solidFill>
              </a:rPr>
              <a:t>ম</a:t>
            </a:r>
            <a:r>
              <a:rPr sz="2800" lang="en-US">
                <a:solidFill>
                  <a:srgbClr val="000080"/>
                </a:solidFill>
              </a:rPr>
              <a:t>য়</a:t>
            </a:r>
            <a:r>
              <a:rPr sz="2800" lang="en-US">
                <a:solidFill>
                  <a:srgbClr val="000080"/>
                </a:solidFill>
              </a:rPr>
              <a:t>ঃ</a:t>
            </a:r>
            <a:r>
              <a:rPr sz="2800" lang="en-US">
                <a:solidFill>
                  <a:srgbClr val="000080"/>
                </a:solidFill>
              </a:rPr>
              <a:t> </a:t>
            </a:r>
            <a:r>
              <a:rPr sz="2800" lang="en-US">
                <a:solidFill>
                  <a:srgbClr val="000080"/>
                </a:solidFill>
              </a:rPr>
              <a:t>৫</a:t>
            </a:r>
            <a:r>
              <a:rPr sz="2800" lang="en-US">
                <a:solidFill>
                  <a:srgbClr val="000080"/>
                </a:solidFill>
              </a:rPr>
              <a:t> </a:t>
            </a:r>
            <a:r>
              <a:rPr sz="2800" lang="en-US">
                <a:solidFill>
                  <a:srgbClr val="000080"/>
                </a:solidFill>
              </a:rPr>
              <a:t>ম</a:t>
            </a:r>
            <a:r>
              <a:rPr sz="2800" lang="en-US">
                <a:solidFill>
                  <a:srgbClr val="000080"/>
                </a:solidFill>
              </a:rPr>
              <a:t>ি</a:t>
            </a:r>
            <a:r>
              <a:rPr sz="2800" lang="en-US">
                <a:solidFill>
                  <a:srgbClr val="000080"/>
                </a:solidFill>
              </a:rPr>
              <a:t>.</a:t>
            </a:r>
            <a:endParaRPr sz="2800" lang="en-US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323732" y="0"/>
            <a:ext cx="4183558" cy="3167663"/>
          </a:xfrm>
          <a:prstGeom prst="rect"/>
        </p:spPr>
      </p:pic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3429000"/>
            <a:ext cx="4609777" cy="2590310"/>
          </a:xfrm>
          <a:prstGeom prst="rect"/>
        </p:spPr>
      </p:pic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5483124" y="0"/>
            <a:ext cx="3660875" cy="3138110"/>
          </a:xfrm>
          <a:prstGeom prst="rect"/>
        </p:spPr>
      </p:pic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866809" y="3429000"/>
            <a:ext cx="4277190" cy="2577304"/>
          </a:xfrm>
          <a:prstGeom prst="rect"/>
        </p:spPr>
      </p:pic>
      <p:sp>
        <p:nvSpPr>
          <p:cNvPr id="1048633" name=""/>
          <p:cNvSpPr/>
          <p:nvPr/>
        </p:nvSpPr>
        <p:spPr>
          <a:xfrm>
            <a:off x="3724822" y="742152"/>
            <a:ext cx="1769911" cy="1653804"/>
          </a:xfrm>
          <a:prstGeom prst="upDownArrow"/>
          <a:solidFill>
            <a:srgbClr val="E1793C"/>
          </a:solidFill>
        </p:spPr>
        <p:txBody>
          <a:bodyPr anchor="ctr"/>
          <a:p>
            <a:pPr algn="ctr"/>
            <a:r>
              <a:rPr b="1" sz="2500" lang="en-US"/>
              <a:t>ই-পর্চ</a:t>
            </a:r>
            <a:r>
              <a:rPr b="1" sz="2500" lang="en-US"/>
              <a:t>া</a:t>
            </a:r>
            <a:endParaRPr b="1" sz="2500" lang="en-US"/>
          </a:p>
        </p:txBody>
      </p:sp>
      <p:sp>
        <p:nvSpPr>
          <p:cNvPr id="1048634" name=""/>
          <p:cNvSpPr txBox="1"/>
          <p:nvPr/>
        </p:nvSpPr>
        <p:spPr>
          <a:xfrm>
            <a:off x="1394350" y="6182360"/>
            <a:ext cx="1821076" cy="675640"/>
          </a:xfrm>
          <a:prstGeom prst="rect"/>
        </p:spPr>
        <p:txBody>
          <a:bodyPr rtlCol="0" wrap="square">
            <a:spAutoFit/>
          </a:bodyPr>
          <a:p>
            <a:r>
              <a:rPr b="1" sz="3900" lang="en-US">
                <a:solidFill>
                  <a:srgbClr val="000000"/>
                </a:solidFill>
              </a:rPr>
              <a:t>ই</a:t>
            </a:r>
            <a:r>
              <a:rPr b="1" sz="3900" lang="en-US">
                <a:solidFill>
                  <a:srgbClr val="000000"/>
                </a:solidFill>
              </a:rPr>
              <a:t>-</a:t>
            </a:r>
            <a:r>
              <a:rPr b="1" sz="3900" lang="en-US">
                <a:solidFill>
                  <a:srgbClr val="000000"/>
                </a:solidFill>
              </a:rPr>
              <a:t>ব</a:t>
            </a:r>
            <a:r>
              <a:rPr b="1" sz="3900" lang="en-US">
                <a:solidFill>
                  <a:srgbClr val="000000"/>
                </a:solidFill>
              </a:rPr>
              <a:t>ু</a:t>
            </a:r>
            <a:r>
              <a:rPr b="1" sz="3900" lang="en-US">
                <a:solidFill>
                  <a:srgbClr val="000000"/>
                </a:solidFill>
              </a:rPr>
              <a:t>ক</a:t>
            </a:r>
            <a:endParaRPr b="1" sz="3900" lang="en-US">
              <a:solidFill>
                <a:srgbClr val="000000"/>
              </a:solidFill>
            </a:endParaRPr>
          </a:p>
        </p:txBody>
      </p:sp>
      <p:sp>
        <p:nvSpPr>
          <p:cNvPr id="1048635" name=""/>
          <p:cNvSpPr txBox="1"/>
          <p:nvPr/>
        </p:nvSpPr>
        <p:spPr>
          <a:xfrm>
            <a:off x="6138953" y="6019310"/>
            <a:ext cx="2349217" cy="637539"/>
          </a:xfrm>
          <a:prstGeom prst="rect"/>
        </p:spPr>
        <p:txBody>
          <a:bodyPr rtlCol="0" wrap="square">
            <a:spAutoFit/>
          </a:bodyPr>
          <a:p>
            <a:r>
              <a:rPr b="1" sz="3800" lang="en-US">
                <a:solidFill>
                  <a:srgbClr val="000000"/>
                </a:solidFill>
              </a:rPr>
              <a:t>ই-পুর্জ</a:t>
            </a:r>
            <a:r>
              <a:rPr b="1" sz="3800" lang="en-US">
                <a:solidFill>
                  <a:srgbClr val="000000"/>
                </a:solidFill>
              </a:rPr>
              <a:t>ি</a:t>
            </a:r>
            <a:endParaRPr b="1" sz="3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>
            <a:off x="1014175" y="-1014180"/>
            <a:ext cx="2662864" cy="4691215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753165" y="0"/>
            <a:ext cx="4390834" cy="2611650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3245238"/>
            <a:ext cx="4662100" cy="2866923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750078" y="3270281"/>
            <a:ext cx="4393922" cy="2816836"/>
          </a:xfrm>
          <a:prstGeom prst="rect"/>
        </p:spPr>
      </p:pic>
      <p:sp>
        <p:nvSpPr>
          <p:cNvPr id="1048594" name=""/>
          <p:cNvSpPr txBox="1"/>
          <p:nvPr/>
        </p:nvSpPr>
        <p:spPr>
          <a:xfrm>
            <a:off x="331050" y="2611650"/>
            <a:ext cx="4363682" cy="574040"/>
          </a:xfrm>
          <a:prstGeom prst="rect"/>
        </p:spPr>
        <p:txBody>
          <a:bodyPr rtlCol="0" wrap="square">
            <a:spAutoFit/>
          </a:bodyPr>
          <a:p>
            <a:r>
              <a:rPr sz="3200" lang="en-US">
                <a:solidFill>
                  <a:srgbClr val="000000"/>
                </a:solidFill>
              </a:rPr>
              <a:t>পরীক্ষ</a:t>
            </a:r>
            <a:r>
              <a:rPr sz="3200" lang="en-US">
                <a:solidFill>
                  <a:srgbClr val="000000"/>
                </a:solidFill>
              </a:rPr>
              <a:t>া</a:t>
            </a:r>
            <a:r>
              <a:rPr sz="3200" lang="en-US">
                <a:solidFill>
                  <a:srgbClr val="000000"/>
                </a:solidFill>
              </a:rPr>
              <a:t>র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ফলাফল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প্রকাশ</a:t>
            </a:r>
            <a:r>
              <a:rPr sz="3200" lang="en-US">
                <a:solidFill>
                  <a:srgbClr val="000000"/>
                </a:solidFill>
              </a:rPr>
              <a:t> </a:t>
            </a:r>
            <a:endParaRPr sz="3200" lang="en-US">
              <a:solidFill>
                <a:srgbClr val="000000"/>
              </a:solidFill>
            </a:endParaRPr>
          </a:p>
        </p:txBody>
      </p:sp>
      <p:sp>
        <p:nvSpPr>
          <p:cNvPr id="1048595" name=""/>
          <p:cNvSpPr txBox="1"/>
          <p:nvPr/>
        </p:nvSpPr>
        <p:spPr>
          <a:xfrm>
            <a:off x="5770748" y="2611649"/>
            <a:ext cx="2293715" cy="561339"/>
          </a:xfrm>
          <a:prstGeom prst="rect"/>
        </p:spPr>
        <p:txBody>
          <a:bodyPr rtlCol="0" wrap="square">
            <a:spAutoFit/>
          </a:bodyPr>
          <a:p>
            <a:r>
              <a:rPr sz="3200" lang="en-US">
                <a:solidFill>
                  <a:srgbClr val="000000"/>
                </a:solidFill>
              </a:rPr>
              <a:t>ই-স্বাস্থ</a:t>
            </a:r>
            <a:r>
              <a:rPr sz="3200" lang="en-US">
                <a:solidFill>
                  <a:srgbClr val="000000"/>
                </a:solidFill>
              </a:rPr>
              <a:t>্য</a:t>
            </a:r>
            <a:r>
              <a:rPr sz="3200" lang="en-US">
                <a:solidFill>
                  <a:srgbClr val="000000"/>
                </a:solidFill>
              </a:rPr>
              <a:t>স</a:t>
            </a:r>
            <a:r>
              <a:rPr sz="3200" lang="en-US">
                <a:solidFill>
                  <a:srgbClr val="000000"/>
                </a:solidFill>
              </a:rPr>
              <a:t>ে</a:t>
            </a:r>
            <a:r>
              <a:rPr sz="3200" lang="en-US">
                <a:solidFill>
                  <a:srgbClr val="000000"/>
                </a:solidFill>
              </a:rPr>
              <a:t>ব</a:t>
            </a:r>
            <a:r>
              <a:rPr sz="3200" lang="en-US">
                <a:solidFill>
                  <a:srgbClr val="000000"/>
                </a:solidFill>
              </a:rPr>
              <a:t>া</a:t>
            </a:r>
            <a:endParaRPr sz="3200" lang="en-US">
              <a:solidFill>
                <a:srgbClr val="000000"/>
              </a:solidFill>
            </a:endParaRPr>
          </a:p>
        </p:txBody>
      </p:sp>
      <p:sp>
        <p:nvSpPr>
          <p:cNvPr id="1048596" name=""/>
          <p:cNvSpPr txBox="1"/>
          <p:nvPr/>
        </p:nvSpPr>
        <p:spPr>
          <a:xfrm>
            <a:off x="969658" y="6087116"/>
            <a:ext cx="2722784" cy="561339"/>
          </a:xfrm>
          <a:prstGeom prst="rect"/>
        </p:spPr>
        <p:txBody>
          <a:bodyPr rtlCol="0" wrap="square">
            <a:spAutoFit/>
          </a:bodyPr>
          <a:p>
            <a:r>
              <a:rPr sz="3200" lang="en-US">
                <a:solidFill>
                  <a:srgbClr val="000000"/>
                </a:solidFill>
              </a:rPr>
              <a:t>আ</a:t>
            </a:r>
            <a:r>
              <a:rPr sz="3200" lang="en-US">
                <a:solidFill>
                  <a:srgbClr val="000000"/>
                </a:solidFill>
              </a:rPr>
              <a:t>য়</a:t>
            </a:r>
            <a:r>
              <a:rPr sz="3200" lang="en-US">
                <a:solidFill>
                  <a:srgbClr val="000000"/>
                </a:solidFill>
              </a:rPr>
              <a:t>ক</a:t>
            </a:r>
            <a:r>
              <a:rPr sz="3200" lang="en-US">
                <a:solidFill>
                  <a:srgbClr val="000000"/>
                </a:solidFill>
              </a:rPr>
              <a:t>র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র</a:t>
            </a:r>
            <a:r>
              <a:rPr sz="3200" lang="en-US">
                <a:solidFill>
                  <a:srgbClr val="000000"/>
                </a:solidFill>
              </a:rPr>
              <a:t>ি</a:t>
            </a:r>
            <a:r>
              <a:rPr sz="3200" lang="en-US">
                <a:solidFill>
                  <a:srgbClr val="000000"/>
                </a:solidFill>
              </a:rPr>
              <a:t>ট</a:t>
            </a:r>
            <a:r>
              <a:rPr sz="3200" lang="en-US">
                <a:solidFill>
                  <a:srgbClr val="000000"/>
                </a:solidFill>
              </a:rPr>
              <a:t>া</a:t>
            </a:r>
            <a:r>
              <a:rPr sz="3200" lang="en-US">
                <a:solidFill>
                  <a:srgbClr val="000000"/>
                </a:solidFill>
              </a:rPr>
              <a:t>র্ন</a:t>
            </a:r>
            <a:r>
              <a:rPr sz="3200" lang="en-US">
                <a:solidFill>
                  <a:srgbClr val="000000"/>
                </a:solidFill>
              </a:rPr>
              <a:t> </a:t>
            </a:r>
            <a:endParaRPr sz="3200" lang="en-US">
              <a:solidFill>
                <a:srgbClr val="000000"/>
              </a:solidFill>
            </a:endParaRPr>
          </a:p>
        </p:txBody>
      </p:sp>
      <p:sp>
        <p:nvSpPr>
          <p:cNvPr id="1048597" name=""/>
          <p:cNvSpPr txBox="1"/>
          <p:nvPr/>
        </p:nvSpPr>
        <p:spPr>
          <a:xfrm>
            <a:off x="5641183" y="6087116"/>
            <a:ext cx="2660312" cy="574040"/>
          </a:xfrm>
          <a:prstGeom prst="rect"/>
        </p:spPr>
        <p:txBody>
          <a:bodyPr rtlCol="0" wrap="square">
            <a:spAutoFit/>
          </a:bodyPr>
          <a:p>
            <a:r>
              <a:rPr sz="3200" lang="en-US">
                <a:solidFill>
                  <a:srgbClr val="000000"/>
                </a:solidFill>
              </a:rPr>
              <a:t>ট</a:t>
            </a:r>
            <a:r>
              <a:rPr sz="3200" lang="en-US">
                <a:solidFill>
                  <a:srgbClr val="000000"/>
                </a:solidFill>
              </a:rPr>
              <a:t>া</a:t>
            </a:r>
            <a:r>
              <a:rPr sz="3200" lang="en-US">
                <a:solidFill>
                  <a:srgbClr val="000000"/>
                </a:solidFill>
              </a:rPr>
              <a:t>ক</a:t>
            </a:r>
            <a:r>
              <a:rPr sz="3200" lang="en-US">
                <a:solidFill>
                  <a:srgbClr val="000000"/>
                </a:solidFill>
              </a:rPr>
              <a:t>া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স্থ</a:t>
            </a:r>
            <a:r>
              <a:rPr sz="3200" lang="en-US">
                <a:solidFill>
                  <a:srgbClr val="000000"/>
                </a:solidFill>
              </a:rPr>
              <a:t>া</a:t>
            </a:r>
            <a:r>
              <a:rPr sz="3200" lang="en-US">
                <a:solidFill>
                  <a:srgbClr val="000000"/>
                </a:solidFill>
              </a:rPr>
              <a:t>ন</a:t>
            </a:r>
            <a:r>
              <a:rPr sz="3200" lang="en-US">
                <a:solidFill>
                  <a:srgbClr val="000000"/>
                </a:solidFill>
              </a:rPr>
              <a:t>া</a:t>
            </a:r>
            <a:r>
              <a:rPr sz="3200" lang="en-US">
                <a:solidFill>
                  <a:srgbClr val="000000"/>
                </a:solidFill>
              </a:rPr>
              <a:t>ন</a:t>
            </a:r>
            <a:r>
              <a:rPr sz="3200" lang="en-US">
                <a:solidFill>
                  <a:srgbClr val="000000"/>
                </a:solidFill>
              </a:rPr>
              <a:t>্ত</a:t>
            </a:r>
            <a:r>
              <a:rPr sz="3200" lang="en-US">
                <a:solidFill>
                  <a:srgbClr val="000000"/>
                </a:solidFill>
              </a:rPr>
              <a:t>র</a:t>
            </a:r>
            <a:endParaRPr sz="32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/>
          <p:nvPr/>
        </p:nvSpPr>
        <p:spPr>
          <a:xfrm>
            <a:off x="1352837" y="1534898"/>
            <a:ext cx="7112798" cy="1179433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l"/>
            <a:r>
              <a:rPr b="1" sz="4000" lang="en-US"/>
              <a:t>১</a:t>
            </a:r>
            <a:r>
              <a:rPr b="1" sz="4000" lang="en-US"/>
              <a:t>.</a:t>
            </a:r>
            <a:r>
              <a:rPr b="1" sz="4000" lang="en-US"/>
              <a:t> </a:t>
            </a:r>
            <a:r>
              <a:rPr b="1" sz="4000" lang="en-US"/>
              <a:t>ই</a:t>
            </a:r>
            <a:r>
              <a:rPr b="1" sz="4000" lang="en-US"/>
              <a:t>-পর্চ</a:t>
            </a:r>
            <a:r>
              <a:rPr b="1" sz="4000" lang="en-US"/>
              <a:t>া</a:t>
            </a:r>
            <a:r>
              <a:rPr b="1" sz="4000" lang="en-US"/>
              <a:t> </a:t>
            </a:r>
            <a:r>
              <a:rPr b="1" sz="4000" lang="en-US"/>
              <a:t>ক</a:t>
            </a:r>
            <a:r>
              <a:rPr b="1" sz="4000" lang="en-US"/>
              <a:t>া</a:t>
            </a:r>
            <a:r>
              <a:rPr b="1" sz="4000" lang="en-US"/>
              <a:t>ক</a:t>
            </a:r>
            <a:r>
              <a:rPr b="1" sz="4000" lang="en-US"/>
              <a:t>ে</a:t>
            </a:r>
            <a:r>
              <a:rPr b="1" sz="4000" lang="en-US"/>
              <a:t> </a:t>
            </a:r>
            <a:r>
              <a:rPr b="1" sz="4000" lang="en-US"/>
              <a:t>ব</a:t>
            </a:r>
            <a:r>
              <a:rPr b="1" sz="4000" lang="en-US"/>
              <a:t>ল</a:t>
            </a:r>
            <a:r>
              <a:rPr b="1" sz="4000" lang="en-US"/>
              <a:t>ে</a:t>
            </a:r>
            <a:r>
              <a:rPr b="1" sz="4000" lang="en-US"/>
              <a:t>?</a:t>
            </a:r>
            <a:endParaRPr b="1" sz="4000" lang="en-US"/>
          </a:p>
        </p:txBody>
      </p:sp>
      <p:sp>
        <p:nvSpPr>
          <p:cNvPr id="1048589" name=""/>
          <p:cNvSpPr/>
          <p:nvPr/>
        </p:nvSpPr>
        <p:spPr>
          <a:xfrm>
            <a:off x="1352837" y="2924707"/>
            <a:ext cx="7118277" cy="1185658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l"/>
            <a:r>
              <a:rPr b="1" sz="4000" lang="en-US"/>
              <a:t>২</a:t>
            </a:r>
            <a:r>
              <a:rPr b="1" sz="4000" lang="en-US"/>
              <a:t>.</a:t>
            </a:r>
            <a:r>
              <a:rPr b="1" sz="4000" lang="en-US"/>
              <a:t>ই</a:t>
            </a:r>
            <a:r>
              <a:rPr b="1" sz="4000" lang="en-US"/>
              <a:t>-</a:t>
            </a:r>
            <a:r>
              <a:rPr b="1" sz="4000" lang="en-US"/>
              <a:t>ব</a:t>
            </a:r>
            <a:r>
              <a:rPr b="1" sz="4000" lang="en-US"/>
              <a:t>ু</a:t>
            </a:r>
            <a:r>
              <a:rPr b="1" sz="4000" lang="en-US"/>
              <a:t>ক</a:t>
            </a:r>
            <a:r>
              <a:rPr b="1" sz="4000" lang="en-US"/>
              <a:t> </a:t>
            </a:r>
            <a:r>
              <a:rPr b="1" sz="4000" lang="en-US"/>
              <a:t>ক</a:t>
            </a:r>
            <a:r>
              <a:rPr b="1" sz="4000" lang="en-US"/>
              <a:t>ী</a:t>
            </a:r>
            <a:r>
              <a:rPr b="1" sz="4000" lang="en-US"/>
              <a:t>?</a:t>
            </a:r>
            <a:endParaRPr b="1" sz="4000" lang="en-US"/>
          </a:p>
        </p:txBody>
      </p:sp>
      <p:sp>
        <p:nvSpPr>
          <p:cNvPr id="1048590" name=""/>
          <p:cNvSpPr/>
          <p:nvPr/>
        </p:nvSpPr>
        <p:spPr>
          <a:xfrm>
            <a:off x="1352837" y="4310416"/>
            <a:ext cx="7044119" cy="1023619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l"/>
            <a:r>
              <a:rPr b="1" sz="4000" lang="en-US"/>
              <a:t>৩</a:t>
            </a:r>
            <a:r>
              <a:rPr b="1" sz="4000" lang="en-US"/>
              <a:t>.</a:t>
            </a:r>
            <a:r>
              <a:rPr b="1" sz="4000" lang="en-US"/>
              <a:t> </a:t>
            </a:r>
            <a:r>
              <a:rPr b="1" sz="4000" lang="en-US"/>
              <a:t>ই</a:t>
            </a:r>
            <a:r>
              <a:rPr b="1" sz="4000" lang="en-US"/>
              <a:t>-</a:t>
            </a:r>
            <a:r>
              <a:rPr b="1" sz="4000" lang="en-US"/>
              <a:t>পুর্জ</a:t>
            </a:r>
            <a:r>
              <a:rPr b="1" sz="4000" lang="en-US"/>
              <a:t>ি</a:t>
            </a:r>
            <a:r>
              <a:rPr b="1" sz="4000" lang="en-US"/>
              <a:t> </a:t>
            </a:r>
            <a:r>
              <a:rPr b="1" sz="4000" lang="en-US"/>
              <a:t>ক</a:t>
            </a:r>
            <a:r>
              <a:rPr b="1" sz="4000" lang="en-US"/>
              <a:t>ী</a:t>
            </a:r>
            <a:r>
              <a:rPr b="1" sz="4000" lang="en-US"/>
              <a:t>?</a:t>
            </a:r>
            <a:endParaRPr b="1" sz="4000" lang="en-US"/>
          </a:p>
        </p:txBody>
      </p:sp>
      <p:sp>
        <p:nvSpPr>
          <p:cNvPr id="1048591" name=""/>
          <p:cNvSpPr/>
          <p:nvPr/>
        </p:nvSpPr>
        <p:spPr>
          <a:xfrm>
            <a:off x="1352837" y="5543236"/>
            <a:ext cx="7071998" cy="1131781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l"/>
            <a:r>
              <a:rPr b="1" sz="4000" lang="en-US"/>
              <a:t>৪</a:t>
            </a:r>
            <a:r>
              <a:rPr b="1" sz="4000" lang="en-US"/>
              <a:t>.</a:t>
            </a:r>
            <a:r>
              <a:rPr b="1" sz="4000" lang="en-US"/>
              <a:t> </a:t>
            </a:r>
            <a:r>
              <a:rPr b="1" sz="4000" lang="en-US"/>
              <a:t>ই</a:t>
            </a:r>
            <a:r>
              <a:rPr b="1" sz="4000" lang="en-US"/>
              <a:t>-</a:t>
            </a:r>
            <a:r>
              <a:rPr b="1" sz="4000" lang="en-US"/>
              <a:t>স্বাস্থ</a:t>
            </a:r>
            <a:r>
              <a:rPr b="1" sz="4000" lang="en-US"/>
              <a:t>্যসেবা</a:t>
            </a:r>
            <a:r>
              <a:rPr b="1" sz="4000" lang="en-US"/>
              <a:t> </a:t>
            </a:r>
            <a:r>
              <a:rPr b="1" sz="4000" lang="en-US"/>
              <a:t>ব</a:t>
            </a:r>
            <a:r>
              <a:rPr b="1" sz="4000" lang="en-US"/>
              <a:t>ল</a:t>
            </a:r>
            <a:r>
              <a:rPr b="1" sz="4000" lang="en-US"/>
              <a:t>ত</a:t>
            </a:r>
            <a:r>
              <a:rPr b="1" sz="4000" lang="en-US"/>
              <a:t>ে</a:t>
            </a:r>
            <a:r>
              <a:rPr b="1" sz="4000" lang="en-US"/>
              <a:t> </a:t>
            </a:r>
            <a:r>
              <a:rPr b="1" sz="4000" lang="en-US"/>
              <a:t>কী</a:t>
            </a:r>
            <a:r>
              <a:rPr b="1" sz="4000" lang="en-US"/>
              <a:t> </a:t>
            </a:r>
            <a:r>
              <a:rPr b="1" sz="4000" lang="en-US"/>
              <a:t>বুঝ</a:t>
            </a:r>
            <a:r>
              <a:rPr b="1" sz="4000" lang="en-US"/>
              <a:t> </a:t>
            </a:r>
            <a:r>
              <a:rPr b="1" sz="4000" lang="en-US"/>
              <a:t>?</a:t>
            </a:r>
            <a:endParaRPr b="1" sz="4000" lang="en-US"/>
          </a:p>
        </p:txBody>
      </p:sp>
      <p:sp>
        <p:nvSpPr>
          <p:cNvPr id="1048592" name=""/>
          <p:cNvSpPr/>
          <p:nvPr/>
        </p:nvSpPr>
        <p:spPr>
          <a:xfrm>
            <a:off x="1421273" y="0"/>
            <a:ext cx="4292020" cy="1407880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6600" lang="en-US"/>
              <a:t>এ</a:t>
            </a:r>
            <a:r>
              <a:rPr b="1" sz="6600" lang="en-US"/>
              <a:t>ক</a:t>
            </a:r>
            <a:r>
              <a:rPr b="1" sz="6600" lang="en-US"/>
              <a:t>ক</a:t>
            </a:r>
            <a:r>
              <a:rPr b="1" sz="6600" lang="en-US"/>
              <a:t> </a:t>
            </a:r>
            <a:r>
              <a:rPr b="1" sz="6600" lang="en-US"/>
              <a:t>ক</a:t>
            </a:r>
            <a:r>
              <a:rPr b="1" sz="6600" lang="en-US"/>
              <a:t>া</a:t>
            </a:r>
            <a:r>
              <a:rPr b="1" sz="6600" lang="en-US"/>
              <a:t>জ</a:t>
            </a:r>
            <a:endParaRPr b="1" sz="6600" lang="en-US"/>
          </a:p>
        </p:txBody>
      </p:sp>
      <p:sp>
        <p:nvSpPr>
          <p:cNvPr id="1048593" name=""/>
          <p:cNvSpPr txBox="1"/>
          <p:nvPr/>
        </p:nvSpPr>
        <p:spPr>
          <a:xfrm>
            <a:off x="5874942" y="448670"/>
            <a:ext cx="2549893" cy="510540"/>
          </a:xfrm>
          <a:prstGeom prst="rect"/>
          <a:ln>
            <a:solidFill>
              <a:srgbClr val="6600CC"/>
            </a:solidFill>
            <a:prstDash val="solid"/>
          </a:ln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স</a:t>
            </a:r>
            <a:r>
              <a:rPr sz="2800" lang="en-US">
                <a:solidFill>
                  <a:srgbClr val="000000"/>
                </a:solidFill>
              </a:rPr>
              <a:t>ম</a:t>
            </a:r>
            <a:r>
              <a:rPr sz="2800" lang="en-US">
                <a:solidFill>
                  <a:srgbClr val="000000"/>
                </a:solidFill>
              </a:rPr>
              <a:t>য়</a:t>
            </a:r>
            <a:r>
              <a:rPr sz="2800" lang="en-US">
                <a:solidFill>
                  <a:srgbClr val="000000"/>
                </a:solidFill>
              </a:rPr>
              <a:t>ঃ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৭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ম</a:t>
            </a:r>
            <a:r>
              <a:rPr sz="2800" lang="en-US">
                <a:solidFill>
                  <a:srgbClr val="000000"/>
                </a:solidFill>
              </a:rPr>
              <a:t>ি</a:t>
            </a:r>
            <a:r>
              <a:rPr sz="2800" lang="en-US">
                <a:solidFill>
                  <a:srgbClr val="000000"/>
                </a:solidFill>
              </a:rPr>
              <a:t>.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095465" cy="2927944"/>
          </a:xfrm>
          <a:prstGeom prst="rect"/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3138281"/>
            <a:ext cx="9136132" cy="3419494"/>
          </a:xfrm>
          <a:prstGeom prst="rect"/>
        </p:spPr>
      </p:pic>
      <p:sp>
        <p:nvSpPr>
          <p:cNvPr id="1048586" name=""/>
          <p:cNvSpPr txBox="1"/>
          <p:nvPr/>
        </p:nvSpPr>
        <p:spPr>
          <a:xfrm>
            <a:off x="2571999" y="2918460"/>
            <a:ext cx="4559520" cy="574040"/>
          </a:xfrm>
          <a:prstGeom prst="rect"/>
        </p:spPr>
        <p:txBody>
          <a:bodyPr rtlCol="0" wrap="square">
            <a:spAutoFit/>
          </a:bodyPr>
          <a:p>
            <a:r>
              <a:rPr b="0" sz="3200" lang="en-US">
                <a:solidFill>
                  <a:srgbClr val="000000"/>
                </a:solidFill>
              </a:rPr>
              <a:t>প</a:t>
            </a:r>
            <a:r>
              <a:rPr b="0" sz="3200" lang="en-US">
                <a:solidFill>
                  <a:srgbClr val="000000"/>
                </a:solidFill>
              </a:rPr>
              <a:t>র</a:t>
            </a:r>
            <a:r>
              <a:rPr b="0" sz="3200" lang="en-US">
                <a:solidFill>
                  <a:srgbClr val="000000"/>
                </a:solidFill>
              </a:rPr>
              <a:t>ি</a:t>
            </a:r>
            <a:r>
              <a:rPr b="0" sz="3200" lang="en-US">
                <a:solidFill>
                  <a:srgbClr val="000000"/>
                </a:solidFill>
              </a:rPr>
              <a:t>স</a:t>
            </a:r>
            <a:r>
              <a:rPr b="0" sz="3200" lang="en-US">
                <a:solidFill>
                  <a:srgbClr val="000000"/>
                </a:solidFill>
              </a:rPr>
              <a:t>ে</a:t>
            </a:r>
            <a:r>
              <a:rPr b="0" sz="3200" lang="en-US">
                <a:solidFill>
                  <a:srgbClr val="000000"/>
                </a:solidFill>
              </a:rPr>
              <a:t>ব</a:t>
            </a:r>
            <a:r>
              <a:rPr b="0" sz="3200" lang="en-US">
                <a:solidFill>
                  <a:srgbClr val="000000"/>
                </a:solidFill>
              </a:rPr>
              <a:t>া</a:t>
            </a:r>
            <a:r>
              <a:rPr b="0" sz="3200" lang="en-US">
                <a:solidFill>
                  <a:srgbClr val="000000"/>
                </a:solidFill>
              </a:rPr>
              <a:t>র</a:t>
            </a:r>
            <a:r>
              <a:rPr b="0" sz="3200" lang="en-US">
                <a:solidFill>
                  <a:srgbClr val="000000"/>
                </a:solidFill>
              </a:rPr>
              <a:t> </a:t>
            </a:r>
            <a:r>
              <a:rPr b="0" sz="3200" lang="en-US">
                <a:solidFill>
                  <a:srgbClr val="000000"/>
                </a:solidFill>
              </a:rPr>
              <a:t>ব</a:t>
            </a:r>
            <a:r>
              <a:rPr b="0" sz="3200" lang="en-US">
                <a:solidFill>
                  <a:srgbClr val="000000"/>
                </a:solidFill>
              </a:rPr>
              <a:t>ি</a:t>
            </a:r>
            <a:r>
              <a:rPr b="0" sz="3200" lang="en-US">
                <a:solidFill>
                  <a:srgbClr val="000000"/>
                </a:solidFill>
              </a:rPr>
              <a:t>ল</a:t>
            </a:r>
            <a:r>
              <a:rPr b="0" sz="3200" lang="en-US">
                <a:solidFill>
                  <a:srgbClr val="000000"/>
                </a:solidFill>
              </a:rPr>
              <a:t> </a:t>
            </a:r>
            <a:r>
              <a:rPr b="0" sz="3200" lang="en-US">
                <a:solidFill>
                  <a:srgbClr val="000000"/>
                </a:solidFill>
              </a:rPr>
              <a:t>পরিশোধ</a:t>
            </a:r>
            <a:endParaRPr b="0" sz="3200" lang="en-US">
              <a:solidFill>
                <a:srgbClr val="000000"/>
              </a:solidFill>
            </a:endParaRPr>
          </a:p>
        </p:txBody>
      </p:sp>
      <p:sp>
        <p:nvSpPr>
          <p:cNvPr id="1048587" name=""/>
          <p:cNvSpPr txBox="1"/>
          <p:nvPr/>
        </p:nvSpPr>
        <p:spPr>
          <a:xfrm>
            <a:off x="3701710" y="6302505"/>
            <a:ext cx="1943280" cy="561339"/>
          </a:xfrm>
          <a:prstGeom prst="rect"/>
        </p:spPr>
        <p:txBody>
          <a:bodyPr rtlCol="0" wrap="square">
            <a:spAutoFit/>
          </a:bodyPr>
          <a:p>
            <a:r>
              <a:rPr sz="3200" lang="en-US">
                <a:solidFill>
                  <a:srgbClr val="000000"/>
                </a:solidFill>
              </a:rPr>
              <a:t>প</a:t>
            </a:r>
            <a:r>
              <a:rPr sz="3200" lang="en-US">
                <a:solidFill>
                  <a:srgbClr val="000000"/>
                </a:solidFill>
              </a:rPr>
              <a:t>র</a:t>
            </a:r>
            <a:r>
              <a:rPr sz="3200" lang="en-US">
                <a:solidFill>
                  <a:srgbClr val="000000"/>
                </a:solidFill>
              </a:rPr>
              <a:t>ি</a:t>
            </a:r>
            <a:r>
              <a:rPr sz="3200" lang="en-US">
                <a:solidFill>
                  <a:srgbClr val="000000"/>
                </a:solidFill>
              </a:rPr>
              <a:t>ব</a:t>
            </a:r>
            <a:r>
              <a:rPr sz="3200" lang="en-US">
                <a:solidFill>
                  <a:srgbClr val="000000"/>
                </a:solidFill>
              </a:rPr>
              <a:t>হ</a:t>
            </a:r>
            <a:r>
              <a:rPr sz="3200" lang="en-US">
                <a:solidFill>
                  <a:srgbClr val="000000"/>
                </a:solidFill>
              </a:rPr>
              <a:t>ন</a:t>
            </a:r>
            <a:endParaRPr sz="32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396249" cy="5035437"/>
          </a:xfrm>
          <a:prstGeom prst="rect"/>
        </p:spPr>
      </p:pic>
      <p:pic>
        <p:nvPicPr>
          <p:cNvPr id="2097187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r="0"/>
          <a:stretch>
            <a:fillRect/>
          </a:stretch>
        </p:blipFill>
        <p:spPr>
          <a:xfrm rot="0">
            <a:off x="4384089" y="0"/>
            <a:ext cx="4920102" cy="5059340"/>
          </a:xfrm>
          <a:prstGeom prst="rect"/>
        </p:spPr>
      </p:pic>
      <p:sp>
        <p:nvSpPr>
          <p:cNvPr id="1048697" name=""/>
          <p:cNvSpPr txBox="1"/>
          <p:nvPr/>
        </p:nvSpPr>
        <p:spPr>
          <a:xfrm>
            <a:off x="418221" y="5536505"/>
            <a:ext cx="8307559" cy="586740"/>
          </a:xfrm>
          <a:prstGeom prst="rect"/>
        </p:spPr>
        <p:txBody>
          <a:bodyPr rtlCol="0" wrap="square">
            <a:spAutoFit/>
          </a:bodyPr>
          <a:p>
            <a:r>
              <a:rPr b="1" sz="3300" lang="en-US">
                <a:solidFill>
                  <a:srgbClr val="000000"/>
                </a:solidFill>
              </a:rPr>
              <a:t>র</a:t>
            </a:r>
            <a:r>
              <a:rPr b="1" sz="3300" lang="en-US">
                <a:solidFill>
                  <a:srgbClr val="000000"/>
                </a:solidFill>
              </a:rPr>
              <a:t>ে</a:t>
            </a:r>
            <a:r>
              <a:rPr b="1" sz="3300" lang="en-US">
                <a:solidFill>
                  <a:srgbClr val="000000"/>
                </a:solidFill>
              </a:rPr>
              <a:t>জ</a:t>
            </a:r>
            <a:r>
              <a:rPr b="1" sz="3300" lang="en-US">
                <a:solidFill>
                  <a:srgbClr val="000000"/>
                </a:solidFill>
              </a:rPr>
              <a:t>ি</a:t>
            </a:r>
            <a:r>
              <a:rPr b="1" sz="3300" lang="en-US">
                <a:solidFill>
                  <a:srgbClr val="000000"/>
                </a:solidFill>
              </a:rPr>
              <a:t>স্ট্রার</a:t>
            </a:r>
            <a:r>
              <a:rPr b="1" sz="3300" lang="en-US">
                <a:solidFill>
                  <a:srgbClr val="000000"/>
                </a:solidFill>
              </a:rPr>
              <a:t> </a:t>
            </a:r>
            <a:r>
              <a:rPr b="1" sz="3300" lang="en-US">
                <a:solidFill>
                  <a:srgbClr val="000000"/>
                </a:solidFill>
              </a:rPr>
              <a:t>অ</a:t>
            </a:r>
            <a:r>
              <a:rPr b="1" sz="3300" lang="en-US">
                <a:solidFill>
                  <a:srgbClr val="000000"/>
                </a:solidFill>
              </a:rPr>
              <a:t>ব</a:t>
            </a:r>
            <a:r>
              <a:rPr b="1" sz="3300" lang="en-US">
                <a:solidFill>
                  <a:srgbClr val="000000"/>
                </a:solidFill>
              </a:rPr>
              <a:t> </a:t>
            </a:r>
            <a:r>
              <a:rPr b="1" sz="3300" lang="en-US">
                <a:solidFill>
                  <a:srgbClr val="000000"/>
                </a:solidFill>
              </a:rPr>
              <a:t>জ</a:t>
            </a:r>
            <a:r>
              <a:rPr b="1" sz="3300" lang="en-US">
                <a:solidFill>
                  <a:srgbClr val="000000"/>
                </a:solidFill>
              </a:rPr>
              <a:t>য়</a:t>
            </a:r>
            <a:r>
              <a:rPr b="1" sz="3300" lang="en-US">
                <a:solidFill>
                  <a:srgbClr val="000000"/>
                </a:solidFill>
              </a:rPr>
              <a:t>ে</a:t>
            </a:r>
            <a:r>
              <a:rPr b="1" sz="3300" lang="en-US">
                <a:solidFill>
                  <a:srgbClr val="000000"/>
                </a:solidFill>
              </a:rPr>
              <a:t>ন</a:t>
            </a:r>
            <a:r>
              <a:rPr b="1" sz="3300" lang="en-US">
                <a:solidFill>
                  <a:srgbClr val="000000"/>
                </a:solidFill>
              </a:rPr>
              <a:t>্ট</a:t>
            </a:r>
            <a:r>
              <a:rPr b="1" sz="3300" lang="en-US">
                <a:solidFill>
                  <a:srgbClr val="000000"/>
                </a:solidFill>
              </a:rPr>
              <a:t> </a:t>
            </a:r>
            <a:r>
              <a:rPr b="1" sz="3300" lang="en-US">
                <a:solidFill>
                  <a:srgbClr val="000000"/>
                </a:solidFill>
              </a:rPr>
              <a:t>স</a:t>
            </a:r>
            <a:r>
              <a:rPr b="1" sz="3300" lang="en-US">
                <a:solidFill>
                  <a:srgbClr val="000000"/>
                </a:solidFill>
              </a:rPr>
              <a:t>্ট</a:t>
            </a:r>
            <a:r>
              <a:rPr b="1" sz="3300" lang="en-US">
                <a:solidFill>
                  <a:srgbClr val="000000"/>
                </a:solidFill>
              </a:rPr>
              <a:t>ক</a:t>
            </a:r>
            <a:r>
              <a:rPr b="1" sz="3300" lang="en-US">
                <a:solidFill>
                  <a:srgbClr val="000000"/>
                </a:solidFill>
              </a:rPr>
              <a:t> </a:t>
            </a:r>
            <a:r>
              <a:rPr b="1" sz="3300" lang="en-US">
                <a:solidFill>
                  <a:srgbClr val="000000"/>
                </a:solidFill>
              </a:rPr>
              <a:t>ক</a:t>
            </a:r>
            <a:r>
              <a:rPr b="1" sz="3300" lang="en-US">
                <a:solidFill>
                  <a:srgbClr val="000000"/>
                </a:solidFill>
              </a:rPr>
              <a:t>ো</a:t>
            </a:r>
            <a:r>
              <a:rPr b="1" sz="3300" lang="en-US">
                <a:solidFill>
                  <a:srgbClr val="000000"/>
                </a:solidFill>
              </a:rPr>
              <a:t>ম</a:t>
            </a:r>
            <a:r>
              <a:rPr b="1" sz="3300" lang="en-US">
                <a:solidFill>
                  <a:srgbClr val="000000"/>
                </a:solidFill>
              </a:rPr>
              <a:t>্পানি</a:t>
            </a:r>
            <a:r>
              <a:rPr b="1" sz="3300" lang="en-US">
                <a:solidFill>
                  <a:srgbClr val="000000"/>
                </a:solidFill>
              </a:rPr>
              <a:t> </a:t>
            </a:r>
            <a:r>
              <a:rPr b="1" sz="3300" lang="en-US">
                <a:solidFill>
                  <a:srgbClr val="000000"/>
                </a:solidFill>
              </a:rPr>
              <a:t>এ</a:t>
            </a:r>
            <a:r>
              <a:rPr b="1" sz="3300" lang="en-US">
                <a:solidFill>
                  <a:srgbClr val="000000"/>
                </a:solidFill>
              </a:rPr>
              <a:t>ন</a:t>
            </a:r>
            <a:r>
              <a:rPr b="1" sz="3300" lang="en-US">
                <a:solidFill>
                  <a:srgbClr val="000000"/>
                </a:solidFill>
              </a:rPr>
              <a:t>্ড</a:t>
            </a:r>
            <a:r>
              <a:rPr b="1" sz="3300" lang="en-US">
                <a:solidFill>
                  <a:srgbClr val="000000"/>
                </a:solidFill>
              </a:rPr>
              <a:t> </a:t>
            </a:r>
            <a:r>
              <a:rPr b="1" sz="3300" lang="en-US">
                <a:solidFill>
                  <a:srgbClr val="000000"/>
                </a:solidFill>
              </a:rPr>
              <a:t>ফার্ম</a:t>
            </a:r>
            <a:r>
              <a:rPr b="1" sz="3300" lang="en-US">
                <a:solidFill>
                  <a:srgbClr val="000000"/>
                </a:solidFill>
              </a:rPr>
              <a:t>স</a:t>
            </a:r>
            <a:r>
              <a:rPr b="1" sz="3300" lang="en-US">
                <a:solidFill>
                  <a:srgbClr val="000000"/>
                </a:solidFill>
              </a:rPr>
              <a:t> </a:t>
            </a:r>
            <a:r>
              <a:rPr b="1" sz="3300" lang="en-US">
                <a:solidFill>
                  <a:srgbClr val="000000"/>
                </a:solidFill>
              </a:rPr>
              <a:t> </a:t>
            </a:r>
            <a:endParaRPr b="1" sz="33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"/>
          <p:cNvSpPr/>
          <p:nvPr/>
        </p:nvSpPr>
        <p:spPr>
          <a:xfrm>
            <a:off x="1532135" y="201348"/>
            <a:ext cx="6079729" cy="1576688"/>
          </a:xfrm>
          <a:prstGeom prst="wedgeRoundRect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7100" lang="en-US"/>
              <a:t>দ</a:t>
            </a:r>
            <a:r>
              <a:rPr b="1" sz="7100" lang="en-US"/>
              <a:t>ল</a:t>
            </a:r>
            <a:r>
              <a:rPr b="1" sz="7100" lang="en-US"/>
              <a:t>গ</a:t>
            </a:r>
            <a:r>
              <a:rPr b="1" sz="7100" lang="en-US"/>
              <a:t>ত</a:t>
            </a:r>
            <a:r>
              <a:rPr b="1" sz="7100" lang="en-US"/>
              <a:t> </a:t>
            </a:r>
            <a:r>
              <a:rPr b="1" sz="7100" lang="en-US"/>
              <a:t>ক</a:t>
            </a:r>
            <a:r>
              <a:rPr b="1" sz="7100" lang="en-US"/>
              <a:t>া</a:t>
            </a:r>
            <a:r>
              <a:rPr b="1" sz="7100" lang="en-US"/>
              <a:t>জ</a:t>
            </a:r>
            <a:r>
              <a:rPr b="1" sz="7100" lang="en-US"/>
              <a:t> </a:t>
            </a:r>
            <a:endParaRPr b="1" sz="7100" lang="en-US"/>
          </a:p>
        </p:txBody>
      </p:sp>
      <p:sp>
        <p:nvSpPr>
          <p:cNvPr id="1048696" name=""/>
          <p:cNvSpPr/>
          <p:nvPr/>
        </p:nvSpPr>
        <p:spPr>
          <a:xfrm>
            <a:off x="773098" y="1994987"/>
            <a:ext cx="7658218" cy="4275374"/>
          </a:xfrm>
          <a:prstGeom prst="flowChartMultidocumen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400" lang="en-US"/>
              <a:t>*</a:t>
            </a:r>
            <a:r>
              <a:rPr b="1" sz="3400" lang="en-US"/>
              <a:t> </a:t>
            </a:r>
            <a:r>
              <a:rPr b="1" sz="3400" lang="en-US"/>
              <a:t>স</a:t>
            </a:r>
            <a:r>
              <a:rPr b="1" sz="3400" lang="en-US"/>
              <a:t>র</a:t>
            </a:r>
            <a:r>
              <a:rPr b="1" sz="3400" lang="en-US"/>
              <a:t>ক</a:t>
            </a:r>
            <a:r>
              <a:rPr b="1" sz="3400" lang="en-US"/>
              <a:t>ারের</a:t>
            </a:r>
            <a:r>
              <a:rPr b="1" sz="3400" lang="en-US"/>
              <a:t> </a:t>
            </a:r>
            <a:r>
              <a:rPr b="1" sz="3400" lang="en-US"/>
              <a:t>আ</a:t>
            </a:r>
            <a:r>
              <a:rPr b="1" sz="3400" lang="en-US"/>
              <a:t>র</a:t>
            </a:r>
            <a:r>
              <a:rPr b="1" sz="3400" lang="en-US"/>
              <a:t>ো</a:t>
            </a:r>
            <a:r>
              <a:rPr b="1" sz="3400" lang="en-US"/>
              <a:t> </a:t>
            </a:r>
            <a:r>
              <a:rPr b="1" sz="3400" lang="en-US"/>
              <a:t>অ</a:t>
            </a:r>
            <a:r>
              <a:rPr b="1" sz="3400" lang="en-US"/>
              <a:t>ন</a:t>
            </a:r>
            <a:r>
              <a:rPr b="1" sz="3400" lang="en-US"/>
              <a:t>ে</a:t>
            </a:r>
            <a:r>
              <a:rPr b="1" sz="3400" lang="en-US"/>
              <a:t>ক</a:t>
            </a:r>
            <a:r>
              <a:rPr b="1" sz="3400" lang="en-US"/>
              <a:t> </a:t>
            </a:r>
            <a:r>
              <a:rPr b="1" sz="3400" lang="en-US"/>
              <a:t>কর্ম</a:t>
            </a:r>
            <a:r>
              <a:rPr b="1" sz="3400" lang="en-US"/>
              <a:t>ক</a:t>
            </a:r>
            <a:r>
              <a:rPr b="1" sz="3400" lang="en-US"/>
              <a:t>া</a:t>
            </a:r>
            <a:r>
              <a:rPr b="1" sz="3400" lang="en-US"/>
              <a:t>ণ</a:t>
            </a:r>
            <a:r>
              <a:rPr b="1" sz="3400" lang="en-US"/>
              <a:t>্ড</a:t>
            </a:r>
            <a:r>
              <a:rPr b="1" sz="3400" lang="en-US"/>
              <a:t>ে</a:t>
            </a:r>
            <a:r>
              <a:rPr b="1" sz="3400" lang="en-US"/>
              <a:t> </a:t>
            </a:r>
            <a:r>
              <a:rPr b="1" sz="3400" lang="en-US"/>
              <a:t>তথ</a:t>
            </a:r>
            <a:r>
              <a:rPr b="1" sz="3400" lang="en-US"/>
              <a:t>্য</a:t>
            </a:r>
            <a:r>
              <a:rPr b="1" sz="3400" lang="en-US"/>
              <a:t> </a:t>
            </a:r>
            <a:r>
              <a:rPr b="1" sz="3400" lang="en-US"/>
              <a:t>ও</a:t>
            </a:r>
            <a:r>
              <a:rPr b="1" sz="3400" lang="en-US"/>
              <a:t> </a:t>
            </a:r>
            <a:r>
              <a:rPr b="1" sz="3400" lang="en-US"/>
              <a:t>যোগাযোগ</a:t>
            </a:r>
            <a:r>
              <a:rPr b="1" sz="3400" lang="en-US"/>
              <a:t> </a:t>
            </a:r>
            <a:r>
              <a:rPr b="1" sz="3400" lang="en-US"/>
              <a:t>প</a:t>
            </a:r>
            <a:r>
              <a:rPr b="1" sz="3400" lang="en-US"/>
              <a:t>্র</a:t>
            </a:r>
            <a:r>
              <a:rPr b="1" sz="3400" lang="en-US"/>
              <a:t>য</a:t>
            </a:r>
            <a:r>
              <a:rPr b="1" sz="3400" lang="en-US"/>
              <a:t>ুক্তির</a:t>
            </a:r>
            <a:r>
              <a:rPr b="1" sz="3400" lang="en-US"/>
              <a:t> </a:t>
            </a:r>
            <a:r>
              <a:rPr b="1" sz="3400" lang="en-US"/>
              <a:t>প</a:t>
            </a:r>
            <a:r>
              <a:rPr b="1" sz="3400" lang="en-US"/>
              <a:t>্র</a:t>
            </a:r>
            <a:r>
              <a:rPr b="1" sz="3400" lang="en-US"/>
              <a:t>য়োগ</a:t>
            </a:r>
            <a:r>
              <a:rPr b="1" sz="3400" lang="en-US"/>
              <a:t> </a:t>
            </a:r>
            <a:r>
              <a:rPr b="1" sz="3400" lang="en-US"/>
              <a:t>দেখ</a:t>
            </a:r>
            <a:r>
              <a:rPr b="1" sz="3400" lang="en-US"/>
              <a:t>া</a:t>
            </a:r>
            <a:r>
              <a:rPr b="1" sz="3400" lang="en-US"/>
              <a:t> </a:t>
            </a:r>
            <a:r>
              <a:rPr b="1" sz="3400" lang="en-US"/>
              <a:t>যায়</a:t>
            </a:r>
            <a:r>
              <a:rPr b="1" sz="3400" lang="en-US"/>
              <a:t>। </a:t>
            </a:r>
            <a:r>
              <a:rPr b="1" sz="3400" lang="en-US"/>
              <a:t> </a:t>
            </a:r>
            <a:r>
              <a:rPr b="1" sz="3400" lang="en-US"/>
              <a:t>ত</a:t>
            </a:r>
            <a:r>
              <a:rPr b="1" sz="3400" lang="en-US"/>
              <a:t>ো</a:t>
            </a:r>
            <a:r>
              <a:rPr b="1" sz="3400" lang="en-US"/>
              <a:t>ম</a:t>
            </a:r>
            <a:r>
              <a:rPr b="1" sz="3400" lang="en-US"/>
              <a:t>া</a:t>
            </a:r>
            <a:r>
              <a:rPr b="1" sz="3400" lang="en-US"/>
              <a:t>র</a:t>
            </a:r>
            <a:r>
              <a:rPr b="1" sz="3400" lang="en-US"/>
              <a:t> </a:t>
            </a:r>
            <a:r>
              <a:rPr b="1" sz="3400" lang="en-US"/>
              <a:t>এ</a:t>
            </a:r>
            <a:r>
              <a:rPr b="1" sz="3400" lang="en-US"/>
              <a:t>ল</a:t>
            </a:r>
            <a:r>
              <a:rPr b="1" sz="3400" lang="en-US"/>
              <a:t>া</a:t>
            </a:r>
            <a:r>
              <a:rPr b="1" sz="3400" lang="en-US"/>
              <a:t>ক</a:t>
            </a:r>
            <a:r>
              <a:rPr b="1" sz="3400" lang="en-US"/>
              <a:t>া</a:t>
            </a:r>
            <a:r>
              <a:rPr b="1" sz="3400" lang="en-US"/>
              <a:t>য়</a:t>
            </a:r>
            <a:r>
              <a:rPr b="1" sz="3400" lang="en-US"/>
              <a:t> </a:t>
            </a:r>
            <a:r>
              <a:rPr b="1" sz="3400" lang="en-US"/>
              <a:t>এ</a:t>
            </a:r>
            <a:r>
              <a:rPr b="1" sz="3400" lang="en-US"/>
              <a:t>র</a:t>
            </a:r>
            <a:r>
              <a:rPr b="1" sz="3400" lang="en-US"/>
              <a:t>ক</a:t>
            </a:r>
            <a:r>
              <a:rPr b="1" sz="3400" lang="en-US"/>
              <a:t>ম</a:t>
            </a:r>
            <a:r>
              <a:rPr b="1" sz="3400" lang="en-US"/>
              <a:t> </a:t>
            </a:r>
            <a:r>
              <a:rPr b="1" sz="3400" lang="en-US"/>
              <a:t>ক</a:t>
            </a:r>
            <a:r>
              <a:rPr b="1" sz="3400" lang="en-US"/>
              <a:t>া</a:t>
            </a:r>
            <a:r>
              <a:rPr b="1" sz="3400" lang="en-US"/>
              <a:t>র্য</a:t>
            </a:r>
            <a:r>
              <a:rPr b="1" sz="3400" lang="en-US"/>
              <a:t>া</a:t>
            </a:r>
            <a:r>
              <a:rPr b="1" sz="3400" lang="en-US"/>
              <a:t>ব</a:t>
            </a:r>
            <a:r>
              <a:rPr b="1" sz="3400" lang="en-US"/>
              <a:t>ল</a:t>
            </a:r>
            <a:r>
              <a:rPr b="1" sz="3400" lang="en-US"/>
              <a:t>ি</a:t>
            </a:r>
            <a:r>
              <a:rPr b="1" sz="3400" lang="en-US"/>
              <a:t>র</a:t>
            </a:r>
            <a:r>
              <a:rPr b="1" sz="3400" lang="en-US"/>
              <a:t> </a:t>
            </a:r>
            <a:r>
              <a:rPr b="1" sz="3400" lang="en-US"/>
              <a:t>এ</a:t>
            </a:r>
            <a:r>
              <a:rPr b="1" sz="3400" lang="en-US"/>
              <a:t>ক</a:t>
            </a:r>
            <a:r>
              <a:rPr b="1" sz="3400" lang="en-US"/>
              <a:t>টি</a:t>
            </a:r>
            <a:r>
              <a:rPr b="1" sz="3400" lang="en-US"/>
              <a:t> </a:t>
            </a:r>
            <a:r>
              <a:rPr b="1" sz="3400" lang="en-US"/>
              <a:t>ত</a:t>
            </a:r>
            <a:r>
              <a:rPr b="1" sz="3400" lang="en-US"/>
              <a:t>া</a:t>
            </a:r>
            <a:r>
              <a:rPr b="1" sz="3400" lang="en-US"/>
              <a:t>ল</a:t>
            </a:r>
            <a:r>
              <a:rPr b="1" sz="3400" lang="en-US"/>
              <a:t>ি</a:t>
            </a:r>
            <a:r>
              <a:rPr b="1" sz="3400" lang="en-US"/>
              <a:t>ক</a:t>
            </a:r>
            <a:r>
              <a:rPr b="1" sz="3400" lang="en-US"/>
              <a:t>া</a:t>
            </a:r>
            <a:r>
              <a:rPr b="1" sz="3400" lang="en-US"/>
              <a:t> </a:t>
            </a:r>
            <a:r>
              <a:rPr b="1" sz="3400" lang="en-US"/>
              <a:t>ত</a:t>
            </a:r>
            <a:r>
              <a:rPr b="1" sz="3400" lang="en-US"/>
              <a:t>ো</a:t>
            </a:r>
            <a:r>
              <a:rPr b="1" sz="3400" lang="en-US"/>
              <a:t>ম</a:t>
            </a:r>
            <a:r>
              <a:rPr b="1" sz="3400" lang="en-US"/>
              <a:t>া</a:t>
            </a:r>
            <a:r>
              <a:rPr b="1" sz="3400" lang="en-US"/>
              <a:t>র</a:t>
            </a:r>
            <a:r>
              <a:rPr b="1" sz="3400" lang="en-US"/>
              <a:t> </a:t>
            </a:r>
            <a:r>
              <a:rPr b="1" sz="3400" lang="en-US"/>
              <a:t>বন্ধ</a:t>
            </a:r>
            <a:r>
              <a:rPr b="1" sz="3400" lang="en-US"/>
              <a:t>ু</a:t>
            </a:r>
            <a:r>
              <a:rPr b="1" sz="3400" lang="en-US"/>
              <a:t>দ</a:t>
            </a:r>
            <a:r>
              <a:rPr b="1" sz="3400" lang="en-US"/>
              <a:t>ে</a:t>
            </a:r>
            <a:r>
              <a:rPr b="1" sz="3400" lang="en-US"/>
              <a:t>র</a:t>
            </a:r>
            <a:r>
              <a:rPr b="1" sz="3400" lang="en-US"/>
              <a:t> </a:t>
            </a:r>
            <a:r>
              <a:rPr b="1" sz="3400" lang="en-US"/>
              <a:t>ন</a:t>
            </a:r>
            <a:r>
              <a:rPr b="1" sz="3400" lang="en-US"/>
              <a:t>ি</a:t>
            </a:r>
            <a:r>
              <a:rPr b="1" sz="3400" lang="en-US"/>
              <a:t>য়</a:t>
            </a:r>
            <a:r>
              <a:rPr b="1" sz="3400" lang="en-US"/>
              <a:t>ে</a:t>
            </a:r>
            <a:r>
              <a:rPr b="1" sz="3400" lang="en-US"/>
              <a:t> </a:t>
            </a:r>
            <a:r>
              <a:rPr b="1" sz="3400" lang="en-US"/>
              <a:t>তৈ</a:t>
            </a:r>
            <a:r>
              <a:rPr b="1" sz="3400" lang="en-US"/>
              <a:t>রি</a:t>
            </a:r>
            <a:r>
              <a:rPr b="1" sz="3400" lang="en-US"/>
              <a:t> </a:t>
            </a:r>
            <a:r>
              <a:rPr b="1" sz="3400" lang="en-US"/>
              <a:t>ক</a:t>
            </a:r>
            <a:r>
              <a:rPr b="1" sz="3400" lang="en-US"/>
              <a:t>র</a:t>
            </a:r>
            <a:r>
              <a:rPr b="1" sz="3400" lang="en-US"/>
              <a:t>।</a:t>
            </a:r>
            <a:r>
              <a:rPr b="1" sz="3400" lang="en-US"/>
              <a:t> </a:t>
            </a:r>
            <a:r>
              <a:rPr b="1" sz="3400" lang="en-US"/>
              <a:t> </a:t>
            </a:r>
            <a:r>
              <a:rPr b="1" sz="3400" lang="en-US"/>
              <a:t> </a:t>
            </a:r>
            <a:r>
              <a:rPr b="1" sz="3400" lang="en-US"/>
              <a:t> </a:t>
            </a:r>
            <a:r>
              <a:rPr b="1" sz="3400" lang="en-US"/>
              <a:t> </a:t>
            </a:r>
            <a:r>
              <a:rPr b="1" sz="3400" lang="en-US"/>
              <a:t> </a:t>
            </a:r>
            <a:r>
              <a:rPr b="1" sz="3400" lang="en-US"/>
              <a:t> </a:t>
            </a:r>
            <a:r>
              <a:rPr b="1" sz="3400" lang="en-US"/>
              <a:t> </a:t>
            </a:r>
            <a:r>
              <a:rPr b="1" sz="3400" lang="en-US"/>
              <a:t> </a:t>
            </a:r>
            <a:r>
              <a:rPr b="1" sz="3400" lang="en-US"/>
              <a:t> </a:t>
            </a:r>
            <a:endParaRPr b="1" sz="340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"/>
          <p:cNvSpPr/>
          <p:nvPr/>
        </p:nvSpPr>
        <p:spPr>
          <a:xfrm>
            <a:off x="3048000" y="199597"/>
            <a:ext cx="3048000" cy="1359650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700" lang="en-US"/>
              <a:t>ব</a:t>
            </a:r>
            <a:r>
              <a:rPr b="1" sz="3700" lang="en-US"/>
              <a:t>া</a:t>
            </a:r>
            <a:r>
              <a:rPr b="1" sz="3700" lang="en-US"/>
              <a:t>ড়</a:t>
            </a:r>
            <a:r>
              <a:rPr b="1" sz="3700" lang="en-US"/>
              <a:t>ি</a:t>
            </a:r>
            <a:r>
              <a:rPr b="1" sz="3700" lang="en-US"/>
              <a:t>র</a:t>
            </a:r>
            <a:r>
              <a:rPr b="1" sz="3700" lang="en-US"/>
              <a:t> </a:t>
            </a:r>
            <a:r>
              <a:rPr b="1" sz="3700" lang="en-US"/>
              <a:t>ক</a:t>
            </a:r>
            <a:r>
              <a:rPr b="1" sz="3700" lang="en-US"/>
              <a:t>া</a:t>
            </a:r>
            <a:r>
              <a:rPr b="1" sz="3700" lang="en-US"/>
              <a:t>জ</a:t>
            </a:r>
            <a:r>
              <a:rPr b="1" sz="3700" lang="en-US"/>
              <a:t> </a:t>
            </a:r>
            <a:endParaRPr b="1" sz="3700" lang="en-US"/>
          </a:p>
        </p:txBody>
      </p:sp>
      <p:sp>
        <p:nvSpPr>
          <p:cNvPr id="1048585" name=""/>
          <p:cNvSpPr/>
          <p:nvPr/>
        </p:nvSpPr>
        <p:spPr>
          <a:xfrm>
            <a:off x="715740" y="1905000"/>
            <a:ext cx="8188883" cy="4613901"/>
          </a:xfrm>
          <a:prstGeom prst="cub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l"/>
            <a:r>
              <a:rPr b="1" sz="3500" lang="en-US"/>
              <a:t>*</a:t>
            </a:r>
            <a:r>
              <a:rPr b="1" sz="3500" lang="en-US"/>
              <a:t> </a:t>
            </a:r>
            <a:r>
              <a:rPr b="1" sz="3500" lang="en-US"/>
              <a:t>স</a:t>
            </a:r>
            <a:r>
              <a:rPr b="1" sz="3500" lang="en-US"/>
              <a:t>র</a:t>
            </a:r>
            <a:r>
              <a:rPr b="1" sz="3500" lang="en-US"/>
              <a:t>কারি</a:t>
            </a:r>
            <a:r>
              <a:rPr b="1" sz="3500" lang="en-US"/>
              <a:t> </a:t>
            </a:r>
            <a:r>
              <a:rPr b="1" sz="3500" lang="en-US"/>
              <a:t>কর্মকান্ডে</a:t>
            </a:r>
            <a:r>
              <a:rPr b="1" sz="3500" lang="en-US"/>
              <a:t> </a:t>
            </a:r>
            <a:r>
              <a:rPr b="1" sz="3500" lang="en-US"/>
              <a:t>তথ্য</a:t>
            </a:r>
            <a:r>
              <a:rPr b="1" sz="3500" lang="en-US"/>
              <a:t> </a:t>
            </a:r>
            <a:r>
              <a:rPr b="1" sz="3500" lang="en-US"/>
              <a:t>ও</a:t>
            </a:r>
            <a:r>
              <a:rPr b="1" sz="3500" lang="en-US"/>
              <a:t> </a:t>
            </a:r>
            <a:r>
              <a:rPr b="1" sz="3500" lang="en-US"/>
              <a:t>যোগাযোগ</a:t>
            </a:r>
            <a:r>
              <a:rPr b="1" sz="3500" lang="en-US"/>
              <a:t> </a:t>
            </a:r>
            <a:r>
              <a:rPr b="1" sz="3500" lang="en-US"/>
              <a:t>প্রযুক্তির</a:t>
            </a:r>
            <a:r>
              <a:rPr b="1" sz="3500" lang="en-US"/>
              <a:t> </a:t>
            </a:r>
            <a:r>
              <a:rPr b="1" sz="3500" lang="en-US"/>
              <a:t>প</a:t>
            </a:r>
            <a:r>
              <a:rPr b="1" sz="3500" lang="en-US"/>
              <a:t>্র</a:t>
            </a:r>
            <a:r>
              <a:rPr b="1" sz="3500" lang="en-US"/>
              <a:t>য়ো</a:t>
            </a:r>
            <a:r>
              <a:rPr b="1" sz="3500" lang="en-US"/>
              <a:t>গ</a:t>
            </a:r>
            <a:r>
              <a:rPr b="1" sz="3500" lang="en-US"/>
              <a:t> </a:t>
            </a:r>
            <a:r>
              <a:rPr b="1" sz="3500" lang="en-US"/>
              <a:t>বিশ</a:t>
            </a:r>
            <a:r>
              <a:rPr b="1" sz="3500" lang="en-US"/>
              <a:t>্ল</a:t>
            </a:r>
            <a:r>
              <a:rPr b="1" sz="3500" lang="en-US"/>
              <a:t>ে</a:t>
            </a:r>
            <a:r>
              <a:rPr b="1" sz="3500" lang="en-US"/>
              <a:t>ষণ</a:t>
            </a:r>
            <a:r>
              <a:rPr b="1" sz="3500" lang="en-US"/>
              <a:t> </a:t>
            </a:r>
            <a:r>
              <a:rPr b="1" sz="3500" lang="en-US"/>
              <a:t>ক</a:t>
            </a:r>
            <a:r>
              <a:rPr b="1" sz="3500" lang="en-US"/>
              <a:t>র</a:t>
            </a:r>
            <a:r>
              <a:rPr b="1" sz="3500" lang="en-US"/>
              <a:t>।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r>
              <a:rPr b="1" sz="3500" lang="en-US"/>
              <a:t> </a:t>
            </a:r>
            <a:endParaRPr b="1" sz="350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372" y="0"/>
            <a:ext cx="8943264" cy="6858000"/>
          </a:xfrm>
          <a:prstGeom prst="rect"/>
        </p:spPr>
      </p:pic>
      <p:sp>
        <p:nvSpPr>
          <p:cNvPr id="1048698" name=""/>
          <p:cNvSpPr/>
          <p:nvPr/>
        </p:nvSpPr>
        <p:spPr>
          <a:xfrm>
            <a:off x="1714035" y="571036"/>
            <a:ext cx="5715929" cy="5715928"/>
          </a:xfrm>
          <a:prstGeom prst="star32"/>
          <a:solidFill>
            <a:srgbClr val="FFE5E5"/>
          </a:solidFill>
          <a:ln w="63500">
            <a:solidFill>
              <a:srgbClr val="002060"/>
            </a:solidFill>
          </a:ln>
        </p:spPr>
        <p:txBody>
          <a:bodyPr anchor="ctr"/>
          <a:p>
            <a:pPr algn="ctr"/>
            <a:r>
              <a:rPr b="1" sz="7600" lang="en-US">
                <a:solidFill>
                  <a:srgbClr val="00B050"/>
                </a:solidFill>
              </a:rPr>
              <a:t>ধ</a:t>
            </a:r>
            <a:r>
              <a:rPr b="1" sz="7600" lang="en-US">
                <a:solidFill>
                  <a:srgbClr val="00B050"/>
                </a:solidFill>
              </a:rPr>
              <a:t>ন্যবা</a:t>
            </a:r>
            <a:r>
              <a:rPr b="1" sz="7600" lang="en-US">
                <a:solidFill>
                  <a:srgbClr val="00B050"/>
                </a:solidFill>
              </a:rPr>
              <a:t>দ</a:t>
            </a:r>
            <a:r>
              <a:rPr b="1" sz="7600" lang="en-US">
                <a:solidFill>
                  <a:srgbClr val="00B050"/>
                </a:solidFill>
              </a:rPr>
              <a:t> </a:t>
            </a:r>
            <a:endParaRPr b="1" sz="7600"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92068" y="0"/>
            <a:ext cx="849748" cy="6858000"/>
          </a:xfrm>
          <a:prstGeom prst="rect"/>
        </p:spPr>
      </p:pic>
      <p:sp>
        <p:nvSpPr>
          <p:cNvPr id="1048604" name=""/>
          <p:cNvSpPr txBox="1"/>
          <p:nvPr/>
        </p:nvSpPr>
        <p:spPr>
          <a:xfrm>
            <a:off x="403793" y="0"/>
            <a:ext cx="7351328" cy="11709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sz="7200" lang="en-US">
                <a:solidFill>
                  <a:srgbClr val="000000"/>
                </a:solidFill>
              </a:rPr>
              <a:t>প</a:t>
            </a:r>
            <a:r>
              <a:rPr b="1" sz="7200" lang="en-US">
                <a:solidFill>
                  <a:srgbClr val="000000"/>
                </a:solidFill>
              </a:rPr>
              <a:t>র</a:t>
            </a:r>
            <a:r>
              <a:rPr b="1" sz="7200" lang="en-US">
                <a:solidFill>
                  <a:srgbClr val="000000"/>
                </a:solidFill>
              </a:rPr>
              <a:t>ি</a:t>
            </a:r>
            <a:r>
              <a:rPr b="1" sz="7200" lang="en-US">
                <a:solidFill>
                  <a:srgbClr val="000000"/>
                </a:solidFill>
              </a:rPr>
              <a:t>চ</a:t>
            </a:r>
            <a:r>
              <a:rPr b="1" sz="7200" lang="en-US">
                <a:solidFill>
                  <a:srgbClr val="000000"/>
                </a:solidFill>
              </a:rPr>
              <a:t>ি</a:t>
            </a:r>
            <a:r>
              <a:rPr b="1" sz="7200" lang="en-US">
                <a:solidFill>
                  <a:srgbClr val="000000"/>
                </a:solidFill>
              </a:rPr>
              <a:t>ত</a:t>
            </a:r>
            <a:r>
              <a:rPr b="1" sz="7200" lang="en-US">
                <a:solidFill>
                  <a:srgbClr val="000000"/>
                </a:solidFill>
              </a:rPr>
              <a:t>ি</a:t>
            </a:r>
            <a:r>
              <a:rPr b="1" sz="7200" lang="en-US">
                <a:solidFill>
                  <a:srgbClr val="000000"/>
                </a:solidFill>
              </a:rPr>
              <a:t> </a:t>
            </a:r>
            <a:endParaRPr b="1" sz="7200" lang="en-US">
              <a:solidFill>
                <a:srgbClr val="000000"/>
              </a:solidFill>
            </a:endParaRPr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979196"/>
            <a:ext cx="4237732" cy="5870106"/>
          </a:xfrm>
          <a:prstGeom prst="rect"/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5134613" y="976292"/>
            <a:ext cx="4304134" cy="5875914"/>
          </a:xfrm>
          <a:prstGeom prst="rect"/>
        </p:spPr>
      </p:pic>
      <p:sp>
        <p:nvSpPr>
          <p:cNvPr id="1048605" name=""/>
          <p:cNvSpPr txBox="1"/>
          <p:nvPr/>
        </p:nvSpPr>
        <p:spPr>
          <a:xfrm flipH="1">
            <a:off x="7374935" y="2147903"/>
            <a:ext cx="1769063" cy="7772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300" lang="en-US">
                <a:solidFill>
                  <a:srgbClr val="FFFFFF"/>
                </a:solidFill>
              </a:rPr>
              <a:t>অধ</a:t>
            </a:r>
            <a:r>
              <a:rPr b="1" sz="2300" lang="en-US">
                <a:solidFill>
                  <a:srgbClr val="FFFFFF"/>
                </a:solidFill>
              </a:rPr>
              <a:t>্য</a:t>
            </a:r>
            <a:r>
              <a:rPr b="1" sz="2300" lang="en-US">
                <a:solidFill>
                  <a:srgbClr val="FFFFFF"/>
                </a:solidFill>
              </a:rPr>
              <a:t>া</a:t>
            </a:r>
            <a:r>
              <a:rPr b="1" sz="2300" lang="en-US">
                <a:solidFill>
                  <a:srgbClr val="FFFFFF"/>
                </a:solidFill>
              </a:rPr>
              <a:t>য়</a:t>
            </a:r>
            <a:r>
              <a:rPr b="1" sz="2300" lang="en-US">
                <a:solidFill>
                  <a:srgbClr val="FFFFFF"/>
                </a:solidFill>
              </a:rPr>
              <a:t>-</a:t>
            </a:r>
            <a:r>
              <a:rPr b="1" sz="2300" lang="en-US">
                <a:solidFill>
                  <a:srgbClr val="FFFFFF"/>
                </a:solidFill>
              </a:rPr>
              <a:t>১</a:t>
            </a:r>
            <a:endParaRPr b="1" sz="2300" lang="en-US">
              <a:solidFill>
                <a:srgbClr val="FFFFFF"/>
              </a:solidFill>
            </a:endParaRPr>
          </a:p>
          <a:p>
            <a:pPr algn="ctr"/>
            <a:r>
              <a:rPr b="1" sz="2300" lang="en-US">
                <a:solidFill>
                  <a:srgbClr val="FFFFFF"/>
                </a:solidFill>
              </a:rPr>
              <a:t>স</a:t>
            </a:r>
            <a:r>
              <a:rPr b="1" sz="2300" lang="en-US">
                <a:solidFill>
                  <a:srgbClr val="FFFFFF"/>
                </a:solidFill>
              </a:rPr>
              <a:t>ম</a:t>
            </a:r>
            <a:r>
              <a:rPr b="1" sz="2300" lang="en-US">
                <a:solidFill>
                  <a:srgbClr val="FFFFFF"/>
                </a:solidFill>
              </a:rPr>
              <a:t>য়</a:t>
            </a:r>
            <a:r>
              <a:rPr b="1" sz="2300" lang="en-US">
                <a:solidFill>
                  <a:srgbClr val="FFFFFF"/>
                </a:solidFill>
              </a:rPr>
              <a:t>-</a:t>
            </a:r>
            <a:r>
              <a:rPr b="1" sz="2300" lang="en-US">
                <a:solidFill>
                  <a:srgbClr val="FFFFFF"/>
                </a:solidFill>
              </a:rPr>
              <a:t>৫</a:t>
            </a:r>
            <a:r>
              <a:rPr b="1" sz="2300" lang="en-US">
                <a:solidFill>
                  <a:srgbClr val="FFFFFF"/>
                </a:solidFill>
              </a:rPr>
              <a:t>০</a:t>
            </a:r>
            <a:r>
              <a:rPr b="1" sz="2300" lang="en-US">
                <a:solidFill>
                  <a:srgbClr val="FFFFFF"/>
                </a:solidFill>
              </a:rPr>
              <a:t> </a:t>
            </a:r>
            <a:r>
              <a:rPr b="1" sz="2300" lang="en-US">
                <a:solidFill>
                  <a:srgbClr val="FFFFFF"/>
                </a:solidFill>
              </a:rPr>
              <a:t>ম</a:t>
            </a:r>
            <a:r>
              <a:rPr b="1" sz="2300" lang="en-US">
                <a:solidFill>
                  <a:srgbClr val="FFFFFF"/>
                </a:solidFill>
              </a:rPr>
              <a:t>ি</a:t>
            </a:r>
            <a:r>
              <a:rPr b="1" sz="2300" lang="en-US">
                <a:solidFill>
                  <a:srgbClr val="FFFFFF"/>
                </a:solidFill>
              </a:rPr>
              <a:t> </a:t>
            </a:r>
            <a:endParaRPr b="1" sz="2300" lang="en-US">
              <a:solidFill>
                <a:srgbClr val="FFFFFF"/>
              </a:solidFill>
            </a:endParaRPr>
          </a:p>
        </p:txBody>
      </p:sp>
      <p:sp>
        <p:nvSpPr>
          <p:cNvPr id="1048606" name=""/>
          <p:cNvSpPr txBox="1"/>
          <p:nvPr/>
        </p:nvSpPr>
        <p:spPr>
          <a:xfrm>
            <a:off x="0" y="4671060"/>
            <a:ext cx="4161295" cy="21869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sz="2800" lang="en-US">
                <a:solidFill>
                  <a:srgbClr val="65FF65"/>
                </a:solidFill>
              </a:rPr>
              <a:t>ম</a:t>
            </a:r>
            <a:r>
              <a:rPr sz="2800" lang="en-US">
                <a:solidFill>
                  <a:srgbClr val="65FF65"/>
                </a:solidFill>
              </a:rPr>
              <a:t>ো</a:t>
            </a:r>
            <a:r>
              <a:rPr sz="2800" lang="en-US">
                <a:solidFill>
                  <a:srgbClr val="65FF65"/>
                </a:solidFill>
              </a:rPr>
              <a:t>.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ম</a:t>
            </a:r>
            <a:r>
              <a:rPr sz="2800" lang="en-US">
                <a:solidFill>
                  <a:srgbClr val="65FF65"/>
                </a:solidFill>
              </a:rPr>
              <a:t>ন</a:t>
            </a:r>
            <a:r>
              <a:rPr sz="2800" lang="en-US">
                <a:solidFill>
                  <a:srgbClr val="65FF65"/>
                </a:solidFill>
              </a:rPr>
              <a:t>জুরুল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আলম</a:t>
            </a:r>
            <a:endParaRPr sz="2800" lang="en-US">
              <a:solidFill>
                <a:srgbClr val="65FF65"/>
              </a:solidFill>
            </a:endParaRPr>
          </a:p>
          <a:p>
            <a:pPr algn="ctr"/>
            <a:r>
              <a:rPr sz="2800" lang="en-US">
                <a:solidFill>
                  <a:srgbClr val="65FF65"/>
                </a:solidFill>
              </a:rPr>
              <a:t>স</a:t>
            </a:r>
            <a:r>
              <a:rPr sz="2800" lang="en-US">
                <a:solidFill>
                  <a:srgbClr val="65FF65"/>
                </a:solidFill>
              </a:rPr>
              <a:t>হ</a:t>
            </a:r>
            <a:r>
              <a:rPr sz="2800" lang="en-US">
                <a:solidFill>
                  <a:srgbClr val="65FF65"/>
                </a:solidFill>
              </a:rPr>
              <a:t>ক</a:t>
            </a:r>
            <a:r>
              <a:rPr sz="2800" lang="en-US">
                <a:solidFill>
                  <a:srgbClr val="65FF65"/>
                </a:solidFill>
              </a:rPr>
              <a:t>ারি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শিক্ষক</a:t>
            </a:r>
            <a:endParaRPr sz="2800" lang="en-US">
              <a:solidFill>
                <a:srgbClr val="65FF65"/>
              </a:solidFill>
            </a:endParaRPr>
          </a:p>
          <a:p>
            <a:pPr algn="ctr"/>
            <a:r>
              <a:rPr sz="2800" lang="en-US">
                <a:solidFill>
                  <a:srgbClr val="65FF65"/>
                </a:solidFill>
              </a:rPr>
              <a:t>চ</a:t>
            </a:r>
            <a:r>
              <a:rPr sz="2800" lang="en-US">
                <a:solidFill>
                  <a:srgbClr val="65FF65"/>
                </a:solidFill>
              </a:rPr>
              <a:t>রখাগরিয়া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খাদিম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আলী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চৌধুরী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উচ্চ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বিদ্যাল</a:t>
            </a:r>
            <a:r>
              <a:rPr sz="2800" lang="en-US">
                <a:solidFill>
                  <a:srgbClr val="65FF65"/>
                </a:solidFill>
              </a:rPr>
              <a:t>য়</a:t>
            </a:r>
            <a:r>
              <a:rPr sz="2800" lang="en-US">
                <a:solidFill>
                  <a:srgbClr val="65FF65"/>
                </a:solidFill>
              </a:rPr>
              <a:t>,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স</a:t>
            </a:r>
            <a:r>
              <a:rPr sz="2800" lang="en-US">
                <a:solidFill>
                  <a:srgbClr val="65FF65"/>
                </a:solidFill>
              </a:rPr>
              <a:t>া</a:t>
            </a:r>
            <a:r>
              <a:rPr sz="2800" lang="en-US">
                <a:solidFill>
                  <a:srgbClr val="65FF65"/>
                </a:solidFill>
              </a:rPr>
              <a:t>ত</a:t>
            </a:r>
            <a:r>
              <a:rPr sz="2800" lang="en-US">
                <a:solidFill>
                  <a:srgbClr val="65FF65"/>
                </a:solidFill>
              </a:rPr>
              <a:t>ক</a:t>
            </a:r>
            <a:r>
              <a:rPr sz="2800" lang="en-US">
                <a:solidFill>
                  <a:srgbClr val="65FF65"/>
                </a:solidFill>
              </a:rPr>
              <a:t>া</a:t>
            </a:r>
            <a:r>
              <a:rPr sz="2800" lang="en-US">
                <a:solidFill>
                  <a:srgbClr val="65FF65"/>
                </a:solidFill>
              </a:rPr>
              <a:t>ন</a:t>
            </a:r>
            <a:r>
              <a:rPr sz="2800" lang="en-US">
                <a:solidFill>
                  <a:srgbClr val="65FF65"/>
                </a:solidFill>
              </a:rPr>
              <a:t>িয়া</a:t>
            </a:r>
            <a:r>
              <a:rPr sz="2800" lang="en-US">
                <a:solidFill>
                  <a:srgbClr val="65FF65"/>
                </a:solidFill>
              </a:rPr>
              <a:t>, </a:t>
            </a:r>
            <a:r>
              <a:rPr sz="2800" lang="en-US">
                <a:solidFill>
                  <a:srgbClr val="65FF65"/>
                </a:solidFill>
              </a:rPr>
              <a:t>চ</a:t>
            </a:r>
            <a:r>
              <a:rPr sz="2800" lang="en-US">
                <a:solidFill>
                  <a:srgbClr val="65FF65"/>
                </a:solidFill>
              </a:rPr>
              <a:t>ট</a:t>
            </a:r>
            <a:r>
              <a:rPr sz="2800" lang="en-US">
                <a:solidFill>
                  <a:srgbClr val="65FF65"/>
                </a:solidFill>
              </a:rPr>
              <a:t>্ট</a:t>
            </a:r>
            <a:r>
              <a:rPr sz="2800" lang="en-US">
                <a:solidFill>
                  <a:srgbClr val="65FF65"/>
                </a:solidFill>
              </a:rPr>
              <a:t>গ্রাম</a:t>
            </a:r>
            <a:r>
              <a:rPr sz="2800" lang="en-US">
                <a:solidFill>
                  <a:srgbClr val="65FF65"/>
                </a:solidFill>
              </a:rPr>
              <a:t>। 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 </a:t>
            </a:r>
            <a:r>
              <a:rPr sz="2800" lang="en-US">
                <a:solidFill>
                  <a:srgbClr val="65FF65"/>
                </a:solidFill>
              </a:rPr>
              <a:t> </a:t>
            </a:r>
            <a:endParaRPr sz="2800" lang="en-US">
              <a:solidFill>
                <a:srgbClr val="65FF6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883227" y="1502591"/>
            <a:ext cx="7377545" cy="4165494"/>
          </a:xfrm>
          <a:prstGeom prst="rect"/>
        </p:spPr>
      </p:pic>
      <p:sp>
        <p:nvSpPr>
          <p:cNvPr id="1048607" name=""/>
          <p:cNvSpPr txBox="1"/>
          <p:nvPr/>
        </p:nvSpPr>
        <p:spPr>
          <a:xfrm>
            <a:off x="545301" y="464322"/>
            <a:ext cx="8434893" cy="840740"/>
          </a:xfrm>
          <a:prstGeom prst="rect"/>
        </p:spPr>
        <p:txBody>
          <a:bodyPr rtlCol="0" wrap="square">
            <a:spAutoFit/>
          </a:bodyPr>
          <a:p>
            <a:r>
              <a:rPr b="1" sz="4900" lang="en-US">
                <a:solidFill>
                  <a:srgbClr val="000080"/>
                </a:solidFill>
              </a:rPr>
              <a:t>ম</a:t>
            </a:r>
            <a:r>
              <a:rPr b="1" sz="4900" lang="en-US">
                <a:solidFill>
                  <a:srgbClr val="000080"/>
                </a:solidFill>
              </a:rPr>
              <a:t>ন</a:t>
            </a:r>
            <a:r>
              <a:rPr b="1" sz="4900" lang="en-US">
                <a:solidFill>
                  <a:srgbClr val="000080"/>
                </a:solidFill>
              </a:rPr>
              <a:t>ো</a:t>
            </a:r>
            <a:r>
              <a:rPr b="1" sz="4900" lang="en-US">
                <a:solidFill>
                  <a:srgbClr val="000080"/>
                </a:solidFill>
              </a:rPr>
              <a:t>য</a:t>
            </a:r>
            <a:r>
              <a:rPr b="1" sz="4900" lang="en-US">
                <a:solidFill>
                  <a:srgbClr val="000080"/>
                </a:solidFill>
              </a:rPr>
              <a:t>োগ</a:t>
            </a:r>
            <a:r>
              <a:rPr b="1" sz="4900" lang="en-US">
                <a:solidFill>
                  <a:srgbClr val="000080"/>
                </a:solidFill>
              </a:rPr>
              <a:t> </a:t>
            </a:r>
            <a:r>
              <a:rPr b="1" sz="4900" lang="en-US">
                <a:solidFill>
                  <a:srgbClr val="000080"/>
                </a:solidFill>
              </a:rPr>
              <a:t>স</a:t>
            </a:r>
            <a:r>
              <a:rPr b="1" sz="4900" lang="en-US">
                <a:solidFill>
                  <a:srgbClr val="000080"/>
                </a:solidFill>
              </a:rPr>
              <a:t>হ</a:t>
            </a:r>
            <a:r>
              <a:rPr b="1" sz="4900" lang="en-US">
                <a:solidFill>
                  <a:srgbClr val="000080"/>
                </a:solidFill>
              </a:rPr>
              <a:t>ক</a:t>
            </a:r>
            <a:r>
              <a:rPr b="1" sz="4900" lang="en-US">
                <a:solidFill>
                  <a:srgbClr val="000080"/>
                </a:solidFill>
              </a:rPr>
              <a:t>া</a:t>
            </a:r>
            <a:r>
              <a:rPr b="1" sz="4900" lang="en-US">
                <a:solidFill>
                  <a:srgbClr val="000080"/>
                </a:solidFill>
              </a:rPr>
              <a:t>রে</a:t>
            </a:r>
            <a:r>
              <a:rPr b="1" sz="4900" lang="en-US">
                <a:solidFill>
                  <a:srgbClr val="000080"/>
                </a:solidFill>
              </a:rPr>
              <a:t> </a:t>
            </a:r>
            <a:r>
              <a:rPr b="1" sz="4900" lang="en-US">
                <a:solidFill>
                  <a:srgbClr val="000080"/>
                </a:solidFill>
              </a:rPr>
              <a:t>ভ</a:t>
            </a:r>
            <a:r>
              <a:rPr b="1" sz="4900" lang="en-US">
                <a:solidFill>
                  <a:srgbClr val="000080"/>
                </a:solidFill>
              </a:rPr>
              <a:t>ি</a:t>
            </a:r>
            <a:r>
              <a:rPr b="1" sz="4900" lang="en-US">
                <a:solidFill>
                  <a:srgbClr val="000080"/>
                </a:solidFill>
              </a:rPr>
              <a:t>ড</a:t>
            </a:r>
            <a:r>
              <a:rPr b="1" sz="4900" lang="en-US">
                <a:solidFill>
                  <a:srgbClr val="000080"/>
                </a:solidFill>
              </a:rPr>
              <a:t>ি</a:t>
            </a:r>
            <a:r>
              <a:rPr b="1" sz="4900" lang="en-US">
                <a:solidFill>
                  <a:srgbClr val="000080"/>
                </a:solidFill>
              </a:rPr>
              <a:t>ও</a:t>
            </a:r>
            <a:r>
              <a:rPr b="1" sz="4900" lang="en-US">
                <a:solidFill>
                  <a:srgbClr val="000080"/>
                </a:solidFill>
              </a:rPr>
              <a:t>টি</a:t>
            </a:r>
            <a:r>
              <a:rPr b="1" sz="4900" lang="en-US">
                <a:solidFill>
                  <a:srgbClr val="000080"/>
                </a:solidFill>
              </a:rPr>
              <a:t> </a:t>
            </a:r>
            <a:r>
              <a:rPr b="1" sz="4900" lang="en-US">
                <a:solidFill>
                  <a:srgbClr val="000080"/>
                </a:solidFill>
              </a:rPr>
              <a:t>দেখ</a:t>
            </a:r>
            <a:r>
              <a:rPr b="1" sz="4900" lang="en-US">
                <a:solidFill>
                  <a:srgbClr val="000080"/>
                </a:solidFill>
              </a:rPr>
              <a:t> </a:t>
            </a:r>
            <a:r>
              <a:rPr b="1" sz="4900" lang="en-US">
                <a:solidFill>
                  <a:srgbClr val="000080"/>
                </a:solidFill>
              </a:rPr>
              <a:t> </a:t>
            </a:r>
            <a:r>
              <a:rPr b="1" sz="4900" lang="en-US">
                <a:solidFill>
                  <a:srgbClr val="000080"/>
                </a:solidFill>
              </a:rPr>
              <a:t> </a:t>
            </a:r>
            <a:endParaRPr b="1" sz="4900" lang="en-US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1" fill="hold" id="6"/>
                                        <p:tgtEl>
                                          <p:spTgt spid="2097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2"/>
                  </p:tgtEl>
                </p:cond>
              </p:nextCondLst>
            </p:seq>
            <p:video fullScrn="0">
              <p:cMediaNode vol="50000">
                <p:cTn display="1" dur="1" fill="hold" id="7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09716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00601" y="2884819"/>
            <a:ext cx="4143398" cy="2571220"/>
          </a:xfrm>
          <a:prstGeom prst="rect"/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0"/>
            <a:ext cx="4674107" cy="2374280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674106" y="0"/>
            <a:ext cx="4754947" cy="2362265"/>
          </a:xfrm>
          <a:prstGeom prst="rect"/>
        </p:spPr>
      </p:pic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128310" y="2679796"/>
            <a:ext cx="4052227" cy="2778282"/>
          </a:xfrm>
          <a:prstGeom prst="rect"/>
        </p:spPr>
      </p:pic>
      <p:sp>
        <p:nvSpPr>
          <p:cNvPr id="1048608" name=""/>
          <p:cNvSpPr txBox="1"/>
          <p:nvPr/>
        </p:nvSpPr>
        <p:spPr>
          <a:xfrm>
            <a:off x="1061464" y="2374279"/>
            <a:ext cx="218592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সং</a:t>
            </a:r>
            <a:r>
              <a:rPr sz="2800" lang="en-US">
                <a:solidFill>
                  <a:srgbClr val="000000"/>
                </a:solidFill>
              </a:rPr>
              <a:t>স</a:t>
            </a:r>
            <a:r>
              <a:rPr sz="2800" lang="en-US">
                <a:solidFill>
                  <a:srgbClr val="000000"/>
                </a:solidFill>
              </a:rPr>
              <a:t>দ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ভ</a:t>
            </a:r>
            <a:r>
              <a:rPr sz="2800" lang="en-US">
                <a:solidFill>
                  <a:srgbClr val="000000"/>
                </a:solidFill>
              </a:rPr>
              <a:t>ব</a:t>
            </a:r>
            <a:r>
              <a:rPr sz="2800" lang="en-US">
                <a:solidFill>
                  <a:srgbClr val="000000"/>
                </a:solidFill>
              </a:rPr>
              <a:t>ন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09" name=""/>
          <p:cNvSpPr txBox="1"/>
          <p:nvPr/>
        </p:nvSpPr>
        <p:spPr>
          <a:xfrm>
            <a:off x="5882852" y="2424526"/>
            <a:ext cx="2337454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হ</a:t>
            </a:r>
            <a:r>
              <a:rPr sz="2800" lang="en-US">
                <a:solidFill>
                  <a:srgbClr val="000000"/>
                </a:solidFill>
              </a:rPr>
              <a:t>া</a:t>
            </a:r>
            <a:r>
              <a:rPr sz="2800" lang="en-US">
                <a:solidFill>
                  <a:srgbClr val="000000"/>
                </a:solidFill>
              </a:rPr>
              <a:t>ই</a:t>
            </a:r>
            <a:r>
              <a:rPr sz="2800" lang="en-US">
                <a:solidFill>
                  <a:srgbClr val="000000"/>
                </a:solidFill>
              </a:rPr>
              <a:t>ক</a:t>
            </a:r>
            <a:r>
              <a:rPr sz="2800" lang="en-US">
                <a:solidFill>
                  <a:srgbClr val="000000"/>
                </a:solidFill>
              </a:rPr>
              <a:t>ো</a:t>
            </a:r>
            <a:r>
              <a:rPr sz="2800" lang="en-US">
                <a:solidFill>
                  <a:srgbClr val="000000"/>
                </a:solidFill>
              </a:rPr>
              <a:t>র্ট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10" name=""/>
          <p:cNvSpPr txBox="1"/>
          <p:nvPr/>
        </p:nvSpPr>
        <p:spPr>
          <a:xfrm>
            <a:off x="528704" y="5458078"/>
            <a:ext cx="2119105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র</a:t>
            </a:r>
            <a:r>
              <a:rPr sz="2800" lang="en-US">
                <a:solidFill>
                  <a:srgbClr val="000000"/>
                </a:solidFill>
              </a:rPr>
              <a:t>ে</a:t>
            </a:r>
            <a:r>
              <a:rPr sz="2800" lang="en-US">
                <a:solidFill>
                  <a:srgbClr val="000000"/>
                </a:solidFill>
              </a:rPr>
              <a:t>ল</a:t>
            </a:r>
            <a:r>
              <a:rPr sz="2800" lang="en-US">
                <a:solidFill>
                  <a:srgbClr val="000000"/>
                </a:solidFill>
              </a:rPr>
              <a:t>স</a:t>
            </a:r>
            <a:r>
              <a:rPr sz="2800" lang="en-US">
                <a:solidFill>
                  <a:srgbClr val="000000"/>
                </a:solidFill>
              </a:rPr>
              <a:t>্টেশন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11" name=""/>
          <p:cNvSpPr txBox="1"/>
          <p:nvPr/>
        </p:nvSpPr>
        <p:spPr>
          <a:xfrm>
            <a:off x="4203735" y="5456039"/>
            <a:ext cx="4940265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তথ</a:t>
            </a:r>
            <a:r>
              <a:rPr sz="2800" lang="en-US">
                <a:solidFill>
                  <a:srgbClr val="000000"/>
                </a:solidFill>
              </a:rPr>
              <a:t>্য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ও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যোগাযোগ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প্রযুক্তির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প</a:t>
            </a:r>
            <a:r>
              <a:rPr sz="2800" lang="en-US">
                <a:solidFill>
                  <a:srgbClr val="000000"/>
                </a:solidFill>
              </a:rPr>
              <a:t>্র</a:t>
            </a:r>
            <a:r>
              <a:rPr sz="2800" lang="en-US">
                <a:solidFill>
                  <a:srgbClr val="000000"/>
                </a:solidFill>
              </a:rPr>
              <a:t>য়োগ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12" name=""/>
          <p:cNvSpPr txBox="1"/>
          <p:nvPr/>
        </p:nvSpPr>
        <p:spPr>
          <a:xfrm>
            <a:off x="501915" y="5978593"/>
            <a:ext cx="8512403" cy="56133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3200" lang="en-US" u="sng">
                <a:solidFill>
                  <a:srgbClr val="000000"/>
                </a:solidFill>
              </a:rPr>
              <a:t>স</a:t>
            </a:r>
            <a:r>
              <a:rPr b="1" sz="3200" lang="en-US" u="sng">
                <a:solidFill>
                  <a:srgbClr val="000000"/>
                </a:solidFill>
              </a:rPr>
              <a:t>র</a:t>
            </a:r>
            <a:r>
              <a:rPr b="1" sz="3200" lang="en-US" u="sng">
                <a:solidFill>
                  <a:srgbClr val="000000"/>
                </a:solidFill>
              </a:rPr>
              <a:t>কারি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কর্ম</a:t>
            </a:r>
            <a:r>
              <a:rPr b="1" sz="3200" lang="en-US" u="sng">
                <a:solidFill>
                  <a:srgbClr val="000000"/>
                </a:solidFill>
              </a:rPr>
              <a:t>ক</a:t>
            </a:r>
            <a:r>
              <a:rPr b="1" sz="3200" lang="en-US" u="sng">
                <a:solidFill>
                  <a:srgbClr val="000000"/>
                </a:solidFill>
              </a:rPr>
              <a:t>া</a:t>
            </a:r>
            <a:r>
              <a:rPr b="1" sz="3200" lang="en-US" u="sng">
                <a:solidFill>
                  <a:srgbClr val="000000"/>
                </a:solidFill>
              </a:rPr>
              <a:t>ণ</a:t>
            </a:r>
            <a:r>
              <a:rPr b="1" sz="3200" lang="en-US" u="sng">
                <a:solidFill>
                  <a:srgbClr val="000000"/>
                </a:solidFill>
              </a:rPr>
              <a:t>্ড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তথ্য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ও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যোগাযোগ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প</a:t>
            </a:r>
            <a:r>
              <a:rPr b="1" sz="3200" lang="en-US" u="sng">
                <a:solidFill>
                  <a:srgbClr val="000000"/>
                </a:solidFill>
              </a:rPr>
              <a:t>্র</a:t>
            </a:r>
            <a:r>
              <a:rPr b="1" sz="3200" lang="en-US" u="sng">
                <a:solidFill>
                  <a:srgbClr val="000000"/>
                </a:solidFill>
              </a:rPr>
              <a:t>য</a:t>
            </a:r>
            <a:r>
              <a:rPr b="1" sz="3200" lang="en-US" u="sng">
                <a:solidFill>
                  <a:srgbClr val="000000"/>
                </a:solidFill>
              </a:rPr>
              <a:t>ু</a:t>
            </a:r>
            <a:r>
              <a:rPr b="1" sz="3200" lang="en-US" u="sng">
                <a:solidFill>
                  <a:srgbClr val="000000"/>
                </a:solidFill>
              </a:rPr>
              <a:t>ক্তির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প</a:t>
            </a:r>
            <a:r>
              <a:rPr b="1" sz="3200" lang="en-US" u="sng">
                <a:solidFill>
                  <a:srgbClr val="000000"/>
                </a:solidFill>
              </a:rPr>
              <a:t>্রয়োগ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endParaRPr b="1" sz="3200" lang="en-US" u="sn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 txBox="1"/>
          <p:nvPr/>
        </p:nvSpPr>
        <p:spPr>
          <a:xfrm>
            <a:off x="2710662" y="257729"/>
            <a:ext cx="4000000" cy="1170940"/>
          </a:xfrm>
          <a:prstGeom prst="rect"/>
        </p:spPr>
        <p:txBody>
          <a:bodyPr rtlCol="0" wrap="square">
            <a:spAutoFit/>
          </a:bodyPr>
          <a:p>
            <a:r>
              <a:rPr b="1" sz="7400" lang="en-US">
                <a:solidFill>
                  <a:srgbClr val="000000"/>
                </a:solidFill>
              </a:rPr>
              <a:t>শিখ</a:t>
            </a:r>
            <a:r>
              <a:rPr b="1" sz="7400" lang="en-US">
                <a:solidFill>
                  <a:srgbClr val="000000"/>
                </a:solidFill>
              </a:rPr>
              <a:t>ন</a:t>
            </a:r>
            <a:r>
              <a:rPr b="1" sz="7400" lang="en-US">
                <a:solidFill>
                  <a:srgbClr val="000000"/>
                </a:solidFill>
              </a:rPr>
              <a:t>ফ</a:t>
            </a:r>
            <a:r>
              <a:rPr b="1" sz="7400" lang="en-US">
                <a:solidFill>
                  <a:srgbClr val="000000"/>
                </a:solidFill>
              </a:rPr>
              <a:t>ল</a:t>
            </a:r>
            <a:endParaRPr b="1" sz="7400" lang="en-US">
              <a:solidFill>
                <a:srgbClr val="000000"/>
              </a:solidFill>
            </a:endParaRPr>
          </a:p>
        </p:txBody>
      </p:sp>
      <p:sp>
        <p:nvSpPr>
          <p:cNvPr id="1048614" name=""/>
          <p:cNvSpPr txBox="1"/>
          <p:nvPr/>
        </p:nvSpPr>
        <p:spPr>
          <a:xfrm>
            <a:off x="104321" y="1725561"/>
            <a:ext cx="8769931" cy="1183640"/>
          </a:xfrm>
          <a:prstGeom prst="rect"/>
        </p:spPr>
        <p:txBody>
          <a:bodyPr rtlCol="0" wrap="square">
            <a:spAutoFit/>
          </a:bodyPr>
          <a:p>
            <a:r>
              <a:rPr b="1" sz="3700" lang="en-US">
                <a:solidFill>
                  <a:srgbClr val="000000"/>
                </a:solidFill>
              </a:rPr>
              <a:t>*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স</a:t>
            </a:r>
            <a:r>
              <a:rPr b="1" sz="3700" lang="en-US">
                <a:solidFill>
                  <a:srgbClr val="000000"/>
                </a:solidFill>
              </a:rPr>
              <a:t>র</a:t>
            </a:r>
            <a:r>
              <a:rPr b="1" sz="3700" lang="en-US">
                <a:solidFill>
                  <a:srgbClr val="000000"/>
                </a:solidFill>
              </a:rPr>
              <a:t>কা</a:t>
            </a:r>
            <a:r>
              <a:rPr b="1" sz="3700" lang="en-US">
                <a:solidFill>
                  <a:srgbClr val="000000"/>
                </a:solidFill>
              </a:rPr>
              <a:t>র</a:t>
            </a:r>
            <a:r>
              <a:rPr b="1" sz="3700" lang="en-US">
                <a:solidFill>
                  <a:srgbClr val="000000"/>
                </a:solidFill>
              </a:rPr>
              <a:t>ি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কার্য</a:t>
            </a:r>
            <a:r>
              <a:rPr b="1" sz="3700" lang="en-US">
                <a:solidFill>
                  <a:srgbClr val="000000"/>
                </a:solidFill>
              </a:rPr>
              <a:t>ক</a:t>
            </a:r>
            <a:r>
              <a:rPr b="1" sz="3700" lang="en-US">
                <a:solidFill>
                  <a:srgbClr val="000000"/>
                </a:solidFill>
              </a:rPr>
              <a:t>্র</a:t>
            </a:r>
            <a:r>
              <a:rPr b="1" sz="3700" lang="en-US">
                <a:solidFill>
                  <a:srgbClr val="000000"/>
                </a:solidFill>
              </a:rPr>
              <a:t>মে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তথ</a:t>
            </a:r>
            <a:r>
              <a:rPr b="1" sz="3700" lang="en-US">
                <a:solidFill>
                  <a:srgbClr val="000000"/>
                </a:solidFill>
              </a:rPr>
              <a:t>্য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ও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য</a:t>
            </a:r>
            <a:r>
              <a:rPr b="1" sz="3700" lang="en-US">
                <a:solidFill>
                  <a:srgbClr val="000000"/>
                </a:solidFill>
              </a:rPr>
              <a:t>োগাযোগ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প্রযুক্তি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ব</a:t>
            </a:r>
            <a:r>
              <a:rPr b="1" sz="3700" lang="en-US">
                <a:solidFill>
                  <a:srgbClr val="000000"/>
                </a:solidFill>
              </a:rPr>
              <a:t>্য</a:t>
            </a:r>
            <a:r>
              <a:rPr b="1" sz="3700" lang="en-US">
                <a:solidFill>
                  <a:srgbClr val="000000"/>
                </a:solidFill>
              </a:rPr>
              <a:t>ব</a:t>
            </a:r>
            <a:r>
              <a:rPr b="1" sz="3700" lang="en-US">
                <a:solidFill>
                  <a:srgbClr val="000000"/>
                </a:solidFill>
              </a:rPr>
              <a:t>হারের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গুরুত্ব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ব</a:t>
            </a:r>
            <a:r>
              <a:rPr b="1" sz="3700" lang="en-US">
                <a:solidFill>
                  <a:srgbClr val="000000"/>
                </a:solidFill>
              </a:rPr>
              <a:t>র্ণনা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করতে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পারবে</a:t>
            </a:r>
            <a:r>
              <a:rPr b="1" sz="3700" lang="en-US">
                <a:solidFill>
                  <a:srgbClr val="000000"/>
                </a:solidFill>
              </a:rPr>
              <a:t>। 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000000"/>
                </a:solidFill>
              </a:rPr>
              <a:t> </a:t>
            </a:r>
            <a:endParaRPr b="1" sz="3700" lang="en-US">
              <a:solidFill>
                <a:srgbClr val="000000"/>
              </a:solidFill>
            </a:endParaRPr>
          </a:p>
        </p:txBody>
      </p:sp>
      <p:sp>
        <p:nvSpPr>
          <p:cNvPr id="1048615" name=""/>
          <p:cNvSpPr txBox="1"/>
          <p:nvPr/>
        </p:nvSpPr>
        <p:spPr>
          <a:xfrm>
            <a:off x="0" y="3428999"/>
            <a:ext cx="8585119" cy="1132840"/>
          </a:xfrm>
          <a:prstGeom prst="rect"/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000000"/>
                </a:solidFill>
              </a:rPr>
              <a:t>*</a:t>
            </a:r>
            <a:r>
              <a:rPr b="1" sz="3500" lang="en-US">
                <a:solidFill>
                  <a:srgbClr val="000000"/>
                </a:solidFill>
              </a:rPr>
              <a:t>স</a:t>
            </a:r>
            <a:r>
              <a:rPr b="1" sz="3500" lang="en-US">
                <a:solidFill>
                  <a:srgbClr val="000000"/>
                </a:solidFill>
              </a:rPr>
              <a:t>র</a:t>
            </a:r>
            <a:r>
              <a:rPr b="1" sz="3500" lang="en-US">
                <a:solidFill>
                  <a:srgbClr val="000000"/>
                </a:solidFill>
              </a:rPr>
              <a:t>কারি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কর্ম</a:t>
            </a:r>
            <a:r>
              <a:rPr b="1" sz="3500" lang="en-US">
                <a:solidFill>
                  <a:srgbClr val="000000"/>
                </a:solidFill>
              </a:rPr>
              <a:t>ক</a:t>
            </a:r>
            <a:r>
              <a:rPr b="1" sz="3500" lang="en-US">
                <a:solidFill>
                  <a:srgbClr val="000000"/>
                </a:solidFill>
              </a:rPr>
              <a:t>া</a:t>
            </a:r>
            <a:r>
              <a:rPr b="1" sz="3500" lang="en-US">
                <a:solidFill>
                  <a:srgbClr val="000000"/>
                </a:solidFill>
              </a:rPr>
              <a:t>ণ</a:t>
            </a:r>
            <a:r>
              <a:rPr b="1" sz="3500" lang="en-US">
                <a:solidFill>
                  <a:srgbClr val="000000"/>
                </a:solidFill>
              </a:rPr>
              <a:t>্ড</a:t>
            </a:r>
            <a:r>
              <a:rPr b="1" sz="3500" lang="en-US">
                <a:solidFill>
                  <a:srgbClr val="000000"/>
                </a:solidFill>
              </a:rPr>
              <a:t>ে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তথ</a:t>
            </a:r>
            <a:r>
              <a:rPr b="1" sz="3500" lang="en-US">
                <a:solidFill>
                  <a:srgbClr val="000000"/>
                </a:solidFill>
              </a:rPr>
              <a:t>্য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ও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যোগাযোগ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প্রযুক্তির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প</a:t>
            </a:r>
            <a:r>
              <a:rPr b="1" sz="3500" lang="en-US">
                <a:solidFill>
                  <a:srgbClr val="000000"/>
                </a:solidFill>
              </a:rPr>
              <a:t>্র</a:t>
            </a:r>
            <a:r>
              <a:rPr b="1" sz="3500" lang="en-US">
                <a:solidFill>
                  <a:srgbClr val="000000"/>
                </a:solidFill>
              </a:rPr>
              <a:t>য়োগ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বিশ</a:t>
            </a:r>
            <a:r>
              <a:rPr b="1" sz="3500" lang="en-US">
                <a:solidFill>
                  <a:srgbClr val="000000"/>
                </a:solidFill>
              </a:rPr>
              <a:t>্লেষণ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করতে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পারবে</a:t>
            </a:r>
            <a:r>
              <a:rPr b="1" sz="3500" lang="en-US">
                <a:solidFill>
                  <a:srgbClr val="000000"/>
                </a:solidFill>
              </a:rPr>
              <a:t>।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endParaRPr b="1" sz="35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64524" y="0"/>
            <a:ext cx="4407540" cy="2850166"/>
          </a:xfrm>
          <a:prstGeom prst="rect"/>
        </p:spPr>
      </p:pic>
      <p:sp>
        <p:nvSpPr>
          <p:cNvPr id="1048616" name=""/>
          <p:cNvSpPr txBox="1"/>
          <p:nvPr/>
        </p:nvSpPr>
        <p:spPr>
          <a:xfrm>
            <a:off x="572000" y="2918459"/>
            <a:ext cx="1743865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স</a:t>
            </a:r>
            <a:r>
              <a:rPr sz="2800" lang="en-US">
                <a:solidFill>
                  <a:srgbClr val="000000"/>
                </a:solidFill>
              </a:rPr>
              <a:t>র</a:t>
            </a:r>
            <a:r>
              <a:rPr sz="2800" lang="en-US">
                <a:solidFill>
                  <a:srgbClr val="000000"/>
                </a:solidFill>
              </a:rPr>
              <a:t>কার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464439" y="0"/>
            <a:ext cx="4679560" cy="2847983"/>
          </a:xfrm>
          <a:prstGeom prst="rect"/>
        </p:spPr>
      </p:pic>
      <p:sp>
        <p:nvSpPr>
          <p:cNvPr id="1048617" name=""/>
          <p:cNvSpPr txBox="1"/>
          <p:nvPr/>
        </p:nvSpPr>
        <p:spPr>
          <a:xfrm>
            <a:off x="7246954" y="2918459"/>
            <a:ext cx="1557264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জ</a:t>
            </a:r>
            <a:r>
              <a:rPr sz="2800" lang="en-US">
                <a:solidFill>
                  <a:srgbClr val="000000"/>
                </a:solidFill>
              </a:rPr>
              <a:t>ন</a:t>
            </a:r>
            <a:r>
              <a:rPr sz="2800" lang="en-US">
                <a:solidFill>
                  <a:srgbClr val="000000"/>
                </a:solidFill>
              </a:rPr>
              <a:t>গ</a:t>
            </a:r>
            <a:r>
              <a:rPr sz="2800" lang="en-US">
                <a:solidFill>
                  <a:srgbClr val="000000"/>
                </a:solidFill>
              </a:rPr>
              <a:t>ণ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164524" y="3428999"/>
            <a:ext cx="4426329" cy="2663858"/>
          </a:xfrm>
          <a:prstGeom prst="rect"/>
        </p:spPr>
      </p:pic>
      <p:sp>
        <p:nvSpPr>
          <p:cNvPr id="1048618" name=""/>
          <p:cNvSpPr txBox="1"/>
          <p:nvPr/>
        </p:nvSpPr>
        <p:spPr>
          <a:xfrm>
            <a:off x="243016" y="6092856"/>
            <a:ext cx="2371595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আ</a:t>
            </a:r>
            <a:r>
              <a:rPr sz="2800" lang="en-US">
                <a:solidFill>
                  <a:srgbClr val="000000"/>
                </a:solidFill>
              </a:rPr>
              <a:t>ই</a:t>
            </a:r>
            <a:r>
              <a:rPr sz="2800" lang="en-US">
                <a:solidFill>
                  <a:srgbClr val="000000"/>
                </a:solidFill>
              </a:rPr>
              <a:t>ন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ও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ন</a:t>
            </a:r>
            <a:r>
              <a:rPr sz="2800" lang="en-US">
                <a:solidFill>
                  <a:srgbClr val="000000"/>
                </a:solidFill>
              </a:rPr>
              <a:t>ী</a:t>
            </a:r>
            <a:r>
              <a:rPr sz="2800" lang="en-US">
                <a:solidFill>
                  <a:srgbClr val="000000"/>
                </a:solidFill>
              </a:rPr>
              <a:t>ত</a:t>
            </a:r>
            <a:r>
              <a:rPr sz="2800" lang="en-US">
                <a:solidFill>
                  <a:srgbClr val="000000"/>
                </a:solidFill>
              </a:rPr>
              <a:t>ি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398817" y="3314149"/>
            <a:ext cx="5003191" cy="2684033"/>
          </a:xfrm>
          <a:prstGeom prst="rect"/>
        </p:spPr>
      </p:pic>
      <p:sp>
        <p:nvSpPr>
          <p:cNvPr id="1048619" name=""/>
          <p:cNvSpPr txBox="1"/>
          <p:nvPr/>
        </p:nvSpPr>
        <p:spPr>
          <a:xfrm>
            <a:off x="5454127" y="6092856"/>
            <a:ext cx="2321487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ম</a:t>
            </a:r>
            <a:r>
              <a:rPr sz="2800" lang="en-US">
                <a:solidFill>
                  <a:srgbClr val="000000"/>
                </a:solidFill>
              </a:rPr>
              <a:t>ন</a:t>
            </a:r>
            <a:r>
              <a:rPr sz="2800" lang="en-US">
                <a:solidFill>
                  <a:srgbClr val="000000"/>
                </a:solidFill>
              </a:rPr>
              <a:t>্ত</a:t>
            </a:r>
            <a:r>
              <a:rPr sz="2800" lang="en-US">
                <a:solidFill>
                  <a:srgbClr val="000000"/>
                </a:solidFill>
              </a:rPr>
              <a:t>্র</a:t>
            </a:r>
            <a:r>
              <a:rPr sz="2800" lang="en-US">
                <a:solidFill>
                  <a:srgbClr val="000000"/>
                </a:solidFill>
              </a:rPr>
              <a:t>ণালয়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r="0"/>
          <a:stretch>
            <a:fillRect/>
          </a:stretch>
        </p:blipFill>
        <p:spPr>
          <a:xfrm rot="0">
            <a:off x="-271108" y="0"/>
            <a:ext cx="3066179" cy="5709461"/>
          </a:xfrm>
          <a:prstGeom prst="rect"/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777239" y="0"/>
            <a:ext cx="3167188" cy="5746540"/>
          </a:xfrm>
          <a:prstGeom prst="rect"/>
        </p:spPr>
      </p:pic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5944427" y="0"/>
            <a:ext cx="3199572" cy="5724056"/>
          </a:xfrm>
          <a:prstGeom prst="rect"/>
        </p:spPr>
      </p:pic>
      <p:sp>
        <p:nvSpPr>
          <p:cNvPr id="1048620" name=""/>
          <p:cNvSpPr txBox="1"/>
          <p:nvPr/>
        </p:nvSpPr>
        <p:spPr>
          <a:xfrm>
            <a:off x="6871655" y="6044650"/>
            <a:ext cx="1942763" cy="510541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ও</a:t>
            </a:r>
            <a:r>
              <a:rPr sz="2800" lang="en-US">
                <a:solidFill>
                  <a:srgbClr val="000000"/>
                </a:solidFill>
              </a:rPr>
              <a:t>য়</a:t>
            </a:r>
            <a:r>
              <a:rPr sz="2800" lang="en-US">
                <a:solidFill>
                  <a:srgbClr val="000000"/>
                </a:solidFill>
              </a:rPr>
              <a:t>ে</a:t>
            </a:r>
            <a:r>
              <a:rPr sz="2800" lang="en-US">
                <a:solidFill>
                  <a:srgbClr val="000000"/>
                </a:solidFill>
              </a:rPr>
              <a:t>বসাইট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21" name=""/>
          <p:cNvSpPr txBox="1"/>
          <p:nvPr/>
        </p:nvSpPr>
        <p:spPr>
          <a:xfrm>
            <a:off x="2961659" y="5789380"/>
            <a:ext cx="2908954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ন</a:t>
            </a:r>
            <a:r>
              <a:rPr sz="2800" lang="en-US">
                <a:solidFill>
                  <a:srgbClr val="000000"/>
                </a:solidFill>
              </a:rPr>
              <a:t>ি</a:t>
            </a:r>
            <a:r>
              <a:rPr sz="2800" lang="en-US">
                <a:solidFill>
                  <a:srgbClr val="000000"/>
                </a:solidFill>
              </a:rPr>
              <a:t>য়</a:t>
            </a:r>
            <a:r>
              <a:rPr sz="2800" lang="en-US">
                <a:solidFill>
                  <a:srgbClr val="000000"/>
                </a:solidFill>
              </a:rPr>
              <a:t>ো</a:t>
            </a:r>
            <a:r>
              <a:rPr sz="2800" lang="en-US">
                <a:solidFill>
                  <a:srgbClr val="000000"/>
                </a:solidFill>
              </a:rPr>
              <a:t>গ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বিজ্ঞ</a:t>
            </a:r>
            <a:r>
              <a:rPr sz="2800" lang="en-US">
                <a:solidFill>
                  <a:srgbClr val="000000"/>
                </a:solidFill>
              </a:rPr>
              <a:t>প</a:t>
            </a:r>
            <a:r>
              <a:rPr sz="2800" lang="en-US">
                <a:solidFill>
                  <a:srgbClr val="000000"/>
                </a:solidFill>
              </a:rPr>
              <a:t>্ত</a:t>
            </a:r>
            <a:r>
              <a:rPr sz="2800" lang="en-US">
                <a:solidFill>
                  <a:srgbClr val="000000"/>
                </a:solidFill>
              </a:rPr>
              <a:t>ি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22" name=""/>
          <p:cNvSpPr txBox="1"/>
          <p:nvPr/>
        </p:nvSpPr>
        <p:spPr>
          <a:xfrm>
            <a:off x="162526" y="5789379"/>
            <a:ext cx="2198909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ন</a:t>
            </a:r>
            <a:r>
              <a:rPr sz="2800" lang="en-US">
                <a:solidFill>
                  <a:srgbClr val="000000"/>
                </a:solidFill>
              </a:rPr>
              <a:t>ো</a:t>
            </a:r>
            <a:r>
              <a:rPr sz="2800" lang="en-US">
                <a:solidFill>
                  <a:srgbClr val="000000"/>
                </a:solidFill>
              </a:rPr>
              <a:t>ট</a:t>
            </a:r>
            <a:r>
              <a:rPr sz="2800" lang="en-US">
                <a:solidFill>
                  <a:srgbClr val="000000"/>
                </a:solidFill>
              </a:rPr>
              <a:t>ি</a:t>
            </a:r>
            <a:r>
              <a:rPr sz="2800" lang="en-US">
                <a:solidFill>
                  <a:srgbClr val="000000"/>
                </a:solidFill>
              </a:rPr>
              <a:t>শ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বোর্ড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 flipH="1">
            <a:off x="0" y="0"/>
            <a:ext cx="4263387" cy="2798741"/>
          </a:xfrm>
          <a:prstGeom prst="rect"/>
        </p:spPr>
      </p:pic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69718" y="3429000"/>
            <a:ext cx="4035475" cy="2714743"/>
          </a:xfrm>
          <a:prstGeom prst="rect"/>
        </p:spPr>
      </p:pic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5618078" y="0"/>
            <a:ext cx="3525922" cy="5950451"/>
          </a:xfrm>
          <a:prstGeom prst="rect"/>
        </p:spPr>
      </p:pic>
      <p:sp>
        <p:nvSpPr>
          <p:cNvPr id="1048623" name=""/>
          <p:cNvSpPr txBox="1"/>
          <p:nvPr/>
        </p:nvSpPr>
        <p:spPr>
          <a:xfrm>
            <a:off x="594013" y="6143743"/>
            <a:ext cx="2571591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ক</a:t>
            </a:r>
            <a:r>
              <a:rPr sz="2800" lang="en-US">
                <a:solidFill>
                  <a:srgbClr val="000000"/>
                </a:solidFill>
              </a:rPr>
              <a:t>ল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স</a:t>
            </a:r>
            <a:r>
              <a:rPr sz="2800" lang="en-US">
                <a:solidFill>
                  <a:srgbClr val="000000"/>
                </a:solidFill>
              </a:rPr>
              <a:t>ে</a:t>
            </a:r>
            <a:r>
              <a:rPr sz="2800" lang="en-US">
                <a:solidFill>
                  <a:srgbClr val="000000"/>
                </a:solidFill>
              </a:rPr>
              <a:t>ন</a:t>
            </a:r>
            <a:r>
              <a:rPr sz="2800" lang="en-US">
                <a:solidFill>
                  <a:srgbClr val="000000"/>
                </a:solidFill>
              </a:rPr>
              <a:t>্ট</a:t>
            </a:r>
            <a:r>
              <a:rPr sz="2800" lang="en-US">
                <a:solidFill>
                  <a:srgbClr val="000000"/>
                </a:solidFill>
              </a:rPr>
              <a:t>া</a:t>
            </a:r>
            <a:r>
              <a:rPr sz="2800" lang="en-US">
                <a:solidFill>
                  <a:srgbClr val="000000"/>
                </a:solidFill>
              </a:rPr>
              <a:t>র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24" name=""/>
          <p:cNvSpPr txBox="1"/>
          <p:nvPr/>
        </p:nvSpPr>
        <p:spPr>
          <a:xfrm>
            <a:off x="169718" y="2816600"/>
            <a:ext cx="1737568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আ</a:t>
            </a:r>
            <a:r>
              <a:rPr sz="2800" lang="en-US">
                <a:solidFill>
                  <a:srgbClr val="000000"/>
                </a:solidFill>
              </a:rPr>
              <a:t>ই</a:t>
            </a:r>
            <a:r>
              <a:rPr sz="2800" lang="en-US">
                <a:solidFill>
                  <a:srgbClr val="000000"/>
                </a:solidFill>
              </a:rPr>
              <a:t>ন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25" name=""/>
          <p:cNvSpPr txBox="1"/>
          <p:nvPr/>
        </p:nvSpPr>
        <p:spPr>
          <a:xfrm>
            <a:off x="5758501" y="6143743"/>
            <a:ext cx="2446691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আ</a:t>
            </a:r>
            <a:r>
              <a:rPr sz="2800" lang="en-US">
                <a:solidFill>
                  <a:srgbClr val="000000"/>
                </a:solidFill>
              </a:rPr>
              <a:t>ই</a:t>
            </a:r>
            <a:r>
              <a:rPr sz="2800" lang="en-US">
                <a:solidFill>
                  <a:srgbClr val="000000"/>
                </a:solidFill>
              </a:rPr>
              <a:t>ন</a:t>
            </a:r>
            <a:r>
              <a:rPr sz="2800" lang="en-US">
                <a:solidFill>
                  <a:srgbClr val="000000"/>
                </a:solidFill>
              </a:rPr>
              <a:t>ি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স</a:t>
            </a:r>
            <a:r>
              <a:rPr sz="2800" lang="en-US">
                <a:solidFill>
                  <a:srgbClr val="000000"/>
                </a:solidFill>
              </a:rPr>
              <a:t>হ</a:t>
            </a:r>
            <a:r>
              <a:rPr sz="2800" lang="en-US">
                <a:solidFill>
                  <a:srgbClr val="000000"/>
                </a:solidFill>
              </a:rPr>
              <a:t>া</a:t>
            </a:r>
            <a:r>
              <a:rPr sz="2800" lang="en-US">
                <a:solidFill>
                  <a:srgbClr val="000000"/>
                </a:solidFill>
              </a:rPr>
              <a:t>য়তা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7987" y="0"/>
            <a:ext cx="1214235" cy="2852531"/>
          </a:xfrm>
          <a:prstGeom prst="rect"/>
        </p:spPr>
      </p:pic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7190857" y="2605221"/>
            <a:ext cx="12215" cy="3422957"/>
          </a:xfrm>
          <a:prstGeom prst="rect"/>
        </p:spPr>
      </p:pic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3239174"/>
            <a:ext cx="2973392" cy="2894296"/>
          </a:xfrm>
          <a:prstGeom prst="rect"/>
        </p:spPr>
      </p:pic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5764280" y="3494441"/>
            <a:ext cx="3590546" cy="3386254"/>
          </a:xfrm>
          <a:prstGeom prst="rect"/>
        </p:spPr>
      </p:pic>
      <p:sp>
        <p:nvSpPr>
          <p:cNvPr id="1048626" name=""/>
          <p:cNvSpPr txBox="1"/>
          <p:nvPr/>
        </p:nvSpPr>
        <p:spPr>
          <a:xfrm>
            <a:off x="165206" y="2728634"/>
            <a:ext cx="1899796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এ</a:t>
            </a:r>
            <a:r>
              <a:rPr sz="2800" lang="en-US">
                <a:solidFill>
                  <a:srgbClr val="000000"/>
                </a:solidFill>
              </a:rPr>
              <a:t>স</a:t>
            </a:r>
            <a:r>
              <a:rPr sz="2800" lang="en-US">
                <a:solidFill>
                  <a:srgbClr val="000000"/>
                </a:solidFill>
              </a:rPr>
              <a:t>এ</a:t>
            </a:r>
            <a:r>
              <a:rPr sz="2800" lang="en-US">
                <a:solidFill>
                  <a:srgbClr val="000000"/>
                </a:solidFill>
              </a:rPr>
              <a:t>ম</a:t>
            </a:r>
            <a:r>
              <a:rPr sz="2800" lang="en-US">
                <a:solidFill>
                  <a:srgbClr val="000000"/>
                </a:solidFill>
              </a:rPr>
              <a:t>এ</a:t>
            </a:r>
            <a:r>
              <a:rPr sz="2800" lang="en-US">
                <a:solidFill>
                  <a:srgbClr val="000000"/>
                </a:solidFill>
              </a:rPr>
              <a:t>স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5"/>
          <a:srcRect t="0" b="0"/>
          <a:stretch>
            <a:fillRect/>
          </a:stretch>
        </p:blipFill>
        <p:spPr>
          <a:xfrm rot="0">
            <a:off x="5825930" y="0"/>
            <a:ext cx="3359135" cy="3415216"/>
          </a:xfrm>
          <a:prstGeom prst="rect"/>
        </p:spPr>
      </p:pic>
      <p:sp>
        <p:nvSpPr>
          <p:cNvPr id="1048627" name=""/>
          <p:cNvSpPr txBox="1"/>
          <p:nvPr/>
        </p:nvSpPr>
        <p:spPr>
          <a:xfrm>
            <a:off x="507987" y="6232227"/>
            <a:ext cx="2374785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আ</a:t>
            </a:r>
            <a:r>
              <a:rPr sz="2800" lang="en-US">
                <a:solidFill>
                  <a:srgbClr val="000000"/>
                </a:solidFill>
              </a:rPr>
              <a:t>য়</a:t>
            </a:r>
            <a:r>
              <a:rPr sz="2800" lang="en-US">
                <a:solidFill>
                  <a:srgbClr val="000000"/>
                </a:solidFill>
              </a:rPr>
              <a:t>ক</a:t>
            </a:r>
            <a:r>
              <a:rPr sz="2800" lang="en-US">
                <a:solidFill>
                  <a:srgbClr val="000000"/>
                </a:solidFill>
              </a:rPr>
              <a:t>র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প</a:t>
            </a:r>
            <a:r>
              <a:rPr sz="2800" lang="en-US">
                <a:solidFill>
                  <a:srgbClr val="000000"/>
                </a:solidFill>
              </a:rPr>
              <a:t>্র</a:t>
            </a:r>
            <a:r>
              <a:rPr sz="2800" lang="en-US">
                <a:solidFill>
                  <a:srgbClr val="000000"/>
                </a:solidFill>
              </a:rPr>
              <a:t>দ</a:t>
            </a:r>
            <a:r>
              <a:rPr sz="2800" lang="en-US">
                <a:solidFill>
                  <a:srgbClr val="000000"/>
                </a:solidFill>
              </a:rPr>
              <a:t>া</a:t>
            </a:r>
            <a:r>
              <a:rPr sz="2800" lang="en-US">
                <a:solidFill>
                  <a:srgbClr val="000000"/>
                </a:solidFill>
              </a:rPr>
              <a:t>ন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28" name=""/>
          <p:cNvSpPr/>
          <p:nvPr/>
        </p:nvSpPr>
        <p:spPr>
          <a:xfrm>
            <a:off x="3951389" y="123814"/>
            <a:ext cx="1241222" cy="6230719"/>
          </a:xfrm>
          <a:prstGeom prst="rect"/>
          <a:solidFill>
            <a:srgbClr val="FFE1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800" lang="en-US"/>
              <a:t>স</a:t>
            </a:r>
            <a:endParaRPr b="1" sz="5800" lang="en-US"/>
          </a:p>
          <a:p>
            <a:pPr algn="ctr"/>
            <a:r>
              <a:rPr b="1" sz="5800" lang="en-US"/>
              <a:t>র</a:t>
            </a:r>
            <a:endParaRPr b="1" sz="5800" lang="en-US"/>
          </a:p>
          <a:p>
            <a:pPr algn="ctr"/>
            <a:r>
              <a:rPr b="1" sz="5800" lang="en-US"/>
              <a:t>কা</a:t>
            </a:r>
            <a:endParaRPr b="1" sz="5800" lang="en-US"/>
          </a:p>
          <a:p>
            <a:pPr algn="ctr"/>
            <a:r>
              <a:rPr b="1" sz="5800" lang="en-US"/>
              <a:t>রি</a:t>
            </a:r>
            <a:endParaRPr b="1" sz="5800" lang="en-US"/>
          </a:p>
          <a:p>
            <a:pPr algn="ctr"/>
            <a:r>
              <a:rPr b="1" sz="5800" lang="en-US"/>
              <a:t>স</a:t>
            </a:r>
            <a:r>
              <a:rPr b="1" sz="5800" lang="en-US"/>
              <a:t>ে</a:t>
            </a:r>
            <a:endParaRPr b="1" sz="5800" lang="en-US"/>
          </a:p>
          <a:p>
            <a:pPr algn="ctr"/>
            <a:r>
              <a:rPr b="1" sz="5800" lang="en-US"/>
              <a:t>ব</a:t>
            </a:r>
            <a:r>
              <a:rPr b="1" sz="5800" lang="en-US"/>
              <a:t>া</a:t>
            </a:r>
            <a:r>
              <a:rPr b="1" sz="5800" lang="en-US"/>
              <a:t> </a:t>
            </a:r>
            <a:endParaRPr b="1" sz="5800" lang="en-US"/>
          </a:p>
        </p:txBody>
      </p:sp>
      <p:sp>
        <p:nvSpPr>
          <p:cNvPr id="1048629" name=""/>
          <p:cNvSpPr/>
          <p:nvPr/>
        </p:nvSpPr>
        <p:spPr>
          <a:xfrm>
            <a:off x="5207619" y="1204633"/>
            <a:ext cx="834829" cy="1524000"/>
          </a:xfrm>
          <a:prstGeom prst="rightArrow"/>
          <a:solidFill>
            <a:srgbClr val="FFE1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30" name=""/>
          <p:cNvSpPr/>
          <p:nvPr/>
        </p:nvSpPr>
        <p:spPr>
          <a:xfrm>
            <a:off x="5192610" y="4042663"/>
            <a:ext cx="834829" cy="1524000"/>
          </a:xfrm>
          <a:prstGeom prst="rightArrow"/>
          <a:solidFill>
            <a:srgbClr val="FFE1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31" name=""/>
          <p:cNvSpPr/>
          <p:nvPr/>
        </p:nvSpPr>
        <p:spPr>
          <a:xfrm rot="10800000">
            <a:off x="2882771" y="1204633"/>
            <a:ext cx="1078069" cy="1524000"/>
          </a:xfrm>
          <a:prstGeom prst="rightArrow"/>
          <a:solidFill>
            <a:srgbClr val="FFE1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32" name=""/>
          <p:cNvSpPr/>
          <p:nvPr/>
        </p:nvSpPr>
        <p:spPr>
          <a:xfrm rot="10800000">
            <a:off x="3116560" y="4316698"/>
            <a:ext cx="834829" cy="1524000"/>
          </a:xfrm>
          <a:prstGeom prst="rightArrow"/>
          <a:solidFill>
            <a:srgbClr val="FFE1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STK-L21</dc:creator>
  <dcterms:created xsi:type="dcterms:W3CDTF">2015-05-10T09:30:45Z</dcterms:created>
  <dcterms:modified xsi:type="dcterms:W3CDTF">2021-05-16T07:00:17Z</dcterms:modified>
</cp:coreProperties>
</file>