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1" r:id="rId4"/>
    <p:sldId id="262" r:id="rId5"/>
    <p:sldId id="301" r:id="rId6"/>
    <p:sldId id="265" r:id="rId7"/>
    <p:sldId id="308" r:id="rId8"/>
    <p:sldId id="309" r:id="rId9"/>
    <p:sldId id="307" r:id="rId10"/>
    <p:sldId id="310" r:id="rId11"/>
    <p:sldId id="317" r:id="rId12"/>
    <p:sldId id="313" r:id="rId13"/>
    <p:sldId id="311" r:id="rId14"/>
    <p:sldId id="286" r:id="rId15"/>
    <p:sldId id="314" r:id="rId16"/>
    <p:sldId id="280" r:id="rId17"/>
    <p:sldId id="283" r:id="rId18"/>
    <p:sldId id="305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E33"/>
    <a:srgbClr val="C2F4FE"/>
    <a:srgbClr val="C002C5"/>
    <a:srgbClr val="EDCDE6"/>
    <a:srgbClr val="FA6AE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47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F134-D73F-4A66-ACB8-84535C1175E6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8A57-187A-4AEB-A9AF-9F9698A5E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47800" y="1066800"/>
            <a:ext cx="38100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362200"/>
            <a:ext cx="4648200" cy="294126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05200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কেরোসিনের  চুলা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5334000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গ্যাসের চুলা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943600"/>
            <a:ext cx="1600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6096000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।কেরোসিনের চুলা, গ্যাসের চুলা এগুলো তাপ শক্তির উৎস।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28800" y="6248400"/>
            <a:ext cx="4572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ooking-gas-stove-6692646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257800" y="2667000"/>
            <a:ext cx="3581400" cy="2371338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Picture 21" descr="gas-pic-sm20131104154715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" y="1143000"/>
            <a:ext cx="3840480" cy="2217873"/>
          </a:xfrm>
          <a:prstGeom prst="round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nimated_camp_fire_gif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85800" y="1676400"/>
            <a:ext cx="2194560" cy="2194560"/>
          </a:xfrm>
          <a:prstGeom prst="rect">
            <a:avLst/>
          </a:prstGeom>
        </p:spPr>
      </p:pic>
      <p:pic>
        <p:nvPicPr>
          <p:cNvPr id="24" name="Picture 23" descr="-vanish-water.png"/>
          <p:cNvPicPr>
            <a:picLocks noChangeAspect="1"/>
          </p:cNvPicPr>
          <p:nvPr/>
        </p:nvPicPr>
        <p:blipFill>
          <a:blip r:embed="rId3">
            <a:lum contrast="40000"/>
          </a:blip>
          <a:srcRect l="11904"/>
          <a:stretch>
            <a:fillRect/>
          </a:stretch>
        </p:blipFill>
        <p:spPr>
          <a:xfrm>
            <a:off x="0" y="0"/>
            <a:ext cx="3383280" cy="3840480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52800" y="1066800"/>
            <a:ext cx="2910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আগুনের তাপে কেটলির মুখ দিয়ে বাষ্প বেরোচ্ছে।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Animated_camp_fire_gif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352800" y="4267200"/>
            <a:ext cx="1920240" cy="1920240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3276600" y="3886200"/>
            <a:ext cx="1937288" cy="1436535"/>
          </a:xfrm>
          <a:custGeom>
            <a:avLst/>
            <a:gdLst>
              <a:gd name="connsiteX0" fmla="*/ 464949 w 1937288"/>
              <a:gd name="connsiteY0" fmla="*/ 1022889 h 1436535"/>
              <a:gd name="connsiteX1" fmla="*/ 495946 w 1937288"/>
              <a:gd name="connsiteY1" fmla="*/ 1069384 h 1436535"/>
              <a:gd name="connsiteX2" fmla="*/ 526942 w 1937288"/>
              <a:gd name="connsiteY2" fmla="*/ 1162373 h 1436535"/>
              <a:gd name="connsiteX3" fmla="*/ 619932 w 1937288"/>
              <a:gd name="connsiteY3" fmla="*/ 1239865 h 1436535"/>
              <a:gd name="connsiteX4" fmla="*/ 650929 w 1937288"/>
              <a:gd name="connsiteY4" fmla="*/ 1286360 h 1436535"/>
              <a:gd name="connsiteX5" fmla="*/ 697424 w 1937288"/>
              <a:gd name="connsiteY5" fmla="*/ 1301858 h 1436535"/>
              <a:gd name="connsiteX6" fmla="*/ 836909 w 1937288"/>
              <a:gd name="connsiteY6" fmla="*/ 1363851 h 1436535"/>
              <a:gd name="connsiteX7" fmla="*/ 929898 w 1937288"/>
              <a:gd name="connsiteY7" fmla="*/ 1394848 h 1436535"/>
              <a:gd name="connsiteX8" fmla="*/ 976393 w 1937288"/>
              <a:gd name="connsiteY8" fmla="*/ 1410346 h 1436535"/>
              <a:gd name="connsiteX9" fmla="*/ 1162373 w 1937288"/>
              <a:gd name="connsiteY9" fmla="*/ 1425845 h 1436535"/>
              <a:gd name="connsiteX10" fmla="*/ 1503336 w 1937288"/>
              <a:gd name="connsiteY10" fmla="*/ 1379350 h 1436535"/>
              <a:gd name="connsiteX11" fmla="*/ 1596325 w 1937288"/>
              <a:gd name="connsiteY11" fmla="*/ 1348353 h 1436535"/>
              <a:gd name="connsiteX12" fmla="*/ 1642820 w 1937288"/>
              <a:gd name="connsiteY12" fmla="*/ 1332855 h 1436535"/>
              <a:gd name="connsiteX13" fmla="*/ 1735810 w 1937288"/>
              <a:gd name="connsiteY13" fmla="*/ 1270861 h 1436535"/>
              <a:gd name="connsiteX14" fmla="*/ 1782305 w 1937288"/>
              <a:gd name="connsiteY14" fmla="*/ 1239865 h 1436535"/>
              <a:gd name="connsiteX15" fmla="*/ 1844298 w 1937288"/>
              <a:gd name="connsiteY15" fmla="*/ 1177872 h 1436535"/>
              <a:gd name="connsiteX16" fmla="*/ 1859797 w 1937288"/>
              <a:gd name="connsiteY16" fmla="*/ 1131377 h 1436535"/>
              <a:gd name="connsiteX17" fmla="*/ 1890793 w 1937288"/>
              <a:gd name="connsiteY17" fmla="*/ 1084882 h 1436535"/>
              <a:gd name="connsiteX18" fmla="*/ 1921790 w 1937288"/>
              <a:gd name="connsiteY18" fmla="*/ 991892 h 1436535"/>
              <a:gd name="connsiteX19" fmla="*/ 1937288 w 1937288"/>
              <a:gd name="connsiteY19" fmla="*/ 945397 h 1436535"/>
              <a:gd name="connsiteX20" fmla="*/ 1921790 w 1937288"/>
              <a:gd name="connsiteY20" fmla="*/ 697424 h 1436535"/>
              <a:gd name="connsiteX21" fmla="*/ 1890793 w 1937288"/>
              <a:gd name="connsiteY21" fmla="*/ 542441 h 1436535"/>
              <a:gd name="connsiteX22" fmla="*/ 1875295 w 1937288"/>
              <a:gd name="connsiteY22" fmla="*/ 495946 h 1436535"/>
              <a:gd name="connsiteX23" fmla="*/ 1859797 w 1937288"/>
              <a:gd name="connsiteY23" fmla="*/ 433953 h 1436535"/>
              <a:gd name="connsiteX24" fmla="*/ 1844298 w 1937288"/>
              <a:gd name="connsiteY24" fmla="*/ 356461 h 1436535"/>
              <a:gd name="connsiteX25" fmla="*/ 1813302 w 1937288"/>
              <a:gd name="connsiteY25" fmla="*/ 263472 h 1436535"/>
              <a:gd name="connsiteX26" fmla="*/ 1766807 w 1937288"/>
              <a:gd name="connsiteY26" fmla="*/ 170482 h 1436535"/>
              <a:gd name="connsiteX27" fmla="*/ 1720312 w 1937288"/>
              <a:gd name="connsiteY27" fmla="*/ 154984 h 1436535"/>
              <a:gd name="connsiteX28" fmla="*/ 1611824 w 1937288"/>
              <a:gd name="connsiteY28" fmla="*/ 170482 h 1436535"/>
              <a:gd name="connsiteX29" fmla="*/ 1441342 w 1937288"/>
              <a:gd name="connsiteY29" fmla="*/ 201478 h 1436535"/>
              <a:gd name="connsiteX30" fmla="*/ 1332854 w 1937288"/>
              <a:gd name="connsiteY30" fmla="*/ 216977 h 1436535"/>
              <a:gd name="connsiteX31" fmla="*/ 1270861 w 1937288"/>
              <a:gd name="connsiteY31" fmla="*/ 232475 h 1436535"/>
              <a:gd name="connsiteX32" fmla="*/ 1146875 w 1937288"/>
              <a:gd name="connsiteY32" fmla="*/ 247973 h 1436535"/>
              <a:gd name="connsiteX33" fmla="*/ 883403 w 1937288"/>
              <a:gd name="connsiteY33" fmla="*/ 232475 h 1436535"/>
              <a:gd name="connsiteX34" fmla="*/ 790414 w 1937288"/>
              <a:gd name="connsiteY34" fmla="*/ 201478 h 1436535"/>
              <a:gd name="connsiteX35" fmla="*/ 728420 w 1937288"/>
              <a:gd name="connsiteY35" fmla="*/ 185980 h 1436535"/>
              <a:gd name="connsiteX36" fmla="*/ 650929 w 1937288"/>
              <a:gd name="connsiteY36" fmla="*/ 170482 h 1436535"/>
              <a:gd name="connsiteX37" fmla="*/ 557939 w 1937288"/>
              <a:gd name="connsiteY37" fmla="*/ 139485 h 1436535"/>
              <a:gd name="connsiteX38" fmla="*/ 542441 w 1937288"/>
              <a:gd name="connsiteY38" fmla="*/ 185980 h 1436535"/>
              <a:gd name="connsiteX39" fmla="*/ 495946 w 1937288"/>
              <a:gd name="connsiteY39" fmla="*/ 232475 h 1436535"/>
              <a:gd name="connsiteX40" fmla="*/ 464949 w 1937288"/>
              <a:gd name="connsiteY40" fmla="*/ 278970 h 1436535"/>
              <a:gd name="connsiteX41" fmla="*/ 433953 w 1937288"/>
              <a:gd name="connsiteY41" fmla="*/ 371960 h 1436535"/>
              <a:gd name="connsiteX42" fmla="*/ 418454 w 1937288"/>
              <a:gd name="connsiteY42" fmla="*/ 418455 h 1436535"/>
              <a:gd name="connsiteX43" fmla="*/ 402956 w 1937288"/>
              <a:gd name="connsiteY43" fmla="*/ 681926 h 1436535"/>
              <a:gd name="connsiteX44" fmla="*/ 371959 w 1937288"/>
              <a:gd name="connsiteY44" fmla="*/ 635431 h 1436535"/>
              <a:gd name="connsiteX45" fmla="*/ 356461 w 1937288"/>
              <a:gd name="connsiteY45" fmla="*/ 573438 h 1436535"/>
              <a:gd name="connsiteX46" fmla="*/ 340963 w 1937288"/>
              <a:gd name="connsiteY46" fmla="*/ 526943 h 1436535"/>
              <a:gd name="connsiteX47" fmla="*/ 325464 w 1937288"/>
              <a:gd name="connsiteY47" fmla="*/ 216977 h 1436535"/>
              <a:gd name="connsiteX48" fmla="*/ 294468 w 1937288"/>
              <a:gd name="connsiteY48" fmla="*/ 123987 h 1436535"/>
              <a:gd name="connsiteX49" fmla="*/ 201478 w 1937288"/>
              <a:gd name="connsiteY49" fmla="*/ 61994 h 1436535"/>
              <a:gd name="connsiteX50" fmla="*/ 154983 w 1937288"/>
              <a:gd name="connsiteY50" fmla="*/ 30997 h 1436535"/>
              <a:gd name="connsiteX51" fmla="*/ 61993 w 1937288"/>
              <a:gd name="connsiteY51" fmla="*/ 0 h 1436535"/>
              <a:gd name="connsiteX52" fmla="*/ 92990 w 1937288"/>
              <a:gd name="connsiteY52" fmla="*/ 92990 h 1436535"/>
              <a:gd name="connsiteX53" fmla="*/ 0 w 1937288"/>
              <a:gd name="connsiteY53" fmla="*/ 123987 h 1436535"/>
              <a:gd name="connsiteX54" fmla="*/ 46495 w 1937288"/>
              <a:gd name="connsiteY54" fmla="*/ 139485 h 1436535"/>
              <a:gd name="connsiteX55" fmla="*/ 61993 w 1937288"/>
              <a:gd name="connsiteY55" fmla="*/ 185980 h 1436535"/>
              <a:gd name="connsiteX56" fmla="*/ 92990 w 1937288"/>
              <a:gd name="connsiteY56" fmla="*/ 232475 h 1436535"/>
              <a:gd name="connsiteX57" fmla="*/ 139485 w 1937288"/>
              <a:gd name="connsiteY57" fmla="*/ 821411 h 1436535"/>
              <a:gd name="connsiteX58" fmla="*/ 170481 w 1937288"/>
              <a:gd name="connsiteY58" fmla="*/ 960895 h 1436535"/>
              <a:gd name="connsiteX59" fmla="*/ 232475 w 1937288"/>
              <a:gd name="connsiteY59" fmla="*/ 1053885 h 1436535"/>
              <a:gd name="connsiteX60" fmla="*/ 278970 w 1937288"/>
              <a:gd name="connsiteY60" fmla="*/ 1084882 h 1436535"/>
              <a:gd name="connsiteX61" fmla="*/ 480447 w 1937288"/>
              <a:gd name="connsiteY61" fmla="*/ 1100380 h 1436535"/>
              <a:gd name="connsiteX62" fmla="*/ 480447 w 1937288"/>
              <a:gd name="connsiteY62" fmla="*/ 1100380 h 1436535"/>
              <a:gd name="connsiteX63" fmla="*/ 480447 w 1937288"/>
              <a:gd name="connsiteY63" fmla="*/ 1100380 h 1436535"/>
              <a:gd name="connsiteX64" fmla="*/ 511444 w 1937288"/>
              <a:gd name="connsiteY64" fmla="*/ 1084882 h 143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37288" h="1436535">
                <a:moveTo>
                  <a:pt x="464949" y="1022889"/>
                </a:moveTo>
                <a:cubicBezTo>
                  <a:pt x="475281" y="1038387"/>
                  <a:pt x="488381" y="1052363"/>
                  <a:pt x="495946" y="1069384"/>
                </a:cubicBezTo>
                <a:cubicBezTo>
                  <a:pt x="509216" y="1099241"/>
                  <a:pt x="503839" y="1139270"/>
                  <a:pt x="526942" y="1162373"/>
                </a:cubicBezTo>
                <a:cubicBezTo>
                  <a:pt x="586608" y="1222039"/>
                  <a:pt x="555200" y="1196710"/>
                  <a:pt x="619932" y="1239865"/>
                </a:cubicBezTo>
                <a:cubicBezTo>
                  <a:pt x="630264" y="1255363"/>
                  <a:pt x="636384" y="1274724"/>
                  <a:pt x="650929" y="1286360"/>
                </a:cubicBezTo>
                <a:cubicBezTo>
                  <a:pt x="663686" y="1296565"/>
                  <a:pt x="682812" y="1294552"/>
                  <a:pt x="697424" y="1301858"/>
                </a:cubicBezTo>
                <a:cubicBezTo>
                  <a:pt x="844793" y="1375543"/>
                  <a:pt x="596990" y="1283878"/>
                  <a:pt x="836909" y="1363851"/>
                </a:cubicBezTo>
                <a:lnTo>
                  <a:pt x="929898" y="1394848"/>
                </a:lnTo>
                <a:cubicBezTo>
                  <a:pt x="945396" y="1400014"/>
                  <a:pt x="960113" y="1408989"/>
                  <a:pt x="976393" y="1410346"/>
                </a:cubicBezTo>
                <a:lnTo>
                  <a:pt x="1162373" y="1425845"/>
                </a:lnTo>
                <a:cubicBezTo>
                  <a:pt x="1442944" y="1408309"/>
                  <a:pt x="1331781" y="1436535"/>
                  <a:pt x="1503336" y="1379350"/>
                </a:cubicBezTo>
                <a:lnTo>
                  <a:pt x="1596325" y="1348353"/>
                </a:lnTo>
                <a:lnTo>
                  <a:pt x="1642820" y="1332855"/>
                </a:lnTo>
                <a:lnTo>
                  <a:pt x="1735810" y="1270861"/>
                </a:lnTo>
                <a:lnTo>
                  <a:pt x="1782305" y="1239865"/>
                </a:lnTo>
                <a:cubicBezTo>
                  <a:pt x="1823632" y="1115880"/>
                  <a:pt x="1761641" y="1260527"/>
                  <a:pt x="1844298" y="1177872"/>
                </a:cubicBezTo>
                <a:cubicBezTo>
                  <a:pt x="1855850" y="1166320"/>
                  <a:pt x="1852491" y="1145989"/>
                  <a:pt x="1859797" y="1131377"/>
                </a:cubicBezTo>
                <a:cubicBezTo>
                  <a:pt x="1868127" y="1114717"/>
                  <a:pt x="1883228" y="1101903"/>
                  <a:pt x="1890793" y="1084882"/>
                </a:cubicBezTo>
                <a:cubicBezTo>
                  <a:pt x="1904063" y="1055025"/>
                  <a:pt x="1911458" y="1022889"/>
                  <a:pt x="1921790" y="991892"/>
                </a:cubicBezTo>
                <a:lnTo>
                  <a:pt x="1937288" y="945397"/>
                </a:lnTo>
                <a:cubicBezTo>
                  <a:pt x="1932122" y="862739"/>
                  <a:pt x="1929288" y="779903"/>
                  <a:pt x="1921790" y="697424"/>
                </a:cubicBezTo>
                <a:cubicBezTo>
                  <a:pt x="1917730" y="652761"/>
                  <a:pt x="1903787" y="587921"/>
                  <a:pt x="1890793" y="542441"/>
                </a:cubicBezTo>
                <a:cubicBezTo>
                  <a:pt x="1886305" y="526733"/>
                  <a:pt x="1879783" y="511654"/>
                  <a:pt x="1875295" y="495946"/>
                </a:cubicBezTo>
                <a:cubicBezTo>
                  <a:pt x="1869443" y="475465"/>
                  <a:pt x="1864418" y="454746"/>
                  <a:pt x="1859797" y="433953"/>
                </a:cubicBezTo>
                <a:cubicBezTo>
                  <a:pt x="1854083" y="408238"/>
                  <a:pt x="1851229" y="381875"/>
                  <a:pt x="1844298" y="356461"/>
                </a:cubicBezTo>
                <a:cubicBezTo>
                  <a:pt x="1835701" y="324939"/>
                  <a:pt x="1823634" y="294468"/>
                  <a:pt x="1813302" y="263472"/>
                </a:cubicBezTo>
                <a:cubicBezTo>
                  <a:pt x="1803093" y="232845"/>
                  <a:pt x="1794117" y="192330"/>
                  <a:pt x="1766807" y="170482"/>
                </a:cubicBezTo>
                <a:cubicBezTo>
                  <a:pt x="1754050" y="160277"/>
                  <a:pt x="1735810" y="160150"/>
                  <a:pt x="1720312" y="154984"/>
                </a:cubicBezTo>
                <a:cubicBezTo>
                  <a:pt x="1684149" y="160150"/>
                  <a:pt x="1647857" y="164477"/>
                  <a:pt x="1611824" y="170482"/>
                </a:cubicBezTo>
                <a:cubicBezTo>
                  <a:pt x="1321548" y="218860"/>
                  <a:pt x="1777392" y="149777"/>
                  <a:pt x="1441342" y="201478"/>
                </a:cubicBezTo>
                <a:cubicBezTo>
                  <a:pt x="1405237" y="207033"/>
                  <a:pt x="1368795" y="210442"/>
                  <a:pt x="1332854" y="216977"/>
                </a:cubicBezTo>
                <a:cubicBezTo>
                  <a:pt x="1311897" y="220787"/>
                  <a:pt x="1291871" y="228973"/>
                  <a:pt x="1270861" y="232475"/>
                </a:cubicBezTo>
                <a:cubicBezTo>
                  <a:pt x="1229777" y="239322"/>
                  <a:pt x="1188204" y="242807"/>
                  <a:pt x="1146875" y="247973"/>
                </a:cubicBezTo>
                <a:cubicBezTo>
                  <a:pt x="1059051" y="242807"/>
                  <a:pt x="970640" y="243854"/>
                  <a:pt x="883403" y="232475"/>
                </a:cubicBezTo>
                <a:cubicBezTo>
                  <a:pt x="851004" y="228249"/>
                  <a:pt x="822112" y="209402"/>
                  <a:pt x="790414" y="201478"/>
                </a:cubicBezTo>
                <a:cubicBezTo>
                  <a:pt x="769749" y="196312"/>
                  <a:pt x="749213" y="190601"/>
                  <a:pt x="728420" y="185980"/>
                </a:cubicBezTo>
                <a:cubicBezTo>
                  <a:pt x="702705" y="180266"/>
                  <a:pt x="676343" y="177413"/>
                  <a:pt x="650929" y="170482"/>
                </a:cubicBezTo>
                <a:cubicBezTo>
                  <a:pt x="619407" y="161885"/>
                  <a:pt x="557939" y="139485"/>
                  <a:pt x="557939" y="139485"/>
                </a:cubicBezTo>
                <a:cubicBezTo>
                  <a:pt x="552773" y="154983"/>
                  <a:pt x="551503" y="172387"/>
                  <a:pt x="542441" y="185980"/>
                </a:cubicBezTo>
                <a:cubicBezTo>
                  <a:pt x="530283" y="204217"/>
                  <a:pt x="509978" y="215637"/>
                  <a:pt x="495946" y="232475"/>
                </a:cubicBezTo>
                <a:cubicBezTo>
                  <a:pt x="484021" y="246784"/>
                  <a:pt x="475281" y="263472"/>
                  <a:pt x="464949" y="278970"/>
                </a:cubicBezTo>
                <a:lnTo>
                  <a:pt x="433953" y="371960"/>
                </a:lnTo>
                <a:lnTo>
                  <a:pt x="418454" y="418455"/>
                </a:lnTo>
                <a:cubicBezTo>
                  <a:pt x="413288" y="506279"/>
                  <a:pt x="421389" y="595903"/>
                  <a:pt x="402956" y="681926"/>
                </a:cubicBezTo>
                <a:cubicBezTo>
                  <a:pt x="399053" y="700139"/>
                  <a:pt x="379296" y="652552"/>
                  <a:pt x="371959" y="635431"/>
                </a:cubicBezTo>
                <a:cubicBezTo>
                  <a:pt x="363568" y="615853"/>
                  <a:pt x="362313" y="593919"/>
                  <a:pt x="356461" y="573438"/>
                </a:cubicBezTo>
                <a:cubicBezTo>
                  <a:pt x="351973" y="557730"/>
                  <a:pt x="346129" y="542441"/>
                  <a:pt x="340963" y="526943"/>
                </a:cubicBezTo>
                <a:cubicBezTo>
                  <a:pt x="335797" y="423621"/>
                  <a:pt x="337322" y="319746"/>
                  <a:pt x="325464" y="216977"/>
                </a:cubicBezTo>
                <a:cubicBezTo>
                  <a:pt x="321719" y="184519"/>
                  <a:pt x="321654" y="142111"/>
                  <a:pt x="294468" y="123987"/>
                </a:cubicBezTo>
                <a:lnTo>
                  <a:pt x="201478" y="61994"/>
                </a:lnTo>
                <a:cubicBezTo>
                  <a:pt x="185980" y="51662"/>
                  <a:pt x="172654" y="36887"/>
                  <a:pt x="154983" y="30997"/>
                </a:cubicBezTo>
                <a:lnTo>
                  <a:pt x="61993" y="0"/>
                </a:lnTo>
                <a:cubicBezTo>
                  <a:pt x="72325" y="30997"/>
                  <a:pt x="123987" y="82658"/>
                  <a:pt x="92990" y="92990"/>
                </a:cubicBezTo>
                <a:lnTo>
                  <a:pt x="0" y="123987"/>
                </a:lnTo>
                <a:cubicBezTo>
                  <a:pt x="15498" y="129153"/>
                  <a:pt x="34943" y="127933"/>
                  <a:pt x="46495" y="139485"/>
                </a:cubicBezTo>
                <a:cubicBezTo>
                  <a:pt x="58047" y="151037"/>
                  <a:pt x="54687" y="171368"/>
                  <a:pt x="61993" y="185980"/>
                </a:cubicBezTo>
                <a:cubicBezTo>
                  <a:pt x="70323" y="202640"/>
                  <a:pt x="82658" y="216977"/>
                  <a:pt x="92990" y="232475"/>
                </a:cubicBezTo>
                <a:cubicBezTo>
                  <a:pt x="178939" y="490328"/>
                  <a:pt x="109544" y="252543"/>
                  <a:pt x="139485" y="821411"/>
                </a:cubicBezTo>
                <a:cubicBezTo>
                  <a:pt x="140512" y="840919"/>
                  <a:pt x="153966" y="931167"/>
                  <a:pt x="170481" y="960895"/>
                </a:cubicBezTo>
                <a:cubicBezTo>
                  <a:pt x="188573" y="993460"/>
                  <a:pt x="201478" y="1033220"/>
                  <a:pt x="232475" y="1053885"/>
                </a:cubicBezTo>
                <a:cubicBezTo>
                  <a:pt x="247973" y="1064217"/>
                  <a:pt x="262310" y="1076552"/>
                  <a:pt x="278970" y="1084882"/>
                </a:cubicBezTo>
                <a:cubicBezTo>
                  <a:pt x="342639" y="1116717"/>
                  <a:pt x="409802" y="1100380"/>
                  <a:pt x="480447" y="1100380"/>
                </a:cubicBezTo>
                <a:lnTo>
                  <a:pt x="480447" y="1100380"/>
                </a:lnTo>
                <a:lnTo>
                  <a:pt x="480447" y="1100380"/>
                </a:lnTo>
                <a:lnTo>
                  <a:pt x="511444" y="1084882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2743200" y="1676400"/>
            <a:ext cx="5334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410200" y="4419600"/>
            <a:ext cx="7620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143528" y="3657600"/>
            <a:ext cx="2314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বাষ্পের প্রচণ্ড চাপে ঢাকনিটি উপরের দিকে উঠে গেছে।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600200" y="3962400"/>
            <a:ext cx="1808655" cy="982192"/>
          </a:xfrm>
          <a:custGeom>
            <a:avLst/>
            <a:gdLst>
              <a:gd name="connsiteX0" fmla="*/ 1808655 w 1808655"/>
              <a:gd name="connsiteY0" fmla="*/ 1282 h 982192"/>
              <a:gd name="connsiteX1" fmla="*/ 1638174 w 1808655"/>
              <a:gd name="connsiteY1" fmla="*/ 16781 h 982192"/>
              <a:gd name="connsiteX2" fmla="*/ 1560682 w 1808655"/>
              <a:gd name="connsiteY2" fmla="*/ 78774 h 982192"/>
              <a:gd name="connsiteX3" fmla="*/ 1328207 w 1808655"/>
              <a:gd name="connsiteY3" fmla="*/ 94272 h 982192"/>
              <a:gd name="connsiteX4" fmla="*/ 1219719 w 1808655"/>
              <a:gd name="connsiteY4" fmla="*/ 218259 h 982192"/>
              <a:gd name="connsiteX5" fmla="*/ 1173224 w 1808655"/>
              <a:gd name="connsiteY5" fmla="*/ 202760 h 982192"/>
              <a:gd name="connsiteX6" fmla="*/ 1064736 w 1808655"/>
              <a:gd name="connsiteY6" fmla="*/ 233757 h 982192"/>
              <a:gd name="connsiteX7" fmla="*/ 1049238 w 1808655"/>
              <a:gd name="connsiteY7" fmla="*/ 280252 h 982192"/>
              <a:gd name="connsiteX8" fmla="*/ 785767 w 1808655"/>
              <a:gd name="connsiteY8" fmla="*/ 295750 h 982192"/>
              <a:gd name="connsiteX9" fmla="*/ 723774 w 1808655"/>
              <a:gd name="connsiteY9" fmla="*/ 280252 h 982192"/>
              <a:gd name="connsiteX10" fmla="*/ 568790 w 1808655"/>
              <a:gd name="connsiteY10" fmla="*/ 311248 h 982192"/>
              <a:gd name="connsiteX11" fmla="*/ 289821 w 1808655"/>
              <a:gd name="connsiteY11" fmla="*/ 342245 h 982192"/>
              <a:gd name="connsiteX12" fmla="*/ 243326 w 1808655"/>
              <a:gd name="connsiteY12" fmla="*/ 357743 h 982192"/>
              <a:gd name="connsiteX13" fmla="*/ 134838 w 1808655"/>
              <a:gd name="connsiteY13" fmla="*/ 373242 h 982192"/>
              <a:gd name="connsiteX14" fmla="*/ 103841 w 1808655"/>
              <a:gd name="connsiteY14" fmla="*/ 419737 h 982192"/>
              <a:gd name="connsiteX15" fmla="*/ 88343 w 1808655"/>
              <a:gd name="connsiteY15" fmla="*/ 590218 h 982192"/>
              <a:gd name="connsiteX16" fmla="*/ 134838 w 1808655"/>
              <a:gd name="connsiteY16" fmla="*/ 621214 h 982192"/>
              <a:gd name="connsiteX17" fmla="*/ 150336 w 1808655"/>
              <a:gd name="connsiteY17" fmla="*/ 729703 h 982192"/>
              <a:gd name="connsiteX18" fmla="*/ 165835 w 1808655"/>
              <a:gd name="connsiteY18" fmla="*/ 776198 h 982192"/>
              <a:gd name="connsiteX19" fmla="*/ 119340 w 1808655"/>
              <a:gd name="connsiteY19" fmla="*/ 807194 h 982192"/>
              <a:gd name="connsiteX20" fmla="*/ 26350 w 1808655"/>
              <a:gd name="connsiteY20" fmla="*/ 884686 h 982192"/>
              <a:gd name="connsiteX21" fmla="*/ 88343 w 1808655"/>
              <a:gd name="connsiteY21" fmla="*/ 900184 h 982192"/>
              <a:gd name="connsiteX22" fmla="*/ 258824 w 1808655"/>
              <a:gd name="connsiteY22" fmla="*/ 931181 h 982192"/>
              <a:gd name="connsiteX23" fmla="*/ 274323 w 1808655"/>
              <a:gd name="connsiteY23" fmla="*/ 977675 h 982192"/>
              <a:gd name="connsiteX24" fmla="*/ 320818 w 1808655"/>
              <a:gd name="connsiteY24" fmla="*/ 946679 h 982192"/>
              <a:gd name="connsiteX25" fmla="*/ 398309 w 1808655"/>
              <a:gd name="connsiteY25" fmla="*/ 869187 h 982192"/>
              <a:gd name="connsiteX26" fmla="*/ 491299 w 1808655"/>
              <a:gd name="connsiteY26" fmla="*/ 838191 h 982192"/>
              <a:gd name="connsiteX27" fmla="*/ 537794 w 1808655"/>
              <a:gd name="connsiteY27" fmla="*/ 807194 h 982192"/>
              <a:gd name="connsiteX28" fmla="*/ 630784 w 1808655"/>
              <a:gd name="connsiteY28" fmla="*/ 760699 h 982192"/>
              <a:gd name="connsiteX29" fmla="*/ 677279 w 1808655"/>
              <a:gd name="connsiteY29" fmla="*/ 714204 h 982192"/>
              <a:gd name="connsiteX30" fmla="*/ 708275 w 1808655"/>
              <a:gd name="connsiteY30" fmla="*/ 667709 h 982192"/>
              <a:gd name="connsiteX31" fmla="*/ 754770 w 1808655"/>
              <a:gd name="connsiteY31" fmla="*/ 652211 h 982192"/>
              <a:gd name="connsiteX32" fmla="*/ 894255 w 1808655"/>
              <a:gd name="connsiteY32" fmla="*/ 714204 h 982192"/>
              <a:gd name="connsiteX33" fmla="*/ 1033740 w 1808655"/>
              <a:gd name="connsiteY33" fmla="*/ 605716 h 982192"/>
              <a:gd name="connsiteX34" fmla="*/ 1080235 w 1808655"/>
              <a:gd name="connsiteY34" fmla="*/ 574720 h 982192"/>
              <a:gd name="connsiteX35" fmla="*/ 1157726 w 1808655"/>
              <a:gd name="connsiteY35" fmla="*/ 497228 h 982192"/>
              <a:gd name="connsiteX36" fmla="*/ 1204221 w 1808655"/>
              <a:gd name="connsiteY36" fmla="*/ 543723 h 982192"/>
              <a:gd name="connsiteX37" fmla="*/ 1297211 w 1808655"/>
              <a:gd name="connsiteY37" fmla="*/ 497228 h 982192"/>
              <a:gd name="connsiteX38" fmla="*/ 1328207 w 1808655"/>
              <a:gd name="connsiteY38" fmla="*/ 450733 h 982192"/>
              <a:gd name="connsiteX39" fmla="*/ 1374702 w 1808655"/>
              <a:gd name="connsiteY39" fmla="*/ 419737 h 982192"/>
              <a:gd name="connsiteX40" fmla="*/ 1467692 w 1808655"/>
              <a:gd name="connsiteY40" fmla="*/ 326747 h 982192"/>
              <a:gd name="connsiteX41" fmla="*/ 1483190 w 1808655"/>
              <a:gd name="connsiteY41" fmla="*/ 404238 h 982192"/>
              <a:gd name="connsiteX42" fmla="*/ 1529685 w 1808655"/>
              <a:gd name="connsiteY42" fmla="*/ 388740 h 982192"/>
              <a:gd name="connsiteX43" fmla="*/ 1560682 w 1808655"/>
              <a:gd name="connsiteY43" fmla="*/ 342245 h 982192"/>
              <a:gd name="connsiteX44" fmla="*/ 1607177 w 1808655"/>
              <a:gd name="connsiteY44" fmla="*/ 311248 h 982192"/>
              <a:gd name="connsiteX45" fmla="*/ 1622675 w 1808655"/>
              <a:gd name="connsiteY45" fmla="*/ 264753 h 982192"/>
              <a:gd name="connsiteX46" fmla="*/ 1669170 w 1808655"/>
              <a:gd name="connsiteY46" fmla="*/ 233757 h 982192"/>
              <a:gd name="connsiteX47" fmla="*/ 1700167 w 1808655"/>
              <a:gd name="connsiteY47" fmla="*/ 140767 h 982192"/>
              <a:gd name="connsiteX48" fmla="*/ 1746662 w 1808655"/>
              <a:gd name="connsiteY48" fmla="*/ 94272 h 982192"/>
              <a:gd name="connsiteX49" fmla="*/ 1746662 w 1808655"/>
              <a:gd name="connsiteY49" fmla="*/ 94272 h 98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08655" h="982192">
                <a:moveTo>
                  <a:pt x="1808655" y="1282"/>
                </a:moveTo>
                <a:cubicBezTo>
                  <a:pt x="1751828" y="6448"/>
                  <a:pt x="1692712" y="0"/>
                  <a:pt x="1638174" y="16781"/>
                </a:cubicBezTo>
                <a:cubicBezTo>
                  <a:pt x="1437861" y="78416"/>
                  <a:pt x="1765402" y="56027"/>
                  <a:pt x="1560682" y="78774"/>
                </a:cubicBezTo>
                <a:cubicBezTo>
                  <a:pt x="1483493" y="87351"/>
                  <a:pt x="1405699" y="89106"/>
                  <a:pt x="1328207" y="94272"/>
                </a:cubicBezTo>
                <a:cubicBezTo>
                  <a:pt x="1255882" y="202760"/>
                  <a:pt x="1297211" y="166597"/>
                  <a:pt x="1219719" y="218259"/>
                </a:cubicBezTo>
                <a:cubicBezTo>
                  <a:pt x="1204221" y="213093"/>
                  <a:pt x="1189561" y="202760"/>
                  <a:pt x="1173224" y="202760"/>
                </a:cubicBezTo>
                <a:cubicBezTo>
                  <a:pt x="1153768" y="202760"/>
                  <a:pt x="1086659" y="226450"/>
                  <a:pt x="1064736" y="233757"/>
                </a:cubicBezTo>
                <a:cubicBezTo>
                  <a:pt x="1059570" y="249255"/>
                  <a:pt x="1059443" y="267495"/>
                  <a:pt x="1049238" y="280252"/>
                </a:cubicBezTo>
                <a:cubicBezTo>
                  <a:pt x="989570" y="354837"/>
                  <a:pt x="837742" y="299462"/>
                  <a:pt x="785767" y="295750"/>
                </a:cubicBezTo>
                <a:cubicBezTo>
                  <a:pt x="765103" y="290584"/>
                  <a:pt x="745074" y="280252"/>
                  <a:pt x="723774" y="280252"/>
                </a:cubicBezTo>
                <a:cubicBezTo>
                  <a:pt x="567190" y="280252"/>
                  <a:pt x="664217" y="292162"/>
                  <a:pt x="568790" y="311248"/>
                </a:cubicBezTo>
                <a:cubicBezTo>
                  <a:pt x="490221" y="326962"/>
                  <a:pt x="361711" y="335710"/>
                  <a:pt x="289821" y="342245"/>
                </a:cubicBezTo>
                <a:cubicBezTo>
                  <a:pt x="274323" y="347411"/>
                  <a:pt x="259345" y="354539"/>
                  <a:pt x="243326" y="357743"/>
                </a:cubicBezTo>
                <a:cubicBezTo>
                  <a:pt x="207506" y="364907"/>
                  <a:pt x="168219" y="358406"/>
                  <a:pt x="134838" y="373242"/>
                </a:cubicBezTo>
                <a:cubicBezTo>
                  <a:pt x="117817" y="380807"/>
                  <a:pt x="114173" y="404239"/>
                  <a:pt x="103841" y="419737"/>
                </a:cubicBezTo>
                <a:cubicBezTo>
                  <a:pt x="83106" y="481944"/>
                  <a:pt x="51449" y="525653"/>
                  <a:pt x="88343" y="590218"/>
                </a:cubicBezTo>
                <a:cubicBezTo>
                  <a:pt x="97584" y="606390"/>
                  <a:pt x="119340" y="610882"/>
                  <a:pt x="134838" y="621214"/>
                </a:cubicBezTo>
                <a:cubicBezTo>
                  <a:pt x="140004" y="657377"/>
                  <a:pt x="143172" y="693882"/>
                  <a:pt x="150336" y="729703"/>
                </a:cubicBezTo>
                <a:cubicBezTo>
                  <a:pt x="153540" y="745722"/>
                  <a:pt x="171902" y="761030"/>
                  <a:pt x="165835" y="776198"/>
                </a:cubicBezTo>
                <a:cubicBezTo>
                  <a:pt x="158917" y="793492"/>
                  <a:pt x="133649" y="795270"/>
                  <a:pt x="119340" y="807194"/>
                </a:cubicBezTo>
                <a:cubicBezTo>
                  <a:pt x="0" y="906643"/>
                  <a:pt x="141795" y="807722"/>
                  <a:pt x="26350" y="884686"/>
                </a:cubicBezTo>
                <a:cubicBezTo>
                  <a:pt x="47014" y="889852"/>
                  <a:pt x="67333" y="896682"/>
                  <a:pt x="88343" y="900184"/>
                </a:cubicBezTo>
                <a:cubicBezTo>
                  <a:pt x="263585" y="929390"/>
                  <a:pt x="159070" y="897928"/>
                  <a:pt x="258824" y="931181"/>
                </a:cubicBezTo>
                <a:cubicBezTo>
                  <a:pt x="263990" y="946679"/>
                  <a:pt x="258474" y="973713"/>
                  <a:pt x="274323" y="977675"/>
                </a:cubicBezTo>
                <a:cubicBezTo>
                  <a:pt x="292393" y="982192"/>
                  <a:pt x="307647" y="959850"/>
                  <a:pt x="320818" y="946679"/>
                </a:cubicBezTo>
                <a:cubicBezTo>
                  <a:pt x="374546" y="892951"/>
                  <a:pt x="323916" y="902250"/>
                  <a:pt x="398309" y="869187"/>
                </a:cubicBezTo>
                <a:cubicBezTo>
                  <a:pt x="428166" y="855917"/>
                  <a:pt x="491299" y="838191"/>
                  <a:pt x="491299" y="838191"/>
                </a:cubicBezTo>
                <a:cubicBezTo>
                  <a:pt x="506797" y="827859"/>
                  <a:pt x="521134" y="815524"/>
                  <a:pt x="537794" y="807194"/>
                </a:cubicBezTo>
                <a:cubicBezTo>
                  <a:pt x="607695" y="772244"/>
                  <a:pt x="564158" y="816221"/>
                  <a:pt x="630784" y="760699"/>
                </a:cubicBezTo>
                <a:cubicBezTo>
                  <a:pt x="647622" y="746667"/>
                  <a:pt x="663248" y="731042"/>
                  <a:pt x="677279" y="714204"/>
                </a:cubicBezTo>
                <a:cubicBezTo>
                  <a:pt x="689203" y="699895"/>
                  <a:pt x="693730" y="679345"/>
                  <a:pt x="708275" y="667709"/>
                </a:cubicBezTo>
                <a:cubicBezTo>
                  <a:pt x="721032" y="657504"/>
                  <a:pt x="739272" y="657377"/>
                  <a:pt x="754770" y="652211"/>
                </a:cubicBezTo>
                <a:cubicBezTo>
                  <a:pt x="865431" y="689098"/>
                  <a:pt x="820574" y="665084"/>
                  <a:pt x="894255" y="714204"/>
                </a:cubicBezTo>
                <a:cubicBezTo>
                  <a:pt x="967091" y="641368"/>
                  <a:pt x="922514" y="679866"/>
                  <a:pt x="1033740" y="605716"/>
                </a:cubicBezTo>
                <a:lnTo>
                  <a:pt x="1080235" y="574720"/>
                </a:lnTo>
                <a:cubicBezTo>
                  <a:pt x="1090567" y="559221"/>
                  <a:pt x="1126729" y="492062"/>
                  <a:pt x="1157726" y="497228"/>
                </a:cubicBezTo>
                <a:cubicBezTo>
                  <a:pt x="1179346" y="500831"/>
                  <a:pt x="1188723" y="528225"/>
                  <a:pt x="1204221" y="543723"/>
                </a:cubicBezTo>
                <a:cubicBezTo>
                  <a:pt x="1242037" y="531118"/>
                  <a:pt x="1267167" y="527273"/>
                  <a:pt x="1297211" y="497228"/>
                </a:cubicBezTo>
                <a:cubicBezTo>
                  <a:pt x="1310382" y="484057"/>
                  <a:pt x="1315036" y="463904"/>
                  <a:pt x="1328207" y="450733"/>
                </a:cubicBezTo>
                <a:cubicBezTo>
                  <a:pt x="1341378" y="437562"/>
                  <a:pt x="1360780" y="432112"/>
                  <a:pt x="1374702" y="419737"/>
                </a:cubicBezTo>
                <a:cubicBezTo>
                  <a:pt x="1407465" y="390614"/>
                  <a:pt x="1467692" y="326747"/>
                  <a:pt x="1467692" y="326747"/>
                </a:cubicBezTo>
                <a:cubicBezTo>
                  <a:pt x="1472858" y="352577"/>
                  <a:pt x="1464563" y="385611"/>
                  <a:pt x="1483190" y="404238"/>
                </a:cubicBezTo>
                <a:cubicBezTo>
                  <a:pt x="1494742" y="415790"/>
                  <a:pt x="1516928" y="398945"/>
                  <a:pt x="1529685" y="388740"/>
                </a:cubicBezTo>
                <a:cubicBezTo>
                  <a:pt x="1544230" y="377104"/>
                  <a:pt x="1547511" y="355416"/>
                  <a:pt x="1560682" y="342245"/>
                </a:cubicBezTo>
                <a:cubicBezTo>
                  <a:pt x="1573853" y="329074"/>
                  <a:pt x="1591679" y="321580"/>
                  <a:pt x="1607177" y="311248"/>
                </a:cubicBezTo>
                <a:cubicBezTo>
                  <a:pt x="1612343" y="295750"/>
                  <a:pt x="1612470" y="277510"/>
                  <a:pt x="1622675" y="264753"/>
                </a:cubicBezTo>
                <a:cubicBezTo>
                  <a:pt x="1634311" y="250208"/>
                  <a:pt x="1659298" y="249552"/>
                  <a:pt x="1669170" y="233757"/>
                </a:cubicBezTo>
                <a:cubicBezTo>
                  <a:pt x="1686487" y="206050"/>
                  <a:pt x="1677063" y="163871"/>
                  <a:pt x="1700167" y="140767"/>
                </a:cubicBezTo>
                <a:lnTo>
                  <a:pt x="1746662" y="94272"/>
                </a:lnTo>
                <a:lnTo>
                  <a:pt x="1746662" y="94272"/>
                </a:lnTo>
              </a:path>
            </a:pathLst>
          </a:custGeom>
          <a:solidFill>
            <a:schemeClr val="bg2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57547" y="3572100"/>
            <a:ext cx="1150989" cy="581446"/>
          </a:xfrm>
          <a:custGeom>
            <a:avLst/>
            <a:gdLst>
              <a:gd name="connsiteX0" fmla="*/ 1150989 w 1150989"/>
              <a:gd name="connsiteY0" fmla="*/ 457459 h 581446"/>
              <a:gd name="connsiteX1" fmla="*/ 1042500 w 1150989"/>
              <a:gd name="connsiteY1" fmla="*/ 472958 h 581446"/>
              <a:gd name="connsiteX2" fmla="*/ 996006 w 1150989"/>
              <a:gd name="connsiteY2" fmla="*/ 488456 h 581446"/>
              <a:gd name="connsiteX3" fmla="*/ 934012 w 1150989"/>
              <a:gd name="connsiteY3" fmla="*/ 503954 h 581446"/>
              <a:gd name="connsiteX4" fmla="*/ 841022 w 1150989"/>
              <a:gd name="connsiteY4" fmla="*/ 534951 h 581446"/>
              <a:gd name="connsiteX5" fmla="*/ 794528 w 1150989"/>
              <a:gd name="connsiteY5" fmla="*/ 550449 h 581446"/>
              <a:gd name="connsiteX6" fmla="*/ 748033 w 1150989"/>
              <a:gd name="connsiteY6" fmla="*/ 565947 h 581446"/>
              <a:gd name="connsiteX7" fmla="*/ 562053 w 1150989"/>
              <a:gd name="connsiteY7" fmla="*/ 581446 h 581446"/>
              <a:gd name="connsiteX8" fmla="*/ 298582 w 1150989"/>
              <a:gd name="connsiteY8" fmla="*/ 565947 h 581446"/>
              <a:gd name="connsiteX9" fmla="*/ 205592 w 1150989"/>
              <a:gd name="connsiteY9" fmla="*/ 534951 h 581446"/>
              <a:gd name="connsiteX10" fmla="*/ 66107 w 1150989"/>
              <a:gd name="connsiteY10" fmla="*/ 472958 h 581446"/>
              <a:gd name="connsiteX11" fmla="*/ 19612 w 1150989"/>
              <a:gd name="connsiteY11" fmla="*/ 457459 h 581446"/>
              <a:gd name="connsiteX12" fmla="*/ 4114 w 1150989"/>
              <a:gd name="connsiteY12" fmla="*/ 410964 h 581446"/>
              <a:gd name="connsiteX13" fmla="*/ 19612 w 1150989"/>
              <a:gd name="connsiteY13" fmla="*/ 302476 h 581446"/>
              <a:gd name="connsiteX14" fmla="*/ 159097 w 1150989"/>
              <a:gd name="connsiteY14" fmla="*/ 224985 h 581446"/>
              <a:gd name="connsiteX15" fmla="*/ 314080 w 1150989"/>
              <a:gd name="connsiteY15" fmla="*/ 209486 h 581446"/>
              <a:gd name="connsiteX16" fmla="*/ 360575 w 1150989"/>
              <a:gd name="connsiteY16" fmla="*/ 193988 h 581446"/>
              <a:gd name="connsiteX17" fmla="*/ 407070 w 1150989"/>
              <a:gd name="connsiteY17" fmla="*/ 224985 h 581446"/>
              <a:gd name="connsiteX18" fmla="*/ 546555 w 1150989"/>
              <a:gd name="connsiteY18" fmla="*/ 116497 h 581446"/>
              <a:gd name="connsiteX19" fmla="*/ 577551 w 1150989"/>
              <a:gd name="connsiteY19" fmla="*/ 100998 h 581446"/>
              <a:gd name="connsiteX20" fmla="*/ 624046 w 1150989"/>
              <a:gd name="connsiteY20" fmla="*/ 131995 h 581446"/>
              <a:gd name="connsiteX21" fmla="*/ 686039 w 1150989"/>
              <a:gd name="connsiteY21" fmla="*/ 224985 h 581446"/>
              <a:gd name="connsiteX22" fmla="*/ 732534 w 1150989"/>
              <a:gd name="connsiteY22" fmla="*/ 240483 h 581446"/>
              <a:gd name="connsiteX23" fmla="*/ 763531 w 1150989"/>
              <a:gd name="connsiteY23" fmla="*/ 286978 h 581446"/>
              <a:gd name="connsiteX24" fmla="*/ 810026 w 1150989"/>
              <a:gd name="connsiteY24" fmla="*/ 317975 h 581446"/>
              <a:gd name="connsiteX25" fmla="*/ 856521 w 1150989"/>
              <a:gd name="connsiteY25" fmla="*/ 410964 h 581446"/>
              <a:gd name="connsiteX26" fmla="*/ 903016 w 1150989"/>
              <a:gd name="connsiteY26" fmla="*/ 426463 h 581446"/>
              <a:gd name="connsiteX27" fmla="*/ 1042500 w 1150989"/>
              <a:gd name="connsiteY27" fmla="*/ 410964 h 581446"/>
              <a:gd name="connsiteX28" fmla="*/ 1150989 w 1150989"/>
              <a:gd name="connsiteY28" fmla="*/ 457459 h 58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50989" h="581446">
                <a:moveTo>
                  <a:pt x="1150989" y="457459"/>
                </a:moveTo>
                <a:cubicBezTo>
                  <a:pt x="1114826" y="462625"/>
                  <a:pt x="1078321" y="465794"/>
                  <a:pt x="1042500" y="472958"/>
                </a:cubicBezTo>
                <a:cubicBezTo>
                  <a:pt x="1026481" y="476162"/>
                  <a:pt x="1011714" y="483968"/>
                  <a:pt x="996006" y="488456"/>
                </a:cubicBezTo>
                <a:cubicBezTo>
                  <a:pt x="975525" y="494308"/>
                  <a:pt x="954414" y="497833"/>
                  <a:pt x="934012" y="503954"/>
                </a:cubicBezTo>
                <a:cubicBezTo>
                  <a:pt x="902717" y="513343"/>
                  <a:pt x="872019" y="524619"/>
                  <a:pt x="841022" y="534951"/>
                </a:cubicBezTo>
                <a:lnTo>
                  <a:pt x="794528" y="550449"/>
                </a:lnTo>
                <a:cubicBezTo>
                  <a:pt x="779030" y="555615"/>
                  <a:pt x="764313" y="564590"/>
                  <a:pt x="748033" y="565947"/>
                </a:cubicBezTo>
                <a:lnTo>
                  <a:pt x="562053" y="581446"/>
                </a:lnTo>
                <a:cubicBezTo>
                  <a:pt x="474229" y="576280"/>
                  <a:pt x="385819" y="577326"/>
                  <a:pt x="298582" y="565947"/>
                </a:cubicBezTo>
                <a:cubicBezTo>
                  <a:pt x="266183" y="561721"/>
                  <a:pt x="205592" y="534951"/>
                  <a:pt x="205592" y="534951"/>
                </a:cubicBezTo>
                <a:cubicBezTo>
                  <a:pt x="131910" y="485829"/>
                  <a:pt x="176770" y="509846"/>
                  <a:pt x="66107" y="472958"/>
                </a:cubicBezTo>
                <a:lnTo>
                  <a:pt x="19612" y="457459"/>
                </a:lnTo>
                <a:cubicBezTo>
                  <a:pt x="14446" y="441961"/>
                  <a:pt x="4114" y="427301"/>
                  <a:pt x="4114" y="410964"/>
                </a:cubicBezTo>
                <a:cubicBezTo>
                  <a:pt x="4114" y="374434"/>
                  <a:pt x="0" y="333295"/>
                  <a:pt x="19612" y="302476"/>
                </a:cubicBezTo>
                <a:cubicBezTo>
                  <a:pt x="34542" y="279015"/>
                  <a:pt x="117453" y="231392"/>
                  <a:pt x="159097" y="224985"/>
                </a:cubicBezTo>
                <a:cubicBezTo>
                  <a:pt x="210412" y="217090"/>
                  <a:pt x="262419" y="214652"/>
                  <a:pt x="314080" y="209486"/>
                </a:cubicBezTo>
                <a:cubicBezTo>
                  <a:pt x="329578" y="204320"/>
                  <a:pt x="344461" y="191302"/>
                  <a:pt x="360575" y="193988"/>
                </a:cubicBezTo>
                <a:cubicBezTo>
                  <a:pt x="378948" y="197050"/>
                  <a:pt x="388887" y="229026"/>
                  <a:pt x="407070" y="224985"/>
                </a:cubicBezTo>
                <a:cubicBezTo>
                  <a:pt x="454739" y="214392"/>
                  <a:pt x="511112" y="151940"/>
                  <a:pt x="546555" y="116497"/>
                </a:cubicBezTo>
                <a:cubicBezTo>
                  <a:pt x="575678" y="0"/>
                  <a:pt x="547906" y="63941"/>
                  <a:pt x="577551" y="100998"/>
                </a:cubicBezTo>
                <a:cubicBezTo>
                  <a:pt x="589187" y="115543"/>
                  <a:pt x="608548" y="121663"/>
                  <a:pt x="624046" y="131995"/>
                </a:cubicBezTo>
                <a:cubicBezTo>
                  <a:pt x="640295" y="180739"/>
                  <a:pt x="636286" y="191816"/>
                  <a:pt x="686039" y="224985"/>
                </a:cubicBezTo>
                <a:cubicBezTo>
                  <a:pt x="699632" y="234047"/>
                  <a:pt x="717036" y="235317"/>
                  <a:pt x="732534" y="240483"/>
                </a:cubicBezTo>
                <a:cubicBezTo>
                  <a:pt x="742866" y="255981"/>
                  <a:pt x="750360" y="273807"/>
                  <a:pt x="763531" y="286978"/>
                </a:cubicBezTo>
                <a:cubicBezTo>
                  <a:pt x="776702" y="300149"/>
                  <a:pt x="798390" y="303430"/>
                  <a:pt x="810026" y="317975"/>
                </a:cubicBezTo>
                <a:cubicBezTo>
                  <a:pt x="859942" y="380370"/>
                  <a:pt x="783935" y="352895"/>
                  <a:pt x="856521" y="410964"/>
                </a:cubicBezTo>
                <a:cubicBezTo>
                  <a:pt x="869278" y="421170"/>
                  <a:pt x="887518" y="421297"/>
                  <a:pt x="903016" y="426463"/>
                </a:cubicBezTo>
                <a:cubicBezTo>
                  <a:pt x="1011504" y="390300"/>
                  <a:pt x="965009" y="385134"/>
                  <a:pt x="1042500" y="410964"/>
                </a:cubicBezTo>
                <a:lnTo>
                  <a:pt x="1150989" y="45745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10000" y="3505200"/>
            <a:ext cx="1200106" cy="457200"/>
          </a:xfrm>
          <a:custGeom>
            <a:avLst/>
            <a:gdLst>
              <a:gd name="connsiteX0" fmla="*/ 0 w 1200106"/>
              <a:gd name="connsiteY0" fmla="*/ 358281 h 497766"/>
              <a:gd name="connsiteX1" fmla="*/ 154983 w 1200106"/>
              <a:gd name="connsiteY1" fmla="*/ 404776 h 497766"/>
              <a:gd name="connsiteX2" fmla="*/ 247973 w 1200106"/>
              <a:gd name="connsiteY2" fmla="*/ 435773 h 497766"/>
              <a:gd name="connsiteX3" fmla="*/ 309966 w 1200106"/>
              <a:gd name="connsiteY3" fmla="*/ 451271 h 497766"/>
              <a:gd name="connsiteX4" fmla="*/ 433953 w 1200106"/>
              <a:gd name="connsiteY4" fmla="*/ 482268 h 497766"/>
              <a:gd name="connsiteX5" fmla="*/ 681926 w 1200106"/>
              <a:gd name="connsiteY5" fmla="*/ 497766 h 497766"/>
              <a:gd name="connsiteX6" fmla="*/ 960895 w 1200106"/>
              <a:gd name="connsiteY6" fmla="*/ 482268 h 497766"/>
              <a:gd name="connsiteX7" fmla="*/ 1053885 w 1200106"/>
              <a:gd name="connsiteY7" fmla="*/ 451271 h 497766"/>
              <a:gd name="connsiteX8" fmla="*/ 1100380 w 1200106"/>
              <a:gd name="connsiteY8" fmla="*/ 435773 h 497766"/>
              <a:gd name="connsiteX9" fmla="*/ 1146875 w 1200106"/>
              <a:gd name="connsiteY9" fmla="*/ 420275 h 497766"/>
              <a:gd name="connsiteX10" fmla="*/ 1193370 w 1200106"/>
              <a:gd name="connsiteY10" fmla="*/ 389278 h 497766"/>
              <a:gd name="connsiteX11" fmla="*/ 1177872 w 1200106"/>
              <a:gd name="connsiteY11" fmla="*/ 327285 h 497766"/>
              <a:gd name="connsiteX12" fmla="*/ 1084882 w 1200106"/>
              <a:gd name="connsiteY12" fmla="*/ 280790 h 497766"/>
              <a:gd name="connsiteX13" fmla="*/ 945397 w 1200106"/>
              <a:gd name="connsiteY13" fmla="*/ 218797 h 497766"/>
              <a:gd name="connsiteX14" fmla="*/ 898902 w 1200106"/>
              <a:gd name="connsiteY14" fmla="*/ 203298 h 497766"/>
              <a:gd name="connsiteX15" fmla="*/ 852407 w 1200106"/>
              <a:gd name="connsiteY15" fmla="*/ 172302 h 497766"/>
              <a:gd name="connsiteX16" fmla="*/ 759417 w 1200106"/>
              <a:gd name="connsiteY16" fmla="*/ 125807 h 497766"/>
              <a:gd name="connsiteX17" fmla="*/ 697424 w 1200106"/>
              <a:gd name="connsiteY17" fmla="*/ 32817 h 497766"/>
              <a:gd name="connsiteX18" fmla="*/ 604434 w 1200106"/>
              <a:gd name="connsiteY18" fmla="*/ 1820 h 497766"/>
              <a:gd name="connsiteX19" fmla="*/ 495946 w 1200106"/>
              <a:gd name="connsiteY19" fmla="*/ 17319 h 497766"/>
              <a:gd name="connsiteX20" fmla="*/ 402956 w 1200106"/>
              <a:gd name="connsiteY20" fmla="*/ 110309 h 497766"/>
              <a:gd name="connsiteX21" fmla="*/ 309966 w 1200106"/>
              <a:gd name="connsiteY21" fmla="*/ 141305 h 497766"/>
              <a:gd name="connsiteX22" fmla="*/ 216977 w 1200106"/>
              <a:gd name="connsiteY22" fmla="*/ 172302 h 497766"/>
              <a:gd name="connsiteX23" fmla="*/ 170482 w 1200106"/>
              <a:gd name="connsiteY23" fmla="*/ 187800 h 497766"/>
              <a:gd name="connsiteX24" fmla="*/ 77492 w 1200106"/>
              <a:gd name="connsiteY24" fmla="*/ 234295 h 497766"/>
              <a:gd name="connsiteX25" fmla="*/ 0 w 1200106"/>
              <a:gd name="connsiteY25" fmla="*/ 296288 h 497766"/>
              <a:gd name="connsiteX26" fmla="*/ 0 w 1200106"/>
              <a:gd name="connsiteY26" fmla="*/ 296288 h 4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00106" h="497766">
                <a:moveTo>
                  <a:pt x="0" y="358281"/>
                </a:moveTo>
                <a:cubicBezTo>
                  <a:pt x="93686" y="381703"/>
                  <a:pt x="41794" y="367046"/>
                  <a:pt x="154983" y="404776"/>
                </a:cubicBezTo>
                <a:lnTo>
                  <a:pt x="247973" y="435773"/>
                </a:lnTo>
                <a:cubicBezTo>
                  <a:pt x="268637" y="440939"/>
                  <a:pt x="289485" y="445419"/>
                  <a:pt x="309966" y="451271"/>
                </a:cubicBezTo>
                <a:cubicBezTo>
                  <a:pt x="367432" y="467690"/>
                  <a:pt x="363048" y="475515"/>
                  <a:pt x="433953" y="482268"/>
                </a:cubicBezTo>
                <a:cubicBezTo>
                  <a:pt x="516399" y="490120"/>
                  <a:pt x="599268" y="492600"/>
                  <a:pt x="681926" y="497766"/>
                </a:cubicBezTo>
                <a:cubicBezTo>
                  <a:pt x="774916" y="492600"/>
                  <a:pt x="868481" y="493820"/>
                  <a:pt x="960895" y="482268"/>
                </a:cubicBezTo>
                <a:cubicBezTo>
                  <a:pt x="993316" y="478215"/>
                  <a:pt x="1022888" y="461603"/>
                  <a:pt x="1053885" y="451271"/>
                </a:cubicBezTo>
                <a:lnTo>
                  <a:pt x="1100380" y="435773"/>
                </a:lnTo>
                <a:lnTo>
                  <a:pt x="1146875" y="420275"/>
                </a:lnTo>
                <a:cubicBezTo>
                  <a:pt x="1162373" y="409943"/>
                  <a:pt x="1187480" y="406949"/>
                  <a:pt x="1193370" y="389278"/>
                </a:cubicBezTo>
                <a:cubicBezTo>
                  <a:pt x="1200106" y="369071"/>
                  <a:pt x="1189687" y="345008"/>
                  <a:pt x="1177872" y="327285"/>
                </a:cubicBezTo>
                <a:cubicBezTo>
                  <a:pt x="1160704" y="301532"/>
                  <a:pt x="1111405" y="289631"/>
                  <a:pt x="1084882" y="280790"/>
                </a:cubicBezTo>
                <a:cubicBezTo>
                  <a:pt x="1011200" y="231668"/>
                  <a:pt x="1056060" y="255685"/>
                  <a:pt x="945397" y="218797"/>
                </a:cubicBezTo>
                <a:cubicBezTo>
                  <a:pt x="929899" y="213631"/>
                  <a:pt x="912495" y="212360"/>
                  <a:pt x="898902" y="203298"/>
                </a:cubicBezTo>
                <a:cubicBezTo>
                  <a:pt x="883404" y="192966"/>
                  <a:pt x="869067" y="180632"/>
                  <a:pt x="852407" y="172302"/>
                </a:cubicBezTo>
                <a:cubicBezTo>
                  <a:pt x="724076" y="108136"/>
                  <a:pt x="892664" y="214637"/>
                  <a:pt x="759417" y="125807"/>
                </a:cubicBezTo>
                <a:cubicBezTo>
                  <a:pt x="744854" y="82118"/>
                  <a:pt x="744917" y="59202"/>
                  <a:pt x="697424" y="32817"/>
                </a:cubicBezTo>
                <a:cubicBezTo>
                  <a:pt x="668862" y="16949"/>
                  <a:pt x="604434" y="1820"/>
                  <a:pt x="604434" y="1820"/>
                </a:cubicBezTo>
                <a:cubicBezTo>
                  <a:pt x="568271" y="6986"/>
                  <a:pt x="528109" y="0"/>
                  <a:pt x="495946" y="17319"/>
                </a:cubicBezTo>
                <a:cubicBezTo>
                  <a:pt x="457350" y="38102"/>
                  <a:pt x="444542" y="96447"/>
                  <a:pt x="402956" y="110309"/>
                </a:cubicBezTo>
                <a:lnTo>
                  <a:pt x="309966" y="141305"/>
                </a:lnTo>
                <a:lnTo>
                  <a:pt x="216977" y="172302"/>
                </a:lnTo>
                <a:lnTo>
                  <a:pt x="170482" y="187800"/>
                </a:lnTo>
                <a:cubicBezTo>
                  <a:pt x="37233" y="276633"/>
                  <a:pt x="205824" y="170129"/>
                  <a:pt x="77492" y="234295"/>
                </a:cubicBezTo>
                <a:cubicBezTo>
                  <a:pt x="38392" y="253845"/>
                  <a:pt x="28830" y="267459"/>
                  <a:pt x="0" y="296288"/>
                </a:cubicBezTo>
                <a:lnTo>
                  <a:pt x="0" y="29628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1A05"/>
                                      </p:to>
                                    </p:animClr>
                                    <p:animClr clrSpc="rgb" dir="cw">
                                      <p:cBhvr>
                                        <p:cTn id="5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1A05"/>
                                      </p:to>
                                    </p:animClr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219 L -1.66667E-6 -0.03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 animBg="1"/>
      <p:bldP spid="55" grpId="0" animBg="1"/>
      <p:bldP spid="61" grpId="0" animBg="1"/>
      <p:bldP spid="62" grpId="0"/>
      <p:bldP spid="25" grpId="0" animBg="1"/>
      <p:bldP spid="25" grpId="1" animBg="1"/>
      <p:bldP spid="27" grpId="0" animBg="1"/>
      <p:bldP spid="27" grpId="1" animBg="1"/>
      <p:bldP spid="30" grpId="0" animBg="1"/>
      <p:bldP spid="30" grpId="1" animBg="1"/>
      <p:bldP spid="3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eam-train.jpg"/>
          <p:cNvPicPr>
            <a:picLocks noChangeAspect="1"/>
          </p:cNvPicPr>
          <p:nvPr/>
        </p:nvPicPr>
        <p:blipFill>
          <a:blip r:embed="rId2" cstate="print">
            <a:lum bright="5000" contrast="39000"/>
          </a:blip>
          <a:stretch>
            <a:fillRect/>
          </a:stretch>
        </p:blipFill>
        <p:spPr>
          <a:xfrm>
            <a:off x="533400" y="3276600"/>
            <a:ext cx="3048000" cy="2162135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2895600" y="381000"/>
            <a:ext cx="3581400" cy="190500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বাষ্পের এই প্রচণ্ড শক্তিকে কাজে লাগিয়ে আবিষ্কৃত হয়েছে বাষ্পীয় ইঞ্জিন।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105400" y="3276600"/>
            <a:ext cx="3749040" cy="2099464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9" name="Curved Right Arrow 8"/>
          <p:cNvSpPr/>
          <p:nvPr/>
        </p:nvSpPr>
        <p:spPr>
          <a:xfrm flipH="1">
            <a:off x="6705600" y="1371600"/>
            <a:ext cx="914400" cy="1905000"/>
          </a:xfrm>
          <a:prstGeom prst="curvedRightArrow">
            <a:avLst>
              <a:gd name="adj1" fmla="val 25000"/>
              <a:gd name="adj2" fmla="val 5512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1676400" y="1219200"/>
            <a:ext cx="838200" cy="2057400"/>
          </a:xfrm>
          <a:prstGeom prst="curvedRightArrow">
            <a:avLst>
              <a:gd name="adj1" fmla="val 25000"/>
              <a:gd name="adj2" fmla="val 5512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943600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6096000"/>
            <a:ext cx="66294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মোটরগাড়ি, রেলগাড়ি, উড়োজাহাজ, লঞ্চ সবই চলে তাপ শক্তিকে ব্যবহার করে।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28800" y="6248400"/>
            <a:ext cx="4572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1143000"/>
            <a:ext cx="8229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0"/>
            <a:endCxn id="12" idx="2"/>
          </p:cNvCxnSpPr>
          <p:nvPr/>
        </p:nvCxnSpPr>
        <p:spPr>
          <a:xfrm rot="16200000" flipH="1">
            <a:off x="2438400" y="3200400"/>
            <a:ext cx="4114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1"/>
            <a:endCxn id="12" idx="3"/>
          </p:cNvCxnSpPr>
          <p:nvPr/>
        </p:nvCxnSpPr>
        <p:spPr>
          <a:xfrm rot="10800000" flipH="1">
            <a:off x="381000" y="3200400"/>
            <a:ext cx="8229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how-to-draw-a-motorbike_1_000000007407_5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457200" y="1219200"/>
            <a:ext cx="3886200" cy="192024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7" name="Picture 26" descr="0,,15847596_303,00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81000" y="3200400"/>
            <a:ext cx="3962400" cy="2085436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8" name="Picture 27" descr="ka942001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724400" y="1219199"/>
            <a:ext cx="3810000" cy="1905001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9" name="Picture 28" descr="index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tretch>
            <a:fillRect/>
          </a:stretch>
        </p:blipFill>
        <p:spPr>
          <a:xfrm>
            <a:off x="4724400" y="3276600"/>
            <a:ext cx="3810000" cy="189464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066800" y="2286000"/>
            <a:ext cx="3123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মোটর গাড়ি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2362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রেল গাড়ি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4495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উড়োজাহাজ 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200" y="4572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লঞ্চ 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04800"/>
            <a:ext cx="4795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ছবি দেখে শূন্যস্থান পূরণ করঃ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295400"/>
            <a:ext cx="80772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7526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/>
                <a:cs typeface="Times New Roman"/>
              </a:rPr>
              <a:t>♪</a:t>
            </a:r>
            <a:r>
              <a:rPr lang="bn-BD" sz="3200" dirty="0">
                <a:latin typeface="Times New Roman"/>
                <a:cs typeface="Times New Roman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শক্তির একটি পরিচিত রূপ হল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22098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06108" y="1669197"/>
            <a:ext cx="97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691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তাপ দিলে বাতাস বা গ্যাস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6260" y="2622691"/>
            <a:ext cx="3581400" cy="60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প্রসারিত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691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3149025"/>
            <a:ext cx="1066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0600" y="3657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বাষ্পের শক্তিকে ব্যবহার করে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5012" y="35735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বাষ্পচালিত ইঞ্জিন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9200" y="4114800"/>
            <a:ext cx="1905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86600" y="3657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চলে।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464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2AE33"/>
                </a:solidFill>
                <a:latin typeface="Times New Roman"/>
                <a:cs typeface="Times New Roman"/>
              </a:rPr>
              <a:t>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bn-BD" sz="3200" dirty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উৎস।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057400" y="5105400"/>
            <a:ext cx="152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43150" y="4601101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 শক্তির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mangoiii copy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562600" y="1600200"/>
            <a:ext cx="1188720" cy="1188720"/>
          </a:xfrm>
          <a:prstGeom prst="rect">
            <a:avLst/>
          </a:prstGeom>
        </p:spPr>
      </p:pic>
      <p:pic>
        <p:nvPicPr>
          <p:cNvPr id="22" name="Picture 21" descr="-vanish-water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1904"/>
          <a:stretch>
            <a:fillRect/>
          </a:stretch>
        </p:blipFill>
        <p:spPr>
          <a:xfrm>
            <a:off x="6248400" y="2362200"/>
            <a:ext cx="1005840" cy="1141763"/>
          </a:xfrm>
          <a:prstGeom prst="roundRect">
            <a:avLst/>
          </a:prstGeom>
          <a:effectLst>
            <a:softEdge rad="12700"/>
          </a:effectLst>
        </p:spPr>
      </p:pic>
      <p:pic>
        <p:nvPicPr>
          <p:cNvPr id="23" name="Picture 22" descr="Steam-train.jpg"/>
          <p:cNvPicPr>
            <a:picLocks noChangeAspect="1"/>
          </p:cNvPicPr>
          <p:nvPr/>
        </p:nvPicPr>
        <p:blipFill>
          <a:blip r:embed="rId4" cstate="print">
            <a:lum bright="5000" contrast="39000"/>
          </a:blip>
          <a:stretch>
            <a:fillRect/>
          </a:stretch>
        </p:blipFill>
        <p:spPr>
          <a:xfrm>
            <a:off x="7848600" y="3581401"/>
            <a:ext cx="731520" cy="574796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24" name="Picture 23" descr="Animated_camp_fire_gif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4572000" y="4267200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 build="allAtOnce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su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21080"/>
            <a:ext cx="2103120" cy="2103120"/>
          </a:xfrm>
          <a:prstGeom prst="ellipse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1143000" y="1676400"/>
            <a:ext cx="838200" cy="7924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03860" y="3695700"/>
            <a:ext cx="8327116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থেকে আমরা কোন শক্তি পাই?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28600" y="228600"/>
            <a:ext cx="845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400" dirty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দেখে প্রশ্নগুলোর উত্তর দাওঃ   </a:t>
            </a:r>
            <a:endParaRPr lang="en-US" sz="4400" dirty="0">
              <a:solidFill>
                <a:srgbClr val="22AE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3" name="Picture 82" descr="water-storage-myths-boiling-water.jpg"/>
          <p:cNvPicPr>
            <a:picLocks noChangeAspect="1"/>
          </p:cNvPicPr>
          <p:nvPr/>
        </p:nvPicPr>
        <p:blipFill>
          <a:blip r:embed="rId3">
            <a:lum contrast="40000"/>
          </a:blip>
          <a:srcRect t="39630"/>
          <a:stretch>
            <a:fillRect/>
          </a:stretch>
        </p:blipFill>
        <p:spPr>
          <a:xfrm>
            <a:off x="2895600" y="1295400"/>
            <a:ext cx="2194560" cy="1592196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84" name="Rectangle 83"/>
          <p:cNvSpPr/>
          <p:nvPr/>
        </p:nvSpPr>
        <p:spPr>
          <a:xfrm>
            <a:off x="533400" y="1066800"/>
            <a:ext cx="7848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index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715000" y="1371600"/>
            <a:ext cx="2103120" cy="1368253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89" name="Rectangle 88"/>
          <p:cNvSpPr/>
          <p:nvPr/>
        </p:nvSpPr>
        <p:spPr>
          <a:xfrm>
            <a:off x="381000" y="4648200"/>
            <a:ext cx="832711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 আগুন তাপ শক্তি না আলোক শক্তি?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13410" y="5642317"/>
            <a:ext cx="776859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লঞ্চটিতে কোন ধরনের ইঞ্জিন ব্যবহার করা হয়েছে?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38400" y="1981200"/>
            <a:ext cx="34290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096000"/>
            <a:ext cx="822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219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172200" y="3657600"/>
            <a:ext cx="487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1866900" y="3695700"/>
            <a:ext cx="4800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32766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3400" y="4724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3400" y="19050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37406" y="3657600"/>
            <a:ext cx="487759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বাক্যগুলো মিলাওঃ</a:t>
            </a:r>
            <a:endParaRPr lang="en-US" sz="3600" b="1" dirty="0"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219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1219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su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28800"/>
            <a:ext cx="1463040" cy="1463040"/>
          </a:xfrm>
          <a:prstGeom prst="ellipse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1676400" y="2286000"/>
            <a:ext cx="548640" cy="548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1462463373_1364349193.jpg"/>
          <p:cNvPicPr>
            <a:picLocks noChangeAspect="1"/>
          </p:cNvPicPr>
          <p:nvPr/>
        </p:nvPicPr>
        <p:blipFill>
          <a:blip r:embed="rId4" cstate="print">
            <a:lum bright="-2000" contrast="52000"/>
          </a:blip>
          <a:srcRect t="10117"/>
          <a:stretch>
            <a:fillRect/>
          </a:stretch>
        </p:blipFill>
        <p:spPr>
          <a:xfrm flipH="1">
            <a:off x="1295400" y="3352800"/>
            <a:ext cx="1295400" cy="138957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44" name="Freeform 43"/>
          <p:cNvSpPr/>
          <p:nvPr/>
        </p:nvSpPr>
        <p:spPr>
          <a:xfrm>
            <a:off x="1447800" y="5334000"/>
            <a:ext cx="1005840" cy="731520"/>
          </a:xfrm>
          <a:custGeom>
            <a:avLst/>
            <a:gdLst>
              <a:gd name="connsiteX0" fmla="*/ 464949 w 1937288"/>
              <a:gd name="connsiteY0" fmla="*/ 1022889 h 1436535"/>
              <a:gd name="connsiteX1" fmla="*/ 495946 w 1937288"/>
              <a:gd name="connsiteY1" fmla="*/ 1069384 h 1436535"/>
              <a:gd name="connsiteX2" fmla="*/ 526942 w 1937288"/>
              <a:gd name="connsiteY2" fmla="*/ 1162373 h 1436535"/>
              <a:gd name="connsiteX3" fmla="*/ 619932 w 1937288"/>
              <a:gd name="connsiteY3" fmla="*/ 1239865 h 1436535"/>
              <a:gd name="connsiteX4" fmla="*/ 650929 w 1937288"/>
              <a:gd name="connsiteY4" fmla="*/ 1286360 h 1436535"/>
              <a:gd name="connsiteX5" fmla="*/ 697424 w 1937288"/>
              <a:gd name="connsiteY5" fmla="*/ 1301858 h 1436535"/>
              <a:gd name="connsiteX6" fmla="*/ 836909 w 1937288"/>
              <a:gd name="connsiteY6" fmla="*/ 1363851 h 1436535"/>
              <a:gd name="connsiteX7" fmla="*/ 929898 w 1937288"/>
              <a:gd name="connsiteY7" fmla="*/ 1394848 h 1436535"/>
              <a:gd name="connsiteX8" fmla="*/ 976393 w 1937288"/>
              <a:gd name="connsiteY8" fmla="*/ 1410346 h 1436535"/>
              <a:gd name="connsiteX9" fmla="*/ 1162373 w 1937288"/>
              <a:gd name="connsiteY9" fmla="*/ 1425845 h 1436535"/>
              <a:gd name="connsiteX10" fmla="*/ 1503336 w 1937288"/>
              <a:gd name="connsiteY10" fmla="*/ 1379350 h 1436535"/>
              <a:gd name="connsiteX11" fmla="*/ 1596325 w 1937288"/>
              <a:gd name="connsiteY11" fmla="*/ 1348353 h 1436535"/>
              <a:gd name="connsiteX12" fmla="*/ 1642820 w 1937288"/>
              <a:gd name="connsiteY12" fmla="*/ 1332855 h 1436535"/>
              <a:gd name="connsiteX13" fmla="*/ 1735810 w 1937288"/>
              <a:gd name="connsiteY13" fmla="*/ 1270861 h 1436535"/>
              <a:gd name="connsiteX14" fmla="*/ 1782305 w 1937288"/>
              <a:gd name="connsiteY14" fmla="*/ 1239865 h 1436535"/>
              <a:gd name="connsiteX15" fmla="*/ 1844298 w 1937288"/>
              <a:gd name="connsiteY15" fmla="*/ 1177872 h 1436535"/>
              <a:gd name="connsiteX16" fmla="*/ 1859797 w 1937288"/>
              <a:gd name="connsiteY16" fmla="*/ 1131377 h 1436535"/>
              <a:gd name="connsiteX17" fmla="*/ 1890793 w 1937288"/>
              <a:gd name="connsiteY17" fmla="*/ 1084882 h 1436535"/>
              <a:gd name="connsiteX18" fmla="*/ 1921790 w 1937288"/>
              <a:gd name="connsiteY18" fmla="*/ 991892 h 1436535"/>
              <a:gd name="connsiteX19" fmla="*/ 1937288 w 1937288"/>
              <a:gd name="connsiteY19" fmla="*/ 945397 h 1436535"/>
              <a:gd name="connsiteX20" fmla="*/ 1921790 w 1937288"/>
              <a:gd name="connsiteY20" fmla="*/ 697424 h 1436535"/>
              <a:gd name="connsiteX21" fmla="*/ 1890793 w 1937288"/>
              <a:gd name="connsiteY21" fmla="*/ 542441 h 1436535"/>
              <a:gd name="connsiteX22" fmla="*/ 1875295 w 1937288"/>
              <a:gd name="connsiteY22" fmla="*/ 495946 h 1436535"/>
              <a:gd name="connsiteX23" fmla="*/ 1859797 w 1937288"/>
              <a:gd name="connsiteY23" fmla="*/ 433953 h 1436535"/>
              <a:gd name="connsiteX24" fmla="*/ 1844298 w 1937288"/>
              <a:gd name="connsiteY24" fmla="*/ 356461 h 1436535"/>
              <a:gd name="connsiteX25" fmla="*/ 1813302 w 1937288"/>
              <a:gd name="connsiteY25" fmla="*/ 263472 h 1436535"/>
              <a:gd name="connsiteX26" fmla="*/ 1766807 w 1937288"/>
              <a:gd name="connsiteY26" fmla="*/ 170482 h 1436535"/>
              <a:gd name="connsiteX27" fmla="*/ 1720312 w 1937288"/>
              <a:gd name="connsiteY27" fmla="*/ 154984 h 1436535"/>
              <a:gd name="connsiteX28" fmla="*/ 1611824 w 1937288"/>
              <a:gd name="connsiteY28" fmla="*/ 170482 h 1436535"/>
              <a:gd name="connsiteX29" fmla="*/ 1441342 w 1937288"/>
              <a:gd name="connsiteY29" fmla="*/ 201478 h 1436535"/>
              <a:gd name="connsiteX30" fmla="*/ 1332854 w 1937288"/>
              <a:gd name="connsiteY30" fmla="*/ 216977 h 1436535"/>
              <a:gd name="connsiteX31" fmla="*/ 1270861 w 1937288"/>
              <a:gd name="connsiteY31" fmla="*/ 232475 h 1436535"/>
              <a:gd name="connsiteX32" fmla="*/ 1146875 w 1937288"/>
              <a:gd name="connsiteY32" fmla="*/ 247973 h 1436535"/>
              <a:gd name="connsiteX33" fmla="*/ 883403 w 1937288"/>
              <a:gd name="connsiteY33" fmla="*/ 232475 h 1436535"/>
              <a:gd name="connsiteX34" fmla="*/ 790414 w 1937288"/>
              <a:gd name="connsiteY34" fmla="*/ 201478 h 1436535"/>
              <a:gd name="connsiteX35" fmla="*/ 728420 w 1937288"/>
              <a:gd name="connsiteY35" fmla="*/ 185980 h 1436535"/>
              <a:gd name="connsiteX36" fmla="*/ 650929 w 1937288"/>
              <a:gd name="connsiteY36" fmla="*/ 170482 h 1436535"/>
              <a:gd name="connsiteX37" fmla="*/ 557939 w 1937288"/>
              <a:gd name="connsiteY37" fmla="*/ 139485 h 1436535"/>
              <a:gd name="connsiteX38" fmla="*/ 542441 w 1937288"/>
              <a:gd name="connsiteY38" fmla="*/ 185980 h 1436535"/>
              <a:gd name="connsiteX39" fmla="*/ 495946 w 1937288"/>
              <a:gd name="connsiteY39" fmla="*/ 232475 h 1436535"/>
              <a:gd name="connsiteX40" fmla="*/ 464949 w 1937288"/>
              <a:gd name="connsiteY40" fmla="*/ 278970 h 1436535"/>
              <a:gd name="connsiteX41" fmla="*/ 433953 w 1937288"/>
              <a:gd name="connsiteY41" fmla="*/ 371960 h 1436535"/>
              <a:gd name="connsiteX42" fmla="*/ 418454 w 1937288"/>
              <a:gd name="connsiteY42" fmla="*/ 418455 h 1436535"/>
              <a:gd name="connsiteX43" fmla="*/ 402956 w 1937288"/>
              <a:gd name="connsiteY43" fmla="*/ 681926 h 1436535"/>
              <a:gd name="connsiteX44" fmla="*/ 371959 w 1937288"/>
              <a:gd name="connsiteY44" fmla="*/ 635431 h 1436535"/>
              <a:gd name="connsiteX45" fmla="*/ 356461 w 1937288"/>
              <a:gd name="connsiteY45" fmla="*/ 573438 h 1436535"/>
              <a:gd name="connsiteX46" fmla="*/ 340963 w 1937288"/>
              <a:gd name="connsiteY46" fmla="*/ 526943 h 1436535"/>
              <a:gd name="connsiteX47" fmla="*/ 325464 w 1937288"/>
              <a:gd name="connsiteY47" fmla="*/ 216977 h 1436535"/>
              <a:gd name="connsiteX48" fmla="*/ 294468 w 1937288"/>
              <a:gd name="connsiteY48" fmla="*/ 123987 h 1436535"/>
              <a:gd name="connsiteX49" fmla="*/ 201478 w 1937288"/>
              <a:gd name="connsiteY49" fmla="*/ 61994 h 1436535"/>
              <a:gd name="connsiteX50" fmla="*/ 154983 w 1937288"/>
              <a:gd name="connsiteY50" fmla="*/ 30997 h 1436535"/>
              <a:gd name="connsiteX51" fmla="*/ 61993 w 1937288"/>
              <a:gd name="connsiteY51" fmla="*/ 0 h 1436535"/>
              <a:gd name="connsiteX52" fmla="*/ 92990 w 1937288"/>
              <a:gd name="connsiteY52" fmla="*/ 92990 h 1436535"/>
              <a:gd name="connsiteX53" fmla="*/ 0 w 1937288"/>
              <a:gd name="connsiteY53" fmla="*/ 123987 h 1436535"/>
              <a:gd name="connsiteX54" fmla="*/ 46495 w 1937288"/>
              <a:gd name="connsiteY54" fmla="*/ 139485 h 1436535"/>
              <a:gd name="connsiteX55" fmla="*/ 61993 w 1937288"/>
              <a:gd name="connsiteY55" fmla="*/ 185980 h 1436535"/>
              <a:gd name="connsiteX56" fmla="*/ 92990 w 1937288"/>
              <a:gd name="connsiteY56" fmla="*/ 232475 h 1436535"/>
              <a:gd name="connsiteX57" fmla="*/ 139485 w 1937288"/>
              <a:gd name="connsiteY57" fmla="*/ 821411 h 1436535"/>
              <a:gd name="connsiteX58" fmla="*/ 170481 w 1937288"/>
              <a:gd name="connsiteY58" fmla="*/ 960895 h 1436535"/>
              <a:gd name="connsiteX59" fmla="*/ 232475 w 1937288"/>
              <a:gd name="connsiteY59" fmla="*/ 1053885 h 1436535"/>
              <a:gd name="connsiteX60" fmla="*/ 278970 w 1937288"/>
              <a:gd name="connsiteY60" fmla="*/ 1084882 h 1436535"/>
              <a:gd name="connsiteX61" fmla="*/ 480447 w 1937288"/>
              <a:gd name="connsiteY61" fmla="*/ 1100380 h 1436535"/>
              <a:gd name="connsiteX62" fmla="*/ 480447 w 1937288"/>
              <a:gd name="connsiteY62" fmla="*/ 1100380 h 1436535"/>
              <a:gd name="connsiteX63" fmla="*/ 480447 w 1937288"/>
              <a:gd name="connsiteY63" fmla="*/ 1100380 h 1436535"/>
              <a:gd name="connsiteX64" fmla="*/ 511444 w 1937288"/>
              <a:gd name="connsiteY64" fmla="*/ 1084882 h 143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37288" h="1436535">
                <a:moveTo>
                  <a:pt x="464949" y="1022889"/>
                </a:moveTo>
                <a:cubicBezTo>
                  <a:pt x="475281" y="1038387"/>
                  <a:pt x="488381" y="1052363"/>
                  <a:pt x="495946" y="1069384"/>
                </a:cubicBezTo>
                <a:cubicBezTo>
                  <a:pt x="509216" y="1099241"/>
                  <a:pt x="503839" y="1139270"/>
                  <a:pt x="526942" y="1162373"/>
                </a:cubicBezTo>
                <a:cubicBezTo>
                  <a:pt x="586608" y="1222039"/>
                  <a:pt x="555200" y="1196710"/>
                  <a:pt x="619932" y="1239865"/>
                </a:cubicBezTo>
                <a:cubicBezTo>
                  <a:pt x="630264" y="1255363"/>
                  <a:pt x="636384" y="1274724"/>
                  <a:pt x="650929" y="1286360"/>
                </a:cubicBezTo>
                <a:cubicBezTo>
                  <a:pt x="663686" y="1296565"/>
                  <a:pt x="682812" y="1294552"/>
                  <a:pt x="697424" y="1301858"/>
                </a:cubicBezTo>
                <a:cubicBezTo>
                  <a:pt x="844793" y="1375543"/>
                  <a:pt x="596990" y="1283878"/>
                  <a:pt x="836909" y="1363851"/>
                </a:cubicBezTo>
                <a:lnTo>
                  <a:pt x="929898" y="1394848"/>
                </a:lnTo>
                <a:cubicBezTo>
                  <a:pt x="945396" y="1400014"/>
                  <a:pt x="960113" y="1408989"/>
                  <a:pt x="976393" y="1410346"/>
                </a:cubicBezTo>
                <a:lnTo>
                  <a:pt x="1162373" y="1425845"/>
                </a:lnTo>
                <a:cubicBezTo>
                  <a:pt x="1442944" y="1408309"/>
                  <a:pt x="1331781" y="1436535"/>
                  <a:pt x="1503336" y="1379350"/>
                </a:cubicBezTo>
                <a:lnTo>
                  <a:pt x="1596325" y="1348353"/>
                </a:lnTo>
                <a:lnTo>
                  <a:pt x="1642820" y="1332855"/>
                </a:lnTo>
                <a:lnTo>
                  <a:pt x="1735810" y="1270861"/>
                </a:lnTo>
                <a:lnTo>
                  <a:pt x="1782305" y="1239865"/>
                </a:lnTo>
                <a:cubicBezTo>
                  <a:pt x="1823632" y="1115880"/>
                  <a:pt x="1761641" y="1260527"/>
                  <a:pt x="1844298" y="1177872"/>
                </a:cubicBezTo>
                <a:cubicBezTo>
                  <a:pt x="1855850" y="1166320"/>
                  <a:pt x="1852491" y="1145989"/>
                  <a:pt x="1859797" y="1131377"/>
                </a:cubicBezTo>
                <a:cubicBezTo>
                  <a:pt x="1868127" y="1114717"/>
                  <a:pt x="1883228" y="1101903"/>
                  <a:pt x="1890793" y="1084882"/>
                </a:cubicBezTo>
                <a:cubicBezTo>
                  <a:pt x="1904063" y="1055025"/>
                  <a:pt x="1911458" y="1022889"/>
                  <a:pt x="1921790" y="991892"/>
                </a:cubicBezTo>
                <a:lnTo>
                  <a:pt x="1937288" y="945397"/>
                </a:lnTo>
                <a:cubicBezTo>
                  <a:pt x="1932122" y="862739"/>
                  <a:pt x="1929288" y="779903"/>
                  <a:pt x="1921790" y="697424"/>
                </a:cubicBezTo>
                <a:cubicBezTo>
                  <a:pt x="1917730" y="652761"/>
                  <a:pt x="1903787" y="587921"/>
                  <a:pt x="1890793" y="542441"/>
                </a:cubicBezTo>
                <a:cubicBezTo>
                  <a:pt x="1886305" y="526733"/>
                  <a:pt x="1879783" y="511654"/>
                  <a:pt x="1875295" y="495946"/>
                </a:cubicBezTo>
                <a:cubicBezTo>
                  <a:pt x="1869443" y="475465"/>
                  <a:pt x="1864418" y="454746"/>
                  <a:pt x="1859797" y="433953"/>
                </a:cubicBezTo>
                <a:cubicBezTo>
                  <a:pt x="1854083" y="408238"/>
                  <a:pt x="1851229" y="381875"/>
                  <a:pt x="1844298" y="356461"/>
                </a:cubicBezTo>
                <a:cubicBezTo>
                  <a:pt x="1835701" y="324939"/>
                  <a:pt x="1823634" y="294468"/>
                  <a:pt x="1813302" y="263472"/>
                </a:cubicBezTo>
                <a:cubicBezTo>
                  <a:pt x="1803093" y="232845"/>
                  <a:pt x="1794117" y="192330"/>
                  <a:pt x="1766807" y="170482"/>
                </a:cubicBezTo>
                <a:cubicBezTo>
                  <a:pt x="1754050" y="160277"/>
                  <a:pt x="1735810" y="160150"/>
                  <a:pt x="1720312" y="154984"/>
                </a:cubicBezTo>
                <a:cubicBezTo>
                  <a:pt x="1684149" y="160150"/>
                  <a:pt x="1647857" y="164477"/>
                  <a:pt x="1611824" y="170482"/>
                </a:cubicBezTo>
                <a:cubicBezTo>
                  <a:pt x="1321548" y="218860"/>
                  <a:pt x="1777392" y="149777"/>
                  <a:pt x="1441342" y="201478"/>
                </a:cubicBezTo>
                <a:cubicBezTo>
                  <a:pt x="1405237" y="207033"/>
                  <a:pt x="1368795" y="210442"/>
                  <a:pt x="1332854" y="216977"/>
                </a:cubicBezTo>
                <a:cubicBezTo>
                  <a:pt x="1311897" y="220787"/>
                  <a:pt x="1291871" y="228973"/>
                  <a:pt x="1270861" y="232475"/>
                </a:cubicBezTo>
                <a:cubicBezTo>
                  <a:pt x="1229777" y="239322"/>
                  <a:pt x="1188204" y="242807"/>
                  <a:pt x="1146875" y="247973"/>
                </a:cubicBezTo>
                <a:cubicBezTo>
                  <a:pt x="1059051" y="242807"/>
                  <a:pt x="970640" y="243854"/>
                  <a:pt x="883403" y="232475"/>
                </a:cubicBezTo>
                <a:cubicBezTo>
                  <a:pt x="851004" y="228249"/>
                  <a:pt x="822112" y="209402"/>
                  <a:pt x="790414" y="201478"/>
                </a:cubicBezTo>
                <a:cubicBezTo>
                  <a:pt x="769749" y="196312"/>
                  <a:pt x="749213" y="190601"/>
                  <a:pt x="728420" y="185980"/>
                </a:cubicBezTo>
                <a:cubicBezTo>
                  <a:pt x="702705" y="180266"/>
                  <a:pt x="676343" y="177413"/>
                  <a:pt x="650929" y="170482"/>
                </a:cubicBezTo>
                <a:cubicBezTo>
                  <a:pt x="619407" y="161885"/>
                  <a:pt x="557939" y="139485"/>
                  <a:pt x="557939" y="139485"/>
                </a:cubicBezTo>
                <a:cubicBezTo>
                  <a:pt x="552773" y="154983"/>
                  <a:pt x="551503" y="172387"/>
                  <a:pt x="542441" y="185980"/>
                </a:cubicBezTo>
                <a:cubicBezTo>
                  <a:pt x="530283" y="204217"/>
                  <a:pt x="509978" y="215637"/>
                  <a:pt x="495946" y="232475"/>
                </a:cubicBezTo>
                <a:cubicBezTo>
                  <a:pt x="484021" y="246784"/>
                  <a:pt x="475281" y="263472"/>
                  <a:pt x="464949" y="278970"/>
                </a:cubicBezTo>
                <a:lnTo>
                  <a:pt x="433953" y="371960"/>
                </a:lnTo>
                <a:lnTo>
                  <a:pt x="418454" y="418455"/>
                </a:lnTo>
                <a:cubicBezTo>
                  <a:pt x="413288" y="506279"/>
                  <a:pt x="421389" y="595903"/>
                  <a:pt x="402956" y="681926"/>
                </a:cubicBezTo>
                <a:cubicBezTo>
                  <a:pt x="399053" y="700139"/>
                  <a:pt x="379296" y="652552"/>
                  <a:pt x="371959" y="635431"/>
                </a:cubicBezTo>
                <a:cubicBezTo>
                  <a:pt x="363568" y="615853"/>
                  <a:pt x="362313" y="593919"/>
                  <a:pt x="356461" y="573438"/>
                </a:cubicBezTo>
                <a:cubicBezTo>
                  <a:pt x="351973" y="557730"/>
                  <a:pt x="346129" y="542441"/>
                  <a:pt x="340963" y="526943"/>
                </a:cubicBezTo>
                <a:cubicBezTo>
                  <a:pt x="335797" y="423621"/>
                  <a:pt x="337322" y="319746"/>
                  <a:pt x="325464" y="216977"/>
                </a:cubicBezTo>
                <a:cubicBezTo>
                  <a:pt x="321719" y="184519"/>
                  <a:pt x="321654" y="142111"/>
                  <a:pt x="294468" y="123987"/>
                </a:cubicBezTo>
                <a:lnTo>
                  <a:pt x="201478" y="61994"/>
                </a:lnTo>
                <a:cubicBezTo>
                  <a:pt x="185980" y="51662"/>
                  <a:pt x="172654" y="36887"/>
                  <a:pt x="154983" y="30997"/>
                </a:cubicBezTo>
                <a:lnTo>
                  <a:pt x="61993" y="0"/>
                </a:lnTo>
                <a:cubicBezTo>
                  <a:pt x="72325" y="30997"/>
                  <a:pt x="123987" y="82658"/>
                  <a:pt x="92990" y="92990"/>
                </a:cubicBezTo>
                <a:lnTo>
                  <a:pt x="0" y="123987"/>
                </a:lnTo>
                <a:cubicBezTo>
                  <a:pt x="15498" y="129153"/>
                  <a:pt x="34943" y="127933"/>
                  <a:pt x="46495" y="139485"/>
                </a:cubicBezTo>
                <a:cubicBezTo>
                  <a:pt x="58047" y="151037"/>
                  <a:pt x="54687" y="171368"/>
                  <a:pt x="61993" y="185980"/>
                </a:cubicBezTo>
                <a:cubicBezTo>
                  <a:pt x="70323" y="202640"/>
                  <a:pt x="82658" y="216977"/>
                  <a:pt x="92990" y="232475"/>
                </a:cubicBezTo>
                <a:cubicBezTo>
                  <a:pt x="178939" y="490328"/>
                  <a:pt x="109544" y="252543"/>
                  <a:pt x="139485" y="821411"/>
                </a:cubicBezTo>
                <a:cubicBezTo>
                  <a:pt x="140512" y="840919"/>
                  <a:pt x="153966" y="931167"/>
                  <a:pt x="170481" y="960895"/>
                </a:cubicBezTo>
                <a:cubicBezTo>
                  <a:pt x="188573" y="993460"/>
                  <a:pt x="201478" y="1033220"/>
                  <a:pt x="232475" y="1053885"/>
                </a:cubicBezTo>
                <a:cubicBezTo>
                  <a:pt x="247973" y="1064217"/>
                  <a:pt x="262310" y="1076552"/>
                  <a:pt x="278970" y="1084882"/>
                </a:cubicBezTo>
                <a:cubicBezTo>
                  <a:pt x="342639" y="1116717"/>
                  <a:pt x="409802" y="1100380"/>
                  <a:pt x="480447" y="1100380"/>
                </a:cubicBezTo>
                <a:lnTo>
                  <a:pt x="480447" y="1100380"/>
                </a:lnTo>
                <a:lnTo>
                  <a:pt x="480447" y="1100380"/>
                </a:lnTo>
                <a:lnTo>
                  <a:pt x="511444" y="1084882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14400" y="5303520"/>
            <a:ext cx="640080" cy="640080"/>
          </a:xfrm>
          <a:custGeom>
            <a:avLst/>
            <a:gdLst>
              <a:gd name="connsiteX0" fmla="*/ 1378645 w 1378645"/>
              <a:gd name="connsiteY0" fmla="*/ 9434 h 1543766"/>
              <a:gd name="connsiteX1" fmla="*/ 1068679 w 1378645"/>
              <a:gd name="connsiteY1" fmla="*/ 40430 h 1543766"/>
              <a:gd name="connsiteX2" fmla="*/ 1022184 w 1378645"/>
              <a:gd name="connsiteY2" fmla="*/ 71427 h 1543766"/>
              <a:gd name="connsiteX3" fmla="*/ 991188 w 1378645"/>
              <a:gd name="connsiteY3" fmla="*/ 117922 h 1543766"/>
              <a:gd name="connsiteX4" fmla="*/ 929194 w 1378645"/>
              <a:gd name="connsiteY4" fmla="*/ 210912 h 1543766"/>
              <a:gd name="connsiteX5" fmla="*/ 836204 w 1378645"/>
              <a:gd name="connsiteY5" fmla="*/ 241908 h 1543766"/>
              <a:gd name="connsiteX6" fmla="*/ 758713 w 1378645"/>
              <a:gd name="connsiteY6" fmla="*/ 381393 h 1543766"/>
              <a:gd name="connsiteX7" fmla="*/ 743215 w 1378645"/>
              <a:gd name="connsiteY7" fmla="*/ 474383 h 1543766"/>
              <a:gd name="connsiteX8" fmla="*/ 650225 w 1378645"/>
              <a:gd name="connsiteY8" fmla="*/ 520878 h 1543766"/>
              <a:gd name="connsiteX9" fmla="*/ 572733 w 1378645"/>
              <a:gd name="connsiteY9" fmla="*/ 660363 h 1543766"/>
              <a:gd name="connsiteX10" fmla="*/ 557235 w 1378645"/>
              <a:gd name="connsiteY10" fmla="*/ 706857 h 1543766"/>
              <a:gd name="connsiteX11" fmla="*/ 464245 w 1378645"/>
              <a:gd name="connsiteY11" fmla="*/ 737854 h 1543766"/>
              <a:gd name="connsiteX12" fmla="*/ 355757 w 1378645"/>
              <a:gd name="connsiteY12" fmla="*/ 861841 h 1543766"/>
              <a:gd name="connsiteX13" fmla="*/ 324760 w 1378645"/>
              <a:gd name="connsiteY13" fmla="*/ 908335 h 1543766"/>
              <a:gd name="connsiteX14" fmla="*/ 293764 w 1378645"/>
              <a:gd name="connsiteY14" fmla="*/ 954830 h 1543766"/>
              <a:gd name="connsiteX15" fmla="*/ 200774 w 1378645"/>
              <a:gd name="connsiteY15" fmla="*/ 1016824 h 1543766"/>
              <a:gd name="connsiteX16" fmla="*/ 154279 w 1378645"/>
              <a:gd name="connsiteY16" fmla="*/ 1047820 h 1543766"/>
              <a:gd name="connsiteX17" fmla="*/ 45791 w 1378645"/>
              <a:gd name="connsiteY17" fmla="*/ 1125312 h 1543766"/>
              <a:gd name="connsiteX18" fmla="*/ 30293 w 1378645"/>
              <a:gd name="connsiteY18" fmla="*/ 1357786 h 1543766"/>
              <a:gd name="connsiteX19" fmla="*/ 92286 w 1378645"/>
              <a:gd name="connsiteY19" fmla="*/ 1404281 h 1543766"/>
              <a:gd name="connsiteX20" fmla="*/ 138781 w 1378645"/>
              <a:gd name="connsiteY20" fmla="*/ 1388783 h 1543766"/>
              <a:gd name="connsiteX21" fmla="*/ 247269 w 1378645"/>
              <a:gd name="connsiteY21" fmla="*/ 1404281 h 1543766"/>
              <a:gd name="connsiteX22" fmla="*/ 278266 w 1378645"/>
              <a:gd name="connsiteY22" fmla="*/ 1497271 h 1543766"/>
              <a:gd name="connsiteX23" fmla="*/ 371255 w 1378645"/>
              <a:gd name="connsiteY23" fmla="*/ 1543766 h 1543766"/>
              <a:gd name="connsiteX24" fmla="*/ 448747 w 1378645"/>
              <a:gd name="connsiteY24" fmla="*/ 1419780 h 1543766"/>
              <a:gd name="connsiteX25" fmla="*/ 464245 w 1378645"/>
              <a:gd name="connsiteY25" fmla="*/ 1373285 h 1543766"/>
              <a:gd name="connsiteX26" fmla="*/ 479743 w 1378645"/>
              <a:gd name="connsiteY26" fmla="*/ 1264796 h 1543766"/>
              <a:gd name="connsiteX27" fmla="*/ 557235 w 1378645"/>
              <a:gd name="connsiteY27" fmla="*/ 1171807 h 1543766"/>
              <a:gd name="connsiteX28" fmla="*/ 572733 w 1378645"/>
              <a:gd name="connsiteY28" fmla="*/ 1032322 h 1543766"/>
              <a:gd name="connsiteX29" fmla="*/ 665723 w 1378645"/>
              <a:gd name="connsiteY29" fmla="*/ 954830 h 1543766"/>
              <a:gd name="connsiteX30" fmla="*/ 743215 w 1378645"/>
              <a:gd name="connsiteY30" fmla="*/ 846342 h 1543766"/>
              <a:gd name="connsiteX31" fmla="*/ 789710 w 1378645"/>
              <a:gd name="connsiteY31" fmla="*/ 753352 h 1543766"/>
              <a:gd name="connsiteX32" fmla="*/ 836204 w 1378645"/>
              <a:gd name="connsiteY32" fmla="*/ 660363 h 1543766"/>
              <a:gd name="connsiteX33" fmla="*/ 867201 w 1378645"/>
              <a:gd name="connsiteY33" fmla="*/ 551874 h 1543766"/>
              <a:gd name="connsiteX34" fmla="*/ 898198 w 1378645"/>
              <a:gd name="connsiteY34" fmla="*/ 505380 h 1543766"/>
              <a:gd name="connsiteX35" fmla="*/ 944693 w 1378645"/>
              <a:gd name="connsiteY35" fmla="*/ 489881 h 1543766"/>
              <a:gd name="connsiteX36" fmla="*/ 1053181 w 1378645"/>
              <a:gd name="connsiteY36" fmla="*/ 350396 h 1543766"/>
              <a:gd name="connsiteX37" fmla="*/ 1084177 w 1378645"/>
              <a:gd name="connsiteY37" fmla="*/ 303902 h 1543766"/>
              <a:gd name="connsiteX38" fmla="*/ 1130672 w 1378645"/>
              <a:gd name="connsiteY38" fmla="*/ 257407 h 1543766"/>
              <a:gd name="connsiteX39" fmla="*/ 1192666 w 1378645"/>
              <a:gd name="connsiteY39" fmla="*/ 164417 h 1543766"/>
              <a:gd name="connsiteX40" fmla="*/ 1332150 w 1378645"/>
              <a:gd name="connsiteY40" fmla="*/ 102424 h 1543766"/>
              <a:gd name="connsiteX41" fmla="*/ 1347649 w 1378645"/>
              <a:gd name="connsiteY41" fmla="*/ 210912 h 1543766"/>
              <a:gd name="connsiteX42" fmla="*/ 1347649 w 1378645"/>
              <a:gd name="connsiteY42" fmla="*/ 210912 h 154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78645" h="1543766">
                <a:moveTo>
                  <a:pt x="1378645" y="9434"/>
                </a:moveTo>
                <a:cubicBezTo>
                  <a:pt x="1363258" y="10339"/>
                  <a:pt x="1149539" y="0"/>
                  <a:pt x="1068679" y="40430"/>
                </a:cubicBezTo>
                <a:cubicBezTo>
                  <a:pt x="1052019" y="48760"/>
                  <a:pt x="1037682" y="61095"/>
                  <a:pt x="1022184" y="71427"/>
                </a:cubicBezTo>
                <a:cubicBezTo>
                  <a:pt x="1011852" y="86925"/>
                  <a:pt x="999518" y="101262"/>
                  <a:pt x="991188" y="117922"/>
                </a:cubicBezTo>
                <a:cubicBezTo>
                  <a:pt x="966544" y="167211"/>
                  <a:pt x="990211" y="177014"/>
                  <a:pt x="929194" y="210912"/>
                </a:cubicBezTo>
                <a:cubicBezTo>
                  <a:pt x="900632" y="226779"/>
                  <a:pt x="836204" y="241908"/>
                  <a:pt x="836204" y="241908"/>
                </a:cubicBezTo>
                <a:cubicBezTo>
                  <a:pt x="796251" y="301838"/>
                  <a:pt x="772352" y="320015"/>
                  <a:pt x="758713" y="381393"/>
                </a:cubicBezTo>
                <a:cubicBezTo>
                  <a:pt x="751896" y="412069"/>
                  <a:pt x="757268" y="446276"/>
                  <a:pt x="743215" y="474383"/>
                </a:cubicBezTo>
                <a:cubicBezTo>
                  <a:pt x="731197" y="498419"/>
                  <a:pt x="672231" y="513543"/>
                  <a:pt x="650225" y="520878"/>
                </a:cubicBezTo>
                <a:cubicBezTo>
                  <a:pt x="580627" y="590476"/>
                  <a:pt x="610661" y="546580"/>
                  <a:pt x="572733" y="660363"/>
                </a:cubicBezTo>
                <a:cubicBezTo>
                  <a:pt x="567567" y="675861"/>
                  <a:pt x="572733" y="701691"/>
                  <a:pt x="557235" y="706857"/>
                </a:cubicBezTo>
                <a:lnTo>
                  <a:pt x="464245" y="737854"/>
                </a:lnTo>
                <a:cubicBezTo>
                  <a:pt x="386753" y="789516"/>
                  <a:pt x="428084" y="753352"/>
                  <a:pt x="355757" y="861841"/>
                </a:cubicBezTo>
                <a:lnTo>
                  <a:pt x="324760" y="908335"/>
                </a:lnTo>
                <a:cubicBezTo>
                  <a:pt x="314428" y="923833"/>
                  <a:pt x="309262" y="944498"/>
                  <a:pt x="293764" y="954830"/>
                </a:cubicBezTo>
                <a:lnTo>
                  <a:pt x="200774" y="1016824"/>
                </a:lnTo>
                <a:cubicBezTo>
                  <a:pt x="185276" y="1027156"/>
                  <a:pt x="169180" y="1036644"/>
                  <a:pt x="154279" y="1047820"/>
                </a:cubicBezTo>
                <a:cubicBezTo>
                  <a:pt x="77385" y="1105491"/>
                  <a:pt x="113778" y="1079987"/>
                  <a:pt x="45791" y="1125312"/>
                </a:cubicBezTo>
                <a:cubicBezTo>
                  <a:pt x="0" y="1262682"/>
                  <a:pt x="11186" y="1185828"/>
                  <a:pt x="30293" y="1357786"/>
                </a:cubicBezTo>
                <a:cubicBezTo>
                  <a:pt x="131207" y="1290511"/>
                  <a:pt x="27172" y="1339167"/>
                  <a:pt x="92286" y="1404281"/>
                </a:cubicBezTo>
                <a:cubicBezTo>
                  <a:pt x="103838" y="1415833"/>
                  <a:pt x="123283" y="1393949"/>
                  <a:pt x="138781" y="1388783"/>
                </a:cubicBezTo>
                <a:cubicBezTo>
                  <a:pt x="174944" y="1393949"/>
                  <a:pt x="218434" y="1381854"/>
                  <a:pt x="247269" y="1404281"/>
                </a:cubicBezTo>
                <a:cubicBezTo>
                  <a:pt x="273060" y="1424340"/>
                  <a:pt x="251080" y="1479147"/>
                  <a:pt x="278266" y="1497271"/>
                </a:cubicBezTo>
                <a:cubicBezTo>
                  <a:pt x="338353" y="1537330"/>
                  <a:pt x="307089" y="1522378"/>
                  <a:pt x="371255" y="1543766"/>
                </a:cubicBezTo>
                <a:cubicBezTo>
                  <a:pt x="444935" y="1494645"/>
                  <a:pt x="411860" y="1530439"/>
                  <a:pt x="448747" y="1419780"/>
                </a:cubicBezTo>
                <a:lnTo>
                  <a:pt x="464245" y="1373285"/>
                </a:lnTo>
                <a:cubicBezTo>
                  <a:pt x="469411" y="1337122"/>
                  <a:pt x="469246" y="1299786"/>
                  <a:pt x="479743" y="1264796"/>
                </a:cubicBezTo>
                <a:cubicBezTo>
                  <a:pt x="488990" y="1233974"/>
                  <a:pt x="537470" y="1191572"/>
                  <a:pt x="557235" y="1171807"/>
                </a:cubicBezTo>
                <a:cubicBezTo>
                  <a:pt x="562401" y="1125312"/>
                  <a:pt x="557940" y="1076702"/>
                  <a:pt x="572733" y="1032322"/>
                </a:cubicBezTo>
                <a:cubicBezTo>
                  <a:pt x="585428" y="994238"/>
                  <a:pt x="640910" y="979643"/>
                  <a:pt x="665723" y="954830"/>
                </a:cubicBezTo>
                <a:cubicBezTo>
                  <a:pt x="684946" y="935607"/>
                  <a:pt x="725615" y="872742"/>
                  <a:pt x="743215" y="846342"/>
                </a:cubicBezTo>
                <a:cubicBezTo>
                  <a:pt x="782170" y="729476"/>
                  <a:pt x="729622" y="873528"/>
                  <a:pt x="789710" y="753352"/>
                </a:cubicBezTo>
                <a:cubicBezTo>
                  <a:pt x="853877" y="625018"/>
                  <a:pt x="747372" y="793612"/>
                  <a:pt x="836204" y="660363"/>
                </a:cubicBezTo>
                <a:cubicBezTo>
                  <a:pt x="841168" y="640506"/>
                  <a:pt x="856086" y="574104"/>
                  <a:pt x="867201" y="551874"/>
                </a:cubicBezTo>
                <a:cubicBezTo>
                  <a:pt x="875531" y="535214"/>
                  <a:pt x="883653" y="517016"/>
                  <a:pt x="898198" y="505380"/>
                </a:cubicBezTo>
                <a:cubicBezTo>
                  <a:pt x="910955" y="495175"/>
                  <a:pt x="929195" y="495047"/>
                  <a:pt x="944693" y="489881"/>
                </a:cubicBezTo>
                <a:cubicBezTo>
                  <a:pt x="1101373" y="254860"/>
                  <a:pt x="931788" y="496067"/>
                  <a:pt x="1053181" y="350396"/>
                </a:cubicBezTo>
                <a:cubicBezTo>
                  <a:pt x="1065105" y="336087"/>
                  <a:pt x="1072253" y="318211"/>
                  <a:pt x="1084177" y="303902"/>
                </a:cubicBezTo>
                <a:cubicBezTo>
                  <a:pt x="1098209" y="287064"/>
                  <a:pt x="1117216" y="274708"/>
                  <a:pt x="1130672" y="257407"/>
                </a:cubicBezTo>
                <a:cubicBezTo>
                  <a:pt x="1153544" y="228001"/>
                  <a:pt x="1192666" y="164417"/>
                  <a:pt x="1192666" y="164417"/>
                </a:cubicBezTo>
                <a:cubicBezTo>
                  <a:pt x="1174156" y="71869"/>
                  <a:pt x="1136822" y="13638"/>
                  <a:pt x="1332150" y="102424"/>
                </a:cubicBezTo>
                <a:cubicBezTo>
                  <a:pt x="1351408" y="111178"/>
                  <a:pt x="1347649" y="192794"/>
                  <a:pt x="1347649" y="210912"/>
                </a:cubicBezTo>
                <a:lnTo>
                  <a:pt x="1347649" y="210912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752600" y="5105400"/>
            <a:ext cx="640080" cy="335280"/>
          </a:xfrm>
          <a:custGeom>
            <a:avLst/>
            <a:gdLst>
              <a:gd name="connsiteX0" fmla="*/ 1177871 w 1177871"/>
              <a:gd name="connsiteY0" fmla="*/ 480447 h 557939"/>
              <a:gd name="connsiteX1" fmla="*/ 1131376 w 1177871"/>
              <a:gd name="connsiteY1" fmla="*/ 433953 h 557939"/>
              <a:gd name="connsiteX2" fmla="*/ 1069383 w 1177871"/>
              <a:gd name="connsiteY2" fmla="*/ 340963 h 557939"/>
              <a:gd name="connsiteX3" fmla="*/ 1022888 w 1177871"/>
              <a:gd name="connsiteY3" fmla="*/ 309966 h 557939"/>
              <a:gd name="connsiteX4" fmla="*/ 867905 w 1177871"/>
              <a:gd name="connsiteY4" fmla="*/ 263471 h 557939"/>
              <a:gd name="connsiteX5" fmla="*/ 790413 w 1177871"/>
              <a:gd name="connsiteY5" fmla="*/ 201478 h 557939"/>
              <a:gd name="connsiteX6" fmla="*/ 697423 w 1177871"/>
              <a:gd name="connsiteY6" fmla="*/ 139485 h 557939"/>
              <a:gd name="connsiteX7" fmla="*/ 666427 w 1177871"/>
              <a:gd name="connsiteY7" fmla="*/ 46495 h 557939"/>
              <a:gd name="connsiteX8" fmla="*/ 650929 w 1177871"/>
              <a:gd name="connsiteY8" fmla="*/ 0 h 557939"/>
              <a:gd name="connsiteX9" fmla="*/ 604434 w 1177871"/>
              <a:gd name="connsiteY9" fmla="*/ 92990 h 557939"/>
              <a:gd name="connsiteX10" fmla="*/ 542440 w 1177871"/>
              <a:gd name="connsiteY10" fmla="*/ 123986 h 557939"/>
              <a:gd name="connsiteX11" fmla="*/ 449451 w 1177871"/>
              <a:gd name="connsiteY11" fmla="*/ 170481 h 557939"/>
              <a:gd name="connsiteX12" fmla="*/ 402956 w 1177871"/>
              <a:gd name="connsiteY12" fmla="*/ 154983 h 557939"/>
              <a:gd name="connsiteX13" fmla="*/ 340962 w 1177871"/>
              <a:gd name="connsiteY13" fmla="*/ 185980 h 557939"/>
              <a:gd name="connsiteX14" fmla="*/ 278969 w 1177871"/>
              <a:gd name="connsiteY14" fmla="*/ 247973 h 557939"/>
              <a:gd name="connsiteX15" fmla="*/ 247973 w 1177871"/>
              <a:gd name="connsiteY15" fmla="*/ 294468 h 557939"/>
              <a:gd name="connsiteX16" fmla="*/ 216976 w 1177871"/>
              <a:gd name="connsiteY16" fmla="*/ 247973 h 557939"/>
              <a:gd name="connsiteX17" fmla="*/ 139484 w 1177871"/>
              <a:gd name="connsiteY17" fmla="*/ 387458 h 557939"/>
              <a:gd name="connsiteX18" fmla="*/ 123986 w 1177871"/>
              <a:gd name="connsiteY18" fmla="*/ 433953 h 557939"/>
              <a:gd name="connsiteX19" fmla="*/ 61993 w 1177871"/>
              <a:gd name="connsiteY19" fmla="*/ 387458 h 557939"/>
              <a:gd name="connsiteX20" fmla="*/ 30996 w 1177871"/>
              <a:gd name="connsiteY20" fmla="*/ 480447 h 557939"/>
              <a:gd name="connsiteX21" fmla="*/ 15498 w 1177871"/>
              <a:gd name="connsiteY21" fmla="*/ 526942 h 557939"/>
              <a:gd name="connsiteX22" fmla="*/ 0 w 1177871"/>
              <a:gd name="connsiteY22" fmla="*/ 557939 h 557939"/>
              <a:gd name="connsiteX23" fmla="*/ 0 w 1177871"/>
              <a:gd name="connsiteY23" fmla="*/ 557939 h 557939"/>
              <a:gd name="connsiteX24" fmla="*/ 30996 w 1177871"/>
              <a:gd name="connsiteY24" fmla="*/ 511444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77871" h="557939">
                <a:moveTo>
                  <a:pt x="1177871" y="480447"/>
                </a:moveTo>
                <a:cubicBezTo>
                  <a:pt x="1162373" y="464949"/>
                  <a:pt x="1144832" y="451254"/>
                  <a:pt x="1131376" y="433953"/>
                </a:cubicBezTo>
                <a:cubicBezTo>
                  <a:pt x="1108505" y="404547"/>
                  <a:pt x="1100380" y="361628"/>
                  <a:pt x="1069383" y="340963"/>
                </a:cubicBezTo>
                <a:cubicBezTo>
                  <a:pt x="1053885" y="330631"/>
                  <a:pt x="1039909" y="317531"/>
                  <a:pt x="1022888" y="309966"/>
                </a:cubicBezTo>
                <a:cubicBezTo>
                  <a:pt x="974373" y="288403"/>
                  <a:pt x="919429" y="276352"/>
                  <a:pt x="867905" y="263471"/>
                </a:cubicBezTo>
                <a:cubicBezTo>
                  <a:pt x="837768" y="173063"/>
                  <a:pt x="878558" y="251847"/>
                  <a:pt x="790413" y="201478"/>
                </a:cubicBezTo>
                <a:cubicBezTo>
                  <a:pt x="627884" y="108605"/>
                  <a:pt x="842587" y="187872"/>
                  <a:pt x="697423" y="139485"/>
                </a:cubicBezTo>
                <a:lnTo>
                  <a:pt x="666427" y="46495"/>
                </a:lnTo>
                <a:lnTo>
                  <a:pt x="650929" y="0"/>
                </a:lnTo>
                <a:cubicBezTo>
                  <a:pt x="640351" y="31732"/>
                  <a:pt x="632165" y="69881"/>
                  <a:pt x="604434" y="92990"/>
                </a:cubicBezTo>
                <a:cubicBezTo>
                  <a:pt x="586685" y="107781"/>
                  <a:pt x="562500" y="112523"/>
                  <a:pt x="542440" y="123986"/>
                </a:cubicBezTo>
                <a:cubicBezTo>
                  <a:pt x="458313" y="172058"/>
                  <a:pt x="534699" y="142065"/>
                  <a:pt x="449451" y="170481"/>
                </a:cubicBezTo>
                <a:cubicBezTo>
                  <a:pt x="433953" y="165315"/>
                  <a:pt x="417568" y="147677"/>
                  <a:pt x="402956" y="154983"/>
                </a:cubicBezTo>
                <a:cubicBezTo>
                  <a:pt x="320297" y="196312"/>
                  <a:pt x="464948" y="227308"/>
                  <a:pt x="340962" y="185980"/>
                </a:cubicBezTo>
                <a:cubicBezTo>
                  <a:pt x="307148" y="287424"/>
                  <a:pt x="354112" y="187858"/>
                  <a:pt x="278969" y="247973"/>
                </a:cubicBezTo>
                <a:cubicBezTo>
                  <a:pt x="264424" y="259609"/>
                  <a:pt x="258305" y="278970"/>
                  <a:pt x="247973" y="294468"/>
                </a:cubicBezTo>
                <a:cubicBezTo>
                  <a:pt x="237641" y="278970"/>
                  <a:pt x="235603" y="247973"/>
                  <a:pt x="216976" y="247973"/>
                </a:cubicBezTo>
                <a:cubicBezTo>
                  <a:pt x="170577" y="247973"/>
                  <a:pt x="142828" y="377426"/>
                  <a:pt x="139484" y="387458"/>
                </a:cubicBezTo>
                <a:lnTo>
                  <a:pt x="123986" y="433953"/>
                </a:lnTo>
                <a:cubicBezTo>
                  <a:pt x="87100" y="323292"/>
                  <a:pt x="111114" y="313777"/>
                  <a:pt x="61993" y="387458"/>
                </a:cubicBezTo>
                <a:lnTo>
                  <a:pt x="30996" y="480447"/>
                </a:lnTo>
                <a:cubicBezTo>
                  <a:pt x="25830" y="495945"/>
                  <a:pt x="22804" y="512330"/>
                  <a:pt x="15498" y="526942"/>
                </a:cubicBezTo>
                <a:lnTo>
                  <a:pt x="0" y="557939"/>
                </a:lnTo>
                <a:lnTo>
                  <a:pt x="0" y="557939"/>
                </a:lnTo>
                <a:lnTo>
                  <a:pt x="30996" y="511444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676400" y="4953000"/>
            <a:ext cx="762000" cy="381000"/>
          </a:xfrm>
          <a:custGeom>
            <a:avLst/>
            <a:gdLst>
              <a:gd name="connsiteX0" fmla="*/ 0 w 1200106"/>
              <a:gd name="connsiteY0" fmla="*/ 358281 h 497766"/>
              <a:gd name="connsiteX1" fmla="*/ 154983 w 1200106"/>
              <a:gd name="connsiteY1" fmla="*/ 404776 h 497766"/>
              <a:gd name="connsiteX2" fmla="*/ 247973 w 1200106"/>
              <a:gd name="connsiteY2" fmla="*/ 435773 h 497766"/>
              <a:gd name="connsiteX3" fmla="*/ 309966 w 1200106"/>
              <a:gd name="connsiteY3" fmla="*/ 451271 h 497766"/>
              <a:gd name="connsiteX4" fmla="*/ 433953 w 1200106"/>
              <a:gd name="connsiteY4" fmla="*/ 482268 h 497766"/>
              <a:gd name="connsiteX5" fmla="*/ 681926 w 1200106"/>
              <a:gd name="connsiteY5" fmla="*/ 497766 h 497766"/>
              <a:gd name="connsiteX6" fmla="*/ 960895 w 1200106"/>
              <a:gd name="connsiteY6" fmla="*/ 482268 h 497766"/>
              <a:gd name="connsiteX7" fmla="*/ 1053885 w 1200106"/>
              <a:gd name="connsiteY7" fmla="*/ 451271 h 497766"/>
              <a:gd name="connsiteX8" fmla="*/ 1100380 w 1200106"/>
              <a:gd name="connsiteY8" fmla="*/ 435773 h 497766"/>
              <a:gd name="connsiteX9" fmla="*/ 1146875 w 1200106"/>
              <a:gd name="connsiteY9" fmla="*/ 420275 h 497766"/>
              <a:gd name="connsiteX10" fmla="*/ 1193370 w 1200106"/>
              <a:gd name="connsiteY10" fmla="*/ 389278 h 497766"/>
              <a:gd name="connsiteX11" fmla="*/ 1177872 w 1200106"/>
              <a:gd name="connsiteY11" fmla="*/ 327285 h 497766"/>
              <a:gd name="connsiteX12" fmla="*/ 1084882 w 1200106"/>
              <a:gd name="connsiteY12" fmla="*/ 280790 h 497766"/>
              <a:gd name="connsiteX13" fmla="*/ 945397 w 1200106"/>
              <a:gd name="connsiteY13" fmla="*/ 218797 h 497766"/>
              <a:gd name="connsiteX14" fmla="*/ 898902 w 1200106"/>
              <a:gd name="connsiteY14" fmla="*/ 203298 h 497766"/>
              <a:gd name="connsiteX15" fmla="*/ 852407 w 1200106"/>
              <a:gd name="connsiteY15" fmla="*/ 172302 h 497766"/>
              <a:gd name="connsiteX16" fmla="*/ 759417 w 1200106"/>
              <a:gd name="connsiteY16" fmla="*/ 125807 h 497766"/>
              <a:gd name="connsiteX17" fmla="*/ 697424 w 1200106"/>
              <a:gd name="connsiteY17" fmla="*/ 32817 h 497766"/>
              <a:gd name="connsiteX18" fmla="*/ 604434 w 1200106"/>
              <a:gd name="connsiteY18" fmla="*/ 1820 h 497766"/>
              <a:gd name="connsiteX19" fmla="*/ 495946 w 1200106"/>
              <a:gd name="connsiteY19" fmla="*/ 17319 h 497766"/>
              <a:gd name="connsiteX20" fmla="*/ 402956 w 1200106"/>
              <a:gd name="connsiteY20" fmla="*/ 110309 h 497766"/>
              <a:gd name="connsiteX21" fmla="*/ 309966 w 1200106"/>
              <a:gd name="connsiteY21" fmla="*/ 141305 h 497766"/>
              <a:gd name="connsiteX22" fmla="*/ 216977 w 1200106"/>
              <a:gd name="connsiteY22" fmla="*/ 172302 h 497766"/>
              <a:gd name="connsiteX23" fmla="*/ 170482 w 1200106"/>
              <a:gd name="connsiteY23" fmla="*/ 187800 h 497766"/>
              <a:gd name="connsiteX24" fmla="*/ 77492 w 1200106"/>
              <a:gd name="connsiteY24" fmla="*/ 234295 h 497766"/>
              <a:gd name="connsiteX25" fmla="*/ 0 w 1200106"/>
              <a:gd name="connsiteY25" fmla="*/ 296288 h 497766"/>
              <a:gd name="connsiteX26" fmla="*/ 0 w 1200106"/>
              <a:gd name="connsiteY26" fmla="*/ 296288 h 4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00106" h="497766">
                <a:moveTo>
                  <a:pt x="0" y="358281"/>
                </a:moveTo>
                <a:cubicBezTo>
                  <a:pt x="93686" y="381703"/>
                  <a:pt x="41794" y="367046"/>
                  <a:pt x="154983" y="404776"/>
                </a:cubicBezTo>
                <a:lnTo>
                  <a:pt x="247973" y="435773"/>
                </a:lnTo>
                <a:cubicBezTo>
                  <a:pt x="268637" y="440939"/>
                  <a:pt x="289485" y="445419"/>
                  <a:pt x="309966" y="451271"/>
                </a:cubicBezTo>
                <a:cubicBezTo>
                  <a:pt x="367432" y="467690"/>
                  <a:pt x="363048" y="475515"/>
                  <a:pt x="433953" y="482268"/>
                </a:cubicBezTo>
                <a:cubicBezTo>
                  <a:pt x="516399" y="490120"/>
                  <a:pt x="599268" y="492600"/>
                  <a:pt x="681926" y="497766"/>
                </a:cubicBezTo>
                <a:cubicBezTo>
                  <a:pt x="774916" y="492600"/>
                  <a:pt x="868481" y="493820"/>
                  <a:pt x="960895" y="482268"/>
                </a:cubicBezTo>
                <a:cubicBezTo>
                  <a:pt x="993316" y="478215"/>
                  <a:pt x="1022888" y="461603"/>
                  <a:pt x="1053885" y="451271"/>
                </a:cubicBezTo>
                <a:lnTo>
                  <a:pt x="1100380" y="435773"/>
                </a:lnTo>
                <a:lnTo>
                  <a:pt x="1146875" y="420275"/>
                </a:lnTo>
                <a:cubicBezTo>
                  <a:pt x="1162373" y="409943"/>
                  <a:pt x="1187480" y="406949"/>
                  <a:pt x="1193370" y="389278"/>
                </a:cubicBezTo>
                <a:cubicBezTo>
                  <a:pt x="1200106" y="369071"/>
                  <a:pt x="1189687" y="345008"/>
                  <a:pt x="1177872" y="327285"/>
                </a:cubicBezTo>
                <a:cubicBezTo>
                  <a:pt x="1160704" y="301532"/>
                  <a:pt x="1111405" y="289631"/>
                  <a:pt x="1084882" y="280790"/>
                </a:cubicBezTo>
                <a:cubicBezTo>
                  <a:pt x="1011200" y="231668"/>
                  <a:pt x="1056060" y="255685"/>
                  <a:pt x="945397" y="218797"/>
                </a:cubicBezTo>
                <a:cubicBezTo>
                  <a:pt x="929899" y="213631"/>
                  <a:pt x="912495" y="212360"/>
                  <a:pt x="898902" y="203298"/>
                </a:cubicBezTo>
                <a:cubicBezTo>
                  <a:pt x="883404" y="192966"/>
                  <a:pt x="869067" y="180632"/>
                  <a:pt x="852407" y="172302"/>
                </a:cubicBezTo>
                <a:cubicBezTo>
                  <a:pt x="724076" y="108136"/>
                  <a:pt x="892664" y="214637"/>
                  <a:pt x="759417" y="125807"/>
                </a:cubicBezTo>
                <a:cubicBezTo>
                  <a:pt x="744854" y="82118"/>
                  <a:pt x="744917" y="59202"/>
                  <a:pt x="697424" y="32817"/>
                </a:cubicBezTo>
                <a:cubicBezTo>
                  <a:pt x="668862" y="16949"/>
                  <a:pt x="604434" y="1820"/>
                  <a:pt x="604434" y="1820"/>
                </a:cubicBezTo>
                <a:cubicBezTo>
                  <a:pt x="568271" y="6986"/>
                  <a:pt x="528109" y="0"/>
                  <a:pt x="495946" y="17319"/>
                </a:cubicBezTo>
                <a:cubicBezTo>
                  <a:pt x="457350" y="38102"/>
                  <a:pt x="444542" y="96447"/>
                  <a:pt x="402956" y="110309"/>
                </a:cubicBezTo>
                <a:lnTo>
                  <a:pt x="309966" y="141305"/>
                </a:lnTo>
                <a:lnTo>
                  <a:pt x="216977" y="172302"/>
                </a:lnTo>
                <a:lnTo>
                  <a:pt x="170482" y="187800"/>
                </a:lnTo>
                <a:cubicBezTo>
                  <a:pt x="37233" y="276633"/>
                  <a:pt x="205824" y="170129"/>
                  <a:pt x="77492" y="234295"/>
                </a:cubicBezTo>
                <a:cubicBezTo>
                  <a:pt x="38392" y="253845"/>
                  <a:pt x="28830" y="267459"/>
                  <a:pt x="0" y="296288"/>
                </a:cubicBezTo>
                <a:lnTo>
                  <a:pt x="0" y="29628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10000" y="3733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তাপ শক্তির উৎস।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3800" y="213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প্রচণ্ড তাপে বাষ্প  শক্তির সৃষ্টি।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5105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বিদ্যুৎ শক্তিতে চলে।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2667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362200" y="39624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1"/>
          </p:cNvCxnSpPr>
          <p:nvPr/>
        </p:nvCxnSpPr>
        <p:spPr>
          <a:xfrm flipV="1">
            <a:off x="2367414" y="2590800"/>
            <a:ext cx="1975986" cy="27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222317"/>
            <a:ext cx="2133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2590800" y="2133600"/>
            <a:ext cx="5582529" cy="4953000"/>
          </a:xfrm>
          <a:prstGeom prst="plaque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শক্তি থেকে সৃষ্ট পাঁচটি প্রযুক্তির নাম লিখে আনবে।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0" y="2514600"/>
            <a:ext cx="6324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762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8ECAD15-7A1A-460B-B1F4-CCAA23BB614C}"/>
              </a:ext>
            </a:extLst>
          </p:cNvPr>
          <p:cNvSpPr txBox="1"/>
          <p:nvPr/>
        </p:nvSpPr>
        <p:spPr>
          <a:xfrm>
            <a:off x="1211580" y="3054809"/>
            <a:ext cx="672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শাহীন আহমদ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সিংরাওলী সঃ প্রাঃ বিদ্যালয়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বিশ্বনাথ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algn="ctr"/>
            <a:r>
              <a:rPr lang="en-US" sz="2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০১৭১২৩৩২১১৭</a:t>
            </a:r>
            <a:endParaRPr lang="en-US" sz="2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81000"/>
            <a:ext cx="60198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410355"/>
            <a:ext cx="68580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</a:p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শক্তি” </a:t>
            </a:r>
            <a:endParaRPr lang="bn-BD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“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524000"/>
            <a:ext cx="73914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5" y="782359"/>
            <a:ext cx="7772400" cy="394204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35"/>
              </a:avLst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 কি তা জেনে বলতে পারবে।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শক্তির উৎস ও ব্যবহার লিখতে পারবে।</a:t>
            </a:r>
          </a:p>
          <a:p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2209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ভিডিও দেখিঃ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2057400" y="9906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86200" y="3505200"/>
            <a:ext cx="2237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রৌদ্রে কাপড় শুকাচ্ছে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57400" y="3276600"/>
            <a:ext cx="4724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7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</a:t>
            </a:r>
            <a:r>
              <a:rPr lang="bn-BD" sz="6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4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1143000"/>
            <a:ext cx="396240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5334000" cy="490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492" y="5412270"/>
            <a:ext cx="1447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440" y="6083846"/>
            <a:ext cx="59283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সূর্য তাপের প্রধান উৎস। তাই এটি 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 শক্তি।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su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"/>
            <a:ext cx="4206240" cy="4206240"/>
          </a:xfrm>
          <a:prstGeom prst="ellipse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810000" y="1752600"/>
            <a:ext cx="1600200" cy="1600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86200" y="4343400"/>
            <a:ext cx="1524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09800" y="6324600"/>
            <a:ext cx="4572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8" grpId="1"/>
      <p:bldP spid="19" grpId="0"/>
      <p:bldP spid="19" grpId="1"/>
      <p:bldP spid="21" grpId="0" animBg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imated_camp_fire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1280160" cy="1280160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>
            <a:off x="914400" y="1447800"/>
            <a:ext cx="685800" cy="152400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untitled-3 copy_32795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600200" y="2133602"/>
            <a:ext cx="2926080" cy="2016624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Curved Right Arrow 11"/>
          <p:cNvSpPr/>
          <p:nvPr/>
        </p:nvSpPr>
        <p:spPr>
          <a:xfrm>
            <a:off x="3810000" y="3886200"/>
            <a:ext cx="838200" cy="1447800"/>
          </a:xfrm>
          <a:prstGeom prst="curvedRightArrow">
            <a:avLst>
              <a:gd name="adj1" fmla="val 25000"/>
              <a:gd name="adj2" fmla="val 5512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ee2e6fbe-ef5e-11e2-b3a3-12313b05ca02.jpg"/>
          <p:cNvPicPr>
            <a:picLocks noChangeAspect="1"/>
          </p:cNvPicPr>
          <p:nvPr/>
        </p:nvPicPr>
        <p:blipFill>
          <a:blip r:embed="rId4">
            <a:lum contrast="40000"/>
          </a:blip>
          <a:srcRect b="16608"/>
          <a:stretch>
            <a:fillRect/>
          </a:stretch>
        </p:blipFill>
        <p:spPr>
          <a:xfrm>
            <a:off x="4800600" y="3352800"/>
            <a:ext cx="2286000" cy="22860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743200" y="1295400"/>
            <a:ext cx="167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আগুন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343400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কাঠের চুলা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648200"/>
            <a:ext cx="1600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কয়লার চুলা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943600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6104875"/>
            <a:ext cx="6858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কাঠ, কয়লা এগুলো পুড়ে তাপ উৎপন্ন হয় । তাই আগুন তাপ শক্তি।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28800" y="6248400"/>
            <a:ext cx="4572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303</Words>
  <Application>Microsoft Office PowerPoint</Application>
  <PresentationFormat>On-screen Show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Shaheen</cp:lastModifiedBy>
  <cp:revision>339</cp:revision>
  <dcterms:created xsi:type="dcterms:W3CDTF">2006-08-16T00:00:00Z</dcterms:created>
  <dcterms:modified xsi:type="dcterms:W3CDTF">2021-05-16T09:39:18Z</dcterms:modified>
</cp:coreProperties>
</file>