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99"/>
    <a:srgbClr val="99FFCC"/>
    <a:srgbClr val="99FF66"/>
    <a:srgbClr val="99FF33"/>
    <a:srgbClr val="CCFF33"/>
    <a:srgbClr val="FFCC66"/>
    <a:srgbClr val="CCFF99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07855-ECCC-4446-BDAC-5D828070E044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C7E62-1206-4F08-95FD-9D86CE46A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BCAD-8851-42A9-9FAD-28049FD45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98C2B-FEA2-44CF-BE81-1E3856AAB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0A272-BD8E-446B-9FD3-A8AA0D55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23FC3-E5A4-4636-949C-6B87A86D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38395-8F47-4654-A796-B106FED9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2165-8009-4AA3-A20F-0E8BEE97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A472-E4F5-4AD8-B8A4-47C14AD0F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6ECD3-D7FE-40DC-A3BB-4D69435D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C5345-57E2-4A9F-8B09-907096EC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24FC-62CF-4E2F-8F0E-8D0230C4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3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D00AD-D80D-4422-8F75-52016345F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07BA7-BC68-4429-8AD9-451C6AE63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D493E-2C21-4B89-8E94-BFACCDC8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A955F-2307-4A82-9300-D52785BB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4946C-C352-453C-A5F7-C3FEFB36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1309-DAD8-4632-A0E2-4A3911E5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CC0D-9FE8-4F3C-B8B3-D8835BAC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BD83-E3F1-4079-BBB4-07701070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8B8AE-1B92-4D31-A3D8-4CF7B872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624B-B379-493D-ADED-99A8B04B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1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61D1-272E-434A-B2A1-C12B153A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D1B28-0112-4133-A962-A5B3F54CB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85FB-6F79-4717-91B7-59A1DD57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E586-B735-4149-A2B3-39A57C04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DFDA-F280-4FF9-8C40-4FB28355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17EE-BAFB-48E4-B37E-BF0BB831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8AF03-4BF9-4442-AB4C-4AFC2063D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4CD6A-5C44-435E-8AA9-BAEF6186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7490D-39AA-4EB1-A053-5AA3293A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AD7BB-454A-4609-82C8-75174474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2D4B0-20E1-439A-9BEF-A39B7A83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A9C7-2EEE-4232-92D0-3EF7140C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4B75F-B3D3-400F-AA9B-DC04FDBE3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1706F-5F76-4309-B6D7-0658E7544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CC10F-0343-438C-AA8E-BEA37393F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0A4EB-6F69-49F7-BA97-19905BD7C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371F0-85B9-4AD2-84D1-69823899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BD893-8CDC-456C-AD15-6CBB79E2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4DD2B-F6AA-48C9-A5B4-89CAA0B1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50FB-514F-40FB-B777-2D938C9E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76C41-8B19-456E-A317-F7400BD4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EDAA6-AC12-4B15-BB34-64103CC4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132EE-E11F-4698-B520-7AD98239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91725-953B-46F7-B0CB-05C01B38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B4BDC-8614-49C5-A2E3-41C2B328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6DEDE-D585-4870-8BAA-AB0627EB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2D73-B713-48B0-923F-C858659B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2F30B-91F9-41AB-A814-DF583F9C7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B5BC4-E173-40FB-BC67-D5661513D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1D428-C6BC-4122-8893-4DC000B6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EEAEC-E4AC-41A1-BDB2-481F7946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59C0F-B7B2-46BD-AC4A-B25EA83A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94C9-FE2C-40DA-8DF6-C9463442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58CBFC-ECB7-47AB-9BD4-9A355C187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D86C6-C03B-4021-8B39-FD5A078B1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CB1CE-BDA3-42BB-B3C4-5E5CAFE4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AF524-F8DA-43F5-B07A-2F7AD6AF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CA080-2881-4D2E-A7C2-D4842172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8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6DF5B-66E8-4FDF-A700-3C2AA0B4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E033A-C8EF-4A89-8029-08B35B78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1185B-6B48-4E92-A8E4-EB8AB8C55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9726-3171-45A5-90C8-C4AD2EAA75E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98A4C-A6E0-4BCB-ABA4-EE3CE153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1FF45-EF06-458C-BDCE-D9C29EF78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12F9-83E6-4D96-B351-2147345E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1A7B-01AD-4204-94EF-3BBF596D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87704"/>
            <a:ext cx="5181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/>
              <a:t>INTRODUCTION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40A479-D8F2-43A5-A6E7-34CF8A946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45" y="1753736"/>
            <a:ext cx="2784068" cy="2664727"/>
          </a:xfrm>
          <a:ln w="28575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0A452-FA41-4656-AA20-E5AC745B9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5878" y="1702558"/>
            <a:ext cx="5181600" cy="43513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u="sng" dirty="0"/>
              <a:t>Lesson  Description</a:t>
            </a:r>
          </a:p>
          <a:p>
            <a:r>
              <a:rPr lang="en-US" sz="3600" b="1" dirty="0"/>
              <a:t>Class-IX&amp; X</a:t>
            </a:r>
          </a:p>
          <a:p>
            <a:r>
              <a:rPr lang="en-US" sz="3600" b="1" dirty="0"/>
              <a:t>English 2</a:t>
            </a:r>
            <a:r>
              <a:rPr lang="en-US" sz="3600" b="1" baseline="30000" dirty="0"/>
              <a:t>nd</a:t>
            </a:r>
            <a:r>
              <a:rPr lang="en-US" sz="3600" b="1" dirty="0"/>
              <a:t> Paper</a:t>
            </a:r>
          </a:p>
          <a:p>
            <a:r>
              <a:rPr lang="en-US" sz="3600" b="1" dirty="0"/>
              <a:t>Topic: Narration</a:t>
            </a:r>
          </a:p>
          <a:p>
            <a:r>
              <a:rPr lang="en-US" sz="3600" b="1" dirty="0"/>
              <a:t>Part: Tense &amp; Sentence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E1FBC-C911-4E80-9CAB-B4E9FCC68234}"/>
              </a:ext>
            </a:extLst>
          </p:cNvPr>
          <p:cNvSpPr/>
          <p:nvPr/>
        </p:nvSpPr>
        <p:spPr>
          <a:xfrm>
            <a:off x="7117345" y="4418463"/>
            <a:ext cx="4455956" cy="17366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MD. ANISUL HAQUE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TEACHER (ENGLISH)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JAFARGONJ SCHOOL &amp; COLLEGE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RANGPUR.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YouTube: English Tutor Anis</a:t>
            </a:r>
          </a:p>
        </p:txBody>
      </p:sp>
    </p:spTree>
    <p:extLst>
      <p:ext uri="{BB962C8B-B14F-4D97-AF65-F5344CB8AC3E}">
        <p14:creationId xmlns:p14="http://schemas.microsoft.com/office/powerpoint/2010/main" val="23213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813ABA5-6303-436E-BD22-BD7D281EC031}"/>
              </a:ext>
            </a:extLst>
          </p:cNvPr>
          <p:cNvSpPr txBox="1">
            <a:spLocks/>
          </p:cNvSpPr>
          <p:nvPr/>
        </p:nvSpPr>
        <p:spPr>
          <a:xfrm>
            <a:off x="500417" y="1485189"/>
            <a:ext cx="11427726" cy="7253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Marzia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said, “ I was reading a book.”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70504A-89C2-40A8-8FF1-4A272C30D09F}"/>
              </a:ext>
            </a:extLst>
          </p:cNvPr>
          <p:cNvSpPr/>
          <p:nvPr/>
        </p:nvSpPr>
        <p:spPr>
          <a:xfrm>
            <a:off x="259306" y="210404"/>
            <a:ext cx="11150221" cy="1073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Continuous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nto Past Perfect Cont. 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C76A81-85D4-427E-9328-67D09226ECEE}"/>
              </a:ext>
            </a:extLst>
          </p:cNvPr>
          <p:cNvSpPr txBox="1">
            <a:spLocks/>
          </p:cNvSpPr>
          <p:nvPr/>
        </p:nvSpPr>
        <p:spPr>
          <a:xfrm>
            <a:off x="500417" y="2625487"/>
            <a:ext cx="11427726" cy="10730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3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Marzia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said that she had been reading a book.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2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5"/>
    </mc:Choice>
    <mc:Fallback xmlns="">
      <p:transition spd="slow" advTm="2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816" x="4819650" y="3667125"/>
          <p14:tracePt t="823" x="4781550" y="3654425"/>
          <p14:tracePt t="831" x="4681538" y="3629025"/>
          <p14:tracePt t="839" x="4506913" y="3579813"/>
          <p14:tracePt t="848" x="4205288" y="3479800"/>
          <p14:tracePt t="855" x="3792538" y="3378200"/>
          <p14:tracePt t="863" x="3354388" y="3267075"/>
          <p14:tracePt t="871" x="2992438" y="3178175"/>
          <p14:tracePt t="879" x="2703513" y="3141663"/>
          <p14:tracePt t="887" x="2403475" y="3090863"/>
          <p14:tracePt t="895" x="2165350" y="3016250"/>
          <p14:tracePt t="912" x="1939925" y="2928938"/>
          <p14:tracePt t="919" x="1865313" y="2865438"/>
          <p14:tracePt t="928" x="1790700" y="2778125"/>
          <p14:tracePt t="935" x="1752600" y="2652713"/>
          <p14:tracePt t="945" x="1727200" y="2516188"/>
          <p14:tracePt t="951" x="1689100" y="2378075"/>
          <p14:tracePt t="1016" x="1401763" y="1476375"/>
          <p14:tracePt t="1023" x="1401763" y="1414463"/>
          <p14:tracePt t="1032" x="1401763" y="1350963"/>
          <p14:tracePt t="1039" x="1401763" y="1314450"/>
          <p14:tracePt t="1048" x="1401763" y="1263650"/>
          <p14:tracePt t="1055" x="1401763" y="1250950"/>
          <p14:tracePt t="1063" x="1414463" y="1238250"/>
          <p14:tracePt t="1071" x="1427163" y="1214438"/>
          <p14:tracePt t="1079" x="1452563" y="1201738"/>
          <p14:tracePt t="1088" x="1489075" y="1176338"/>
          <p14:tracePt t="1096" x="1514475" y="1163638"/>
          <p14:tracePt t="1103" x="1527175" y="1150938"/>
          <p14:tracePt t="1111" x="1552575" y="1150938"/>
          <p14:tracePt t="1119" x="1552575" y="1138238"/>
          <p14:tracePt t="1129" x="1565275" y="1138238"/>
          <p14:tracePt t="1135" x="1577975" y="1138238"/>
          <p14:tracePt t="1144" x="1589088" y="1138238"/>
          <p14:tracePt t="1151" x="1614488" y="1138238"/>
          <p14:tracePt t="1160" x="1652588" y="1138238"/>
          <p14:tracePt t="1168" x="1727200" y="1138238"/>
          <p14:tracePt t="1176" x="1839913" y="1138238"/>
          <p14:tracePt t="1183" x="1965325" y="1138238"/>
          <p14:tracePt t="1192" x="2116138" y="1138238"/>
          <p14:tracePt t="1199" x="2278063" y="1138238"/>
          <p14:tracePt t="1208" x="2490788" y="1150938"/>
          <p14:tracePt t="1216" x="2654300" y="1176338"/>
          <p14:tracePt t="1223" x="2828925" y="1189038"/>
          <p14:tracePt t="1232" x="3028950" y="1214438"/>
          <p14:tracePt t="1239" x="3205163" y="1227138"/>
          <p14:tracePt t="1247" x="3367088" y="1227138"/>
          <p14:tracePt t="1255" x="3517900" y="1238250"/>
          <p14:tracePt t="1263" x="3617913" y="1250950"/>
          <p14:tracePt t="1271" x="3717925" y="1263650"/>
          <p14:tracePt t="1279" x="3805238" y="1276350"/>
          <p14:tracePt t="1287" x="3905250" y="1301750"/>
          <p14:tracePt t="1295" x="4017963" y="1327150"/>
          <p14:tracePt t="1303" x="4143375" y="1350963"/>
          <p14:tracePt t="1311" x="4281488" y="1376363"/>
          <p14:tracePt t="1319" x="4406900" y="1401763"/>
          <p14:tracePt t="1330" x="4506913" y="1427163"/>
          <p14:tracePt t="1335" x="4594225" y="1427163"/>
          <p14:tracePt t="1344" x="4694238" y="1450975"/>
          <p14:tracePt t="1351" x="4794250" y="1450975"/>
          <p14:tracePt t="1361" x="4894263" y="1450975"/>
          <p14:tracePt t="1368" x="4994275" y="1450975"/>
          <p14:tracePt t="1378" x="5068888" y="1450975"/>
          <p14:tracePt t="1383" x="5132388" y="1450975"/>
          <p14:tracePt t="1394" x="5181600" y="1439863"/>
          <p14:tracePt t="1399" x="5245100" y="1414463"/>
          <p14:tracePt t="1407" x="5281613" y="1414463"/>
          <p14:tracePt t="1415" x="5332413" y="1401763"/>
          <p14:tracePt t="1423" x="5357813" y="1389063"/>
          <p14:tracePt t="1431" x="5383213" y="1389063"/>
          <p14:tracePt t="1439" x="5419725" y="1389063"/>
          <p14:tracePt t="1448" x="5470525" y="1389063"/>
          <p14:tracePt t="1456" x="5507038" y="1389063"/>
          <p14:tracePt t="1463" x="5532438" y="1376363"/>
          <p14:tracePt t="1471" x="5570538" y="1363663"/>
          <p14:tracePt t="1479" x="5607050" y="1350963"/>
          <p14:tracePt t="1487" x="5632450" y="1350963"/>
          <p14:tracePt t="1495" x="5657850" y="1339850"/>
          <p14:tracePt t="1503" x="5683250" y="1339850"/>
          <p14:tracePt t="1511" x="5695950" y="1327150"/>
          <p14:tracePt t="1551" x="5708650" y="1327150"/>
          <p14:tracePt t="1560" x="5732463" y="1327150"/>
          <p14:tracePt t="1567" x="5757863" y="1327150"/>
          <p14:tracePt t="1577" x="5795963" y="1327150"/>
          <p14:tracePt t="1583" x="5832475" y="1327150"/>
          <p14:tracePt t="1592" x="5932488" y="1327150"/>
          <p14:tracePt t="1599" x="6045200" y="1339850"/>
          <p14:tracePt t="1608" x="6183313" y="1350963"/>
          <p14:tracePt t="1616" x="6308725" y="1376363"/>
          <p14:tracePt t="1624" x="6421438" y="1427163"/>
          <p14:tracePt t="1631" x="6534150" y="1450975"/>
          <p14:tracePt t="1639" x="6634163" y="1463675"/>
          <p14:tracePt t="1648" x="6684963" y="1476375"/>
          <p14:tracePt t="1656" x="6721475" y="1476375"/>
          <p14:tracePt t="1663" x="6746875" y="1476375"/>
          <p14:tracePt t="1679" x="6759575" y="1476375"/>
          <p14:tracePt t="1703" x="6784975" y="1476375"/>
          <p14:tracePt t="1719" x="6808788" y="1476375"/>
          <p14:tracePt t="1728" x="6834188" y="1463675"/>
          <p14:tracePt t="1735" x="6872288" y="1463675"/>
          <p14:tracePt t="1744" x="6921500" y="1463675"/>
          <p14:tracePt t="1751" x="6997700" y="1463675"/>
          <p14:tracePt t="1761" x="7059613" y="1463675"/>
          <p14:tracePt t="1767" x="7159625" y="1463675"/>
          <p14:tracePt t="1777" x="7259638" y="1463675"/>
          <p14:tracePt t="1783" x="7348538" y="1463675"/>
          <p14:tracePt t="1792" x="7472363" y="1476375"/>
          <p14:tracePt t="1799" x="7597775" y="1476375"/>
          <p14:tracePt t="1807" x="7735888" y="1501775"/>
          <p14:tracePt t="1815" x="7910513" y="1527175"/>
          <p14:tracePt t="1823" x="7974013" y="1552575"/>
          <p14:tracePt t="1831" x="8010525" y="1552575"/>
          <p14:tracePt t="1839" x="8099425" y="1539875"/>
          <p14:tracePt t="1848" x="8186738" y="1514475"/>
          <p14:tracePt t="1855" x="8212138" y="1514475"/>
          <p14:tracePt t="1999" x="8223250" y="1501775"/>
          <p14:tracePt t="2015" x="8223250" y="1489075"/>
          <p14:tracePt t="2119" x="8235950" y="1463675"/>
          <p14:tracePt t="2151" x="8261350" y="1463675"/>
          <p14:tracePt t="2159" x="8261350" y="1450975"/>
          <p14:tracePt t="2168" x="8274050" y="1450975"/>
          <p14:tracePt t="2183" x="8299450" y="1450975"/>
          <p14:tracePt t="2192" x="8299450" y="1439863"/>
          <p14:tracePt t="2207" x="8324850" y="1439863"/>
          <p14:tracePt t="2248" x="8348663" y="1427163"/>
          <p14:tracePt t="2255" x="8361363" y="1427163"/>
          <p14:tracePt t="2272" x="8374063" y="1427163"/>
          <p14:tracePt t="2287" x="8399463" y="1414463"/>
          <p14:tracePt t="2295" x="8412163" y="1414463"/>
          <p14:tracePt t="2303" x="8424863" y="1414463"/>
          <p14:tracePt t="2311" x="8435975" y="1401763"/>
          <p14:tracePt t="2319" x="8448675" y="1401763"/>
          <p14:tracePt t="2328" x="8474075" y="1389063"/>
          <p14:tracePt t="2335" x="8486775" y="1389063"/>
          <p14:tracePt t="2345" x="8499475" y="1389063"/>
          <p14:tracePt t="2351" x="8499475" y="1376363"/>
          <p14:tracePt t="2432" x="8512175" y="1376363"/>
          <p14:tracePt t="2471" x="8512175" y="1389063"/>
          <p14:tracePt t="2519" x="8512175" y="1414463"/>
          <p14:tracePt t="2576" x="8512175" y="1427163"/>
          <p14:tracePt t="2815" x="8512175" y="1439863"/>
          <p14:tracePt t="4794" x="8512175" y="1450975"/>
          <p14:tracePt t="4799" x="8512175" y="1463675"/>
          <p14:tracePt t="4809" x="8499475" y="1463675"/>
          <p14:tracePt t="4815" x="8486775" y="1476375"/>
          <p14:tracePt t="4824" x="8474075" y="1489075"/>
          <p14:tracePt t="4831" x="8448675" y="1489075"/>
          <p14:tracePt t="4839" x="8412163" y="1514475"/>
          <p14:tracePt t="4848" x="8374063" y="1514475"/>
          <p14:tracePt t="4855" x="8348663" y="1527175"/>
          <p14:tracePt t="4863" x="8312150" y="1539875"/>
          <p14:tracePt t="4871" x="8261350" y="1552575"/>
          <p14:tracePt t="4879" x="8186738" y="1589088"/>
          <p14:tracePt t="4887" x="8123238" y="1614488"/>
          <p14:tracePt t="4895" x="8048625" y="1627188"/>
          <p14:tracePt t="4912" x="7886700" y="1663700"/>
          <p14:tracePt t="4919" x="7785100" y="1714500"/>
          <p14:tracePt t="4928" x="7661275" y="1776413"/>
          <p14:tracePt t="4935" x="7497763" y="1889125"/>
          <p14:tracePt t="4943" x="7348538" y="2001838"/>
          <p14:tracePt t="4951" x="7223125" y="2052638"/>
          <p14:tracePt t="4959" x="6972300" y="2190750"/>
          <p14:tracePt t="4968" x="6596063" y="2414588"/>
          <p14:tracePt t="4977" x="6246813" y="2552700"/>
          <p14:tracePt t="4983" x="5957888" y="2690813"/>
          <p14:tracePt t="4993" x="5670550" y="2803525"/>
          <p14:tracePt t="4999" x="5419725" y="2941638"/>
          <p14:tracePt t="5008" x="5194300" y="3016250"/>
          <p14:tracePt t="5015" x="5032375" y="3065463"/>
          <p14:tracePt t="5023" x="4894263" y="3078163"/>
          <p14:tracePt t="5031" x="4806950" y="3078163"/>
          <p14:tracePt t="5039" x="4743450" y="3078163"/>
          <p14:tracePt t="5048" x="4681538" y="3078163"/>
          <p14:tracePt t="5056" x="4606925" y="3078163"/>
          <p14:tracePt t="5063" x="4556125" y="3078163"/>
          <p14:tracePt t="5072" x="4530725" y="3065463"/>
          <p14:tracePt t="5079" x="4494213" y="3054350"/>
          <p14:tracePt t="5087" x="4468813" y="3054350"/>
          <p14:tracePt t="5095" x="4443413" y="3041650"/>
          <p14:tracePt t="5103" x="4406900" y="3028950"/>
          <p14:tracePt t="5111" x="4330700" y="3003550"/>
          <p14:tracePt t="5119" x="4256088" y="2978150"/>
          <p14:tracePt t="5128" x="4192588" y="2978150"/>
          <p14:tracePt t="5135" x="4117975" y="2978150"/>
          <p14:tracePt t="5144" x="4068763" y="2965450"/>
          <p14:tracePt t="5151" x="4017963" y="2965450"/>
          <p14:tracePt t="5161" x="3956050" y="2965450"/>
          <p14:tracePt t="5167" x="3905250" y="2965450"/>
          <p14:tracePt t="5175" x="3856038" y="2965450"/>
          <p14:tracePt t="5183" x="3805238" y="2952750"/>
          <p14:tracePt t="5192" x="3756025" y="2952750"/>
          <p14:tracePt t="5199" x="3705225" y="2952750"/>
          <p14:tracePt t="5210" x="3643313" y="2952750"/>
          <p14:tracePt t="5215" x="3592513" y="2952750"/>
          <p14:tracePt t="5224" x="3541713" y="2941638"/>
          <p14:tracePt t="5231" x="3479800" y="2916238"/>
          <p14:tracePt t="5239" x="3429000" y="2890838"/>
          <p14:tracePt t="5247" x="3392488" y="2865438"/>
          <p14:tracePt t="5255" x="3328988" y="2828925"/>
          <p14:tracePt t="5263" x="3279775" y="2765425"/>
          <p14:tracePt t="5273" x="3216275" y="2716213"/>
          <p14:tracePt t="5279" x="3179763" y="2678113"/>
          <p14:tracePt t="5287" x="3128963" y="2652713"/>
          <p14:tracePt t="5295" x="3103563" y="2627313"/>
          <p14:tracePt t="5303" x="3054350" y="2590800"/>
          <p14:tracePt t="5311" x="3016250" y="2552700"/>
          <p14:tracePt t="5319" x="2954338" y="2527300"/>
          <p14:tracePt t="5329" x="2916238" y="2490788"/>
          <p14:tracePt t="5335" x="2867025" y="2439988"/>
          <p14:tracePt t="5344" x="2828925" y="2390775"/>
          <p14:tracePt t="5351" x="2803525" y="2339975"/>
          <p14:tracePt t="5360" x="2767013" y="2303463"/>
          <p14:tracePt t="5368" x="2741613" y="2252663"/>
          <p14:tracePt t="5377" x="2703513" y="2227263"/>
          <p14:tracePt t="5383" x="2690813" y="2201863"/>
          <p14:tracePt t="5394" x="2678113" y="2178050"/>
          <p14:tracePt t="5399" x="2667000" y="2165350"/>
          <p14:tracePt t="5410" x="2667000" y="2152650"/>
          <p14:tracePt t="5415" x="2667000" y="2139950"/>
          <p14:tracePt t="5584" x="2654300" y="2139950"/>
          <p14:tracePt t="5592" x="2641600" y="2139950"/>
          <p14:tracePt t="5599" x="2628900" y="2139950"/>
          <p14:tracePt t="5608" x="2603500" y="2139950"/>
          <p14:tracePt t="5615" x="2565400" y="2152650"/>
          <p14:tracePt t="5624" x="2554288" y="2152650"/>
          <p14:tracePt t="5631" x="2541588" y="2178050"/>
          <p14:tracePt t="5639" x="2528888" y="2178050"/>
          <p14:tracePt t="5648" x="2516188" y="2190750"/>
          <p14:tracePt t="5656" x="2503488" y="2190750"/>
          <p14:tracePt t="5663" x="2490788" y="2190750"/>
          <p14:tracePt t="5679" x="2478088" y="2190750"/>
          <p14:tracePt t="5703" x="2478088" y="2178050"/>
          <p14:tracePt t="5711" x="2478088" y="2165350"/>
          <p14:tracePt t="5719" x="2478088" y="2152650"/>
          <p14:tracePt t="5848" x="2478088" y="2127250"/>
          <p14:tracePt t="5863" x="2490788" y="2127250"/>
          <p14:tracePt t="5871" x="2503488" y="2114550"/>
          <p14:tracePt t="5879" x="2516188" y="2101850"/>
          <p14:tracePt t="5887" x="2528888" y="2101850"/>
          <p14:tracePt t="5895" x="2554288" y="2089150"/>
          <p14:tracePt t="5903" x="2578100" y="2078038"/>
          <p14:tracePt t="5911" x="2616200" y="2065338"/>
          <p14:tracePt t="5919" x="2654300" y="2039938"/>
          <p14:tracePt t="5928" x="2690813" y="2039938"/>
          <p14:tracePt t="5935" x="2741613" y="2014538"/>
          <p14:tracePt t="5945" x="2778125" y="2001838"/>
          <p14:tracePt t="5951" x="2828925" y="1989138"/>
          <p14:tracePt t="5959" x="2867025" y="1989138"/>
          <p14:tracePt t="5967" x="2916238" y="1989138"/>
          <p14:tracePt t="5976" x="2954338" y="1989138"/>
          <p14:tracePt t="5983" x="2992438" y="1989138"/>
          <p14:tracePt t="5992" x="3028950" y="1989138"/>
          <p14:tracePt t="5999" x="3079750" y="1989138"/>
          <p14:tracePt t="6007" x="3141663" y="1989138"/>
          <p14:tracePt t="6015" x="3216275" y="1989138"/>
          <p14:tracePt t="6024" x="3267075" y="2001838"/>
          <p14:tracePt t="6031" x="3341688" y="2014538"/>
          <p14:tracePt t="6039" x="3392488" y="2027238"/>
          <p14:tracePt t="6047" x="3429000" y="2027238"/>
          <p14:tracePt t="6055" x="3467100" y="2027238"/>
          <p14:tracePt t="6063" x="3492500" y="2027238"/>
          <p14:tracePt t="6072" x="3517900" y="2027238"/>
          <p14:tracePt t="6095" x="3530600" y="2027238"/>
          <p14:tracePt t="6111" x="3541713" y="2027238"/>
          <p14:tracePt t="6119" x="3554413" y="2027238"/>
          <p14:tracePt t="6128" x="3579813" y="2039938"/>
          <p14:tracePt t="6135" x="3643313" y="2052638"/>
          <p14:tracePt t="6145" x="3743325" y="2065338"/>
          <p14:tracePt t="6151" x="3830638" y="2078038"/>
          <p14:tracePt t="6159" x="3956050" y="2114550"/>
          <p14:tracePt t="6168" x="4092575" y="2139950"/>
          <p14:tracePt t="6177" x="4192588" y="2152650"/>
          <p14:tracePt t="6183" x="4305300" y="2178050"/>
          <p14:tracePt t="6193" x="4418013" y="2201863"/>
          <p14:tracePt t="6199" x="4481513" y="2214563"/>
          <p14:tracePt t="6207" x="4556125" y="2227263"/>
          <p14:tracePt t="6215" x="4606925" y="2252663"/>
          <p14:tracePt t="6223" x="4643438" y="2252663"/>
          <p14:tracePt t="6231" x="4681538" y="2265363"/>
          <p14:tracePt t="6239" x="4719638" y="2265363"/>
          <p14:tracePt t="6247" x="4756150" y="2278063"/>
          <p14:tracePt t="6255" x="4806950" y="2278063"/>
          <p14:tracePt t="6263" x="4868863" y="2278063"/>
          <p14:tracePt t="6272" x="4945063" y="2290763"/>
          <p14:tracePt t="6279" x="5006975" y="2290763"/>
          <p14:tracePt t="6288" x="5106988" y="2290763"/>
          <p14:tracePt t="6295" x="5181600" y="2290763"/>
          <p14:tracePt t="6303" x="5270500" y="2290763"/>
          <p14:tracePt t="6311" x="5332413" y="2278063"/>
          <p14:tracePt t="6319" x="5370513" y="2278063"/>
          <p14:tracePt t="6329" x="5407025" y="2265363"/>
          <p14:tracePt t="6335" x="5432425" y="2265363"/>
          <p14:tracePt t="6392" x="5432425" y="2252663"/>
          <p14:tracePt t="6399" x="5457825" y="2252663"/>
          <p14:tracePt t="6415" x="5457825" y="2239963"/>
          <p14:tracePt t="6431" x="5470525" y="2239963"/>
          <p14:tracePt t="6455" x="5483225" y="2227263"/>
          <p14:tracePt t="6472" x="5495925" y="2227263"/>
          <p14:tracePt t="6487" x="5507038" y="2227263"/>
          <p14:tracePt t="6495" x="5519738" y="2227263"/>
          <p14:tracePt t="6503" x="5557838" y="2227263"/>
          <p14:tracePt t="6511" x="5645150" y="2227263"/>
          <p14:tracePt t="6519" x="5770563" y="2227263"/>
          <p14:tracePt t="6528" x="5883275" y="2252663"/>
          <p14:tracePt t="6535" x="6008688" y="2278063"/>
          <p14:tracePt t="6544" x="6121400" y="2290763"/>
          <p14:tracePt t="6551" x="6246813" y="2314575"/>
          <p14:tracePt t="6560" x="6346825" y="2327275"/>
          <p14:tracePt t="6567" x="6434138" y="2352675"/>
          <p14:tracePt t="6577" x="6483350" y="2352675"/>
          <p14:tracePt t="6583" x="6508750" y="2352675"/>
          <p14:tracePt t="6594" x="6521450" y="2352675"/>
          <p14:tracePt t="6608" x="6546850" y="2352675"/>
          <p14:tracePt t="6631" x="6559550" y="2352675"/>
          <p14:tracePt t="6639" x="6572250" y="2352675"/>
          <p14:tracePt t="6647" x="6584950" y="2352675"/>
          <p14:tracePt t="6655" x="6608763" y="2352675"/>
          <p14:tracePt t="6663" x="6672263" y="2352675"/>
          <p14:tracePt t="6672" x="6759575" y="2339975"/>
          <p14:tracePt t="6679" x="6821488" y="2339975"/>
          <p14:tracePt t="6687" x="6897688" y="2339975"/>
          <p14:tracePt t="6695" x="6985000" y="2339975"/>
          <p14:tracePt t="6703" x="7034213" y="2339975"/>
          <p14:tracePt t="6711" x="7085013" y="2339975"/>
          <p14:tracePt t="6719" x="7110413" y="2339975"/>
          <p14:tracePt t="6728" x="7123113" y="2327275"/>
          <p14:tracePt t="6735" x="7146925" y="2327275"/>
          <p14:tracePt t="6744" x="7146925" y="2314575"/>
          <p14:tracePt t="6751" x="7159625" y="2314575"/>
          <p14:tracePt t="6761" x="7172325" y="2314575"/>
          <p14:tracePt t="6767" x="7185025" y="2303463"/>
          <p14:tracePt t="6776" x="7210425" y="2303463"/>
          <p14:tracePt t="6783" x="7259638" y="2303463"/>
          <p14:tracePt t="6794" x="7285038" y="2303463"/>
          <p14:tracePt t="6799" x="7335838" y="2290763"/>
          <p14:tracePt t="6809" x="7423150" y="2278063"/>
          <p14:tracePt t="6815" x="7472363" y="2278063"/>
          <p14:tracePt t="6824" x="7497763" y="2278063"/>
          <p14:tracePt t="6895" x="7510463" y="2278063"/>
          <p14:tracePt t="6903" x="7523163" y="2278063"/>
          <p14:tracePt t="6911" x="7535863" y="2278063"/>
          <p14:tracePt t="7079" x="7561263" y="2265363"/>
          <p14:tracePt t="7480" x="7561263" y="2252663"/>
          <p14:tracePt t="7503" x="7561263" y="2239963"/>
          <p14:tracePt t="7975" x="7572375" y="2227263"/>
          <p14:tracePt t="9496" x="7572375" y="2214563"/>
          <p14:tracePt t="9775" x="7535863" y="2227263"/>
          <p14:tracePt t="9784" x="7472363" y="2252663"/>
          <p14:tracePt t="9792" x="7410450" y="2265363"/>
          <p14:tracePt t="9799" x="7359650" y="2290763"/>
          <p14:tracePt t="9810" x="7310438" y="2303463"/>
          <p14:tracePt t="9815" x="7235825" y="2365375"/>
          <p14:tracePt t="9823" x="7159625" y="2390775"/>
          <p14:tracePt t="9831" x="7097713" y="2414588"/>
          <p14:tracePt t="9839" x="7010400" y="2452688"/>
          <p14:tracePt t="9848" x="6872288" y="2478088"/>
          <p14:tracePt t="9855" x="6734175" y="2527300"/>
          <p14:tracePt t="9863" x="6572250" y="2552700"/>
          <p14:tracePt t="9871" x="6359525" y="2603500"/>
          <p14:tracePt t="9879" x="6121400" y="2652713"/>
          <p14:tracePt t="9888" x="5857875" y="2703513"/>
          <p14:tracePt t="9909" x="5307013" y="2778125"/>
          <p14:tracePt t="9911" x="5132388" y="2790825"/>
          <p14:tracePt t="9919" x="4981575" y="2803525"/>
          <p14:tracePt t="9927" x="4856163" y="2828925"/>
          <p14:tracePt t="9935" x="4756150" y="2840038"/>
          <p14:tracePt t="9945" x="4668838" y="2840038"/>
          <p14:tracePt t="9951" x="4606925" y="2852738"/>
          <p14:tracePt t="9961" x="4556125" y="2878138"/>
          <p14:tracePt t="9967" x="4543425" y="2878138"/>
          <p14:tracePt t="9983" x="4543425" y="2903538"/>
          <p14:tracePt t="10008" x="4530725" y="2903538"/>
          <p14:tracePt t="10015" x="4518025" y="2928938"/>
          <p14:tracePt t="10024" x="4506913" y="2928938"/>
          <p14:tracePt t="10031" x="4481513" y="2941638"/>
          <p14:tracePt t="10039" x="4430713" y="2978150"/>
          <p14:tracePt t="10047" x="4356100" y="3003550"/>
          <p14:tracePt t="10055" x="4243388" y="3078163"/>
          <p14:tracePt t="10063" x="4143375" y="3141663"/>
          <p14:tracePt t="10071" x="4081463" y="3190875"/>
          <p14:tracePt t="10079" x="4030663" y="3216275"/>
          <p14:tracePt t="10088" x="4005263" y="3228975"/>
          <p14:tracePt t="10095" x="3968750" y="3241675"/>
          <p14:tracePt t="10103" x="3943350" y="3241675"/>
          <p14:tracePt t="10111" x="3917950" y="3241675"/>
          <p14:tracePt t="10119" x="3892550" y="3241675"/>
          <p14:tracePt t="10128" x="3879850" y="3241675"/>
          <p14:tracePt t="10135" x="3856038" y="3241675"/>
          <p14:tracePt t="10160" x="3843338" y="3241675"/>
          <p14:tracePt t="10183" x="3830638" y="3241675"/>
          <p14:tracePt t="10208" x="3805238" y="3241675"/>
          <p14:tracePt t="10295" x="3817938" y="3241675"/>
          <p14:tracePt t="10303" x="3843338" y="3241675"/>
          <p14:tracePt t="10311" x="3892550" y="3241675"/>
          <p14:tracePt t="10319" x="3943350" y="3241675"/>
          <p14:tracePt t="10328" x="4030663" y="3241675"/>
          <p14:tracePt t="10335" x="4081463" y="3241675"/>
          <p14:tracePt t="10345" x="4156075" y="3241675"/>
          <p14:tracePt t="10351" x="4256088" y="3241675"/>
          <p14:tracePt t="10360" x="4343400" y="3241675"/>
          <p14:tracePt t="10367" x="4468813" y="3241675"/>
          <p14:tracePt t="10377" x="4606925" y="3241675"/>
          <p14:tracePt t="10383" x="4732338" y="3241675"/>
          <p14:tracePt t="10393" x="4832350" y="3241675"/>
          <p14:tracePt t="10399" x="4945063" y="3254375"/>
          <p14:tracePt t="10410" x="5057775" y="3267075"/>
          <p14:tracePt t="10415" x="5145088" y="3278188"/>
          <p14:tracePt t="10423" x="5207000" y="3278188"/>
          <p14:tracePt t="10431" x="5281613" y="3278188"/>
          <p14:tracePt t="10440" x="5345113" y="3278188"/>
          <p14:tracePt t="10448" x="5394325" y="3278188"/>
          <p14:tracePt t="10456" x="5457825" y="3278188"/>
          <p14:tracePt t="10463" x="5483225" y="3278188"/>
          <p14:tracePt t="10472" x="5507038" y="3278188"/>
          <p14:tracePt t="10479" x="5532438" y="3267075"/>
          <p14:tracePt t="10488" x="5545138" y="3254375"/>
          <p14:tracePt t="10495" x="5583238" y="3254375"/>
          <p14:tracePt t="10503" x="5595938" y="3254375"/>
          <p14:tracePt t="10511" x="5607050" y="3241675"/>
          <p14:tracePt t="10519" x="5619750" y="3228975"/>
          <p14:tracePt t="10528" x="5632450" y="3228975"/>
          <p14:tracePt t="10551" x="5645150" y="3216275"/>
          <p14:tracePt t="10568" x="5657850" y="3216275"/>
          <p14:tracePt t="10583" x="5683250" y="3216275"/>
          <p14:tracePt t="10599" x="5708650" y="3216275"/>
          <p14:tracePt t="10615" x="5732463" y="3216275"/>
          <p14:tracePt t="10623" x="5757863" y="3216275"/>
          <p14:tracePt t="10631" x="5808663" y="3216275"/>
          <p14:tracePt t="10639" x="5883275" y="3216275"/>
          <p14:tracePt t="10648" x="5957888" y="3216275"/>
          <p14:tracePt t="10656" x="6034088" y="3216275"/>
          <p14:tracePt t="10663" x="6083300" y="3228975"/>
          <p14:tracePt t="10672" x="6146800" y="3228975"/>
          <p14:tracePt t="10679" x="6196013" y="3241675"/>
          <p14:tracePt t="10688" x="6234113" y="3241675"/>
          <p14:tracePt t="10695" x="6246813" y="3254375"/>
          <p14:tracePt t="10703" x="6259513" y="3267075"/>
          <p14:tracePt t="10848" x="6270625" y="3267075"/>
          <p14:tracePt t="10856" x="6283325" y="3267075"/>
          <p14:tracePt t="10879" x="6296025" y="3267075"/>
          <p14:tracePt t="10887" x="6308725" y="3254375"/>
          <p14:tracePt t="10903" x="6321425" y="3241675"/>
          <p14:tracePt t="10911" x="6359525" y="3241675"/>
          <p14:tracePt t="10919" x="6359525" y="3228975"/>
          <p14:tracePt t="10929" x="6370638" y="3228975"/>
          <p14:tracePt t="10935" x="6396038" y="3216275"/>
          <p14:tracePt t="10945" x="6408738" y="3216275"/>
          <p14:tracePt t="10951" x="6421438" y="3203575"/>
          <p14:tracePt t="10961" x="6434138" y="3203575"/>
          <p14:tracePt t="10975" x="6459538" y="3203575"/>
          <p14:tracePt t="10983" x="6472238" y="3190875"/>
          <p14:tracePt t="10993" x="6483350" y="3190875"/>
          <p14:tracePt t="10999" x="6496050" y="3190875"/>
          <p14:tracePt t="11009" x="6521450" y="3190875"/>
          <p14:tracePt t="11015" x="6546850" y="3178175"/>
          <p14:tracePt t="11023" x="6572250" y="3178175"/>
          <p14:tracePt t="11031" x="6596063" y="3178175"/>
          <p14:tracePt t="11039" x="6634163" y="3178175"/>
          <p14:tracePt t="11047" x="6684963" y="3178175"/>
          <p14:tracePt t="11055" x="6721475" y="3178175"/>
          <p14:tracePt t="11063" x="6734175" y="3178175"/>
          <p14:tracePt t="11183" x="6746875" y="3178175"/>
          <p14:tracePt t="11199" x="6759575" y="3165475"/>
          <p14:tracePt t="11872" x="6746875" y="3165475"/>
          <p14:tracePt t="11879" x="6708775" y="3178175"/>
          <p14:tracePt t="11888" x="6672263" y="3178175"/>
          <p14:tracePt t="11895" x="6621463" y="3190875"/>
          <p14:tracePt t="11911" x="6508750" y="3203575"/>
          <p14:tracePt t="11919" x="6421438" y="3203575"/>
          <p14:tracePt t="11929" x="6370638" y="3203575"/>
          <p14:tracePt t="11935" x="6283325" y="3216275"/>
          <p14:tracePt t="11944" x="6196013" y="3216275"/>
          <p14:tracePt t="11951" x="6134100" y="3216275"/>
          <p14:tracePt t="11960" x="6057900" y="3216275"/>
          <p14:tracePt t="11967" x="5957888" y="3216275"/>
          <p14:tracePt t="11976" x="5895975" y="3216275"/>
          <p14:tracePt t="11983" x="5821363" y="3216275"/>
          <p14:tracePt t="11992" x="5770563" y="3216275"/>
          <p14:tracePt t="12000" x="5708650" y="3228975"/>
          <p14:tracePt t="12008" x="5632450" y="3241675"/>
          <p14:tracePt t="12015" x="5570538" y="3241675"/>
          <p14:tracePt t="12024" x="5495925" y="3241675"/>
          <p14:tracePt t="12031" x="5445125" y="3241675"/>
          <p14:tracePt t="12039" x="5407025" y="3241675"/>
          <p14:tracePt t="12047" x="5357813" y="3241675"/>
          <p14:tracePt t="12055" x="5332413" y="3241675"/>
          <p14:tracePt t="12063" x="5294313" y="3241675"/>
          <p14:tracePt t="12071" x="5257800" y="3241675"/>
          <p14:tracePt t="12079" x="5245100" y="3241675"/>
          <p14:tracePt t="12103" x="5219700" y="3241675"/>
          <p14:tracePt t="12119" x="5207000" y="3241675"/>
          <p14:tracePt t="12128" x="5194300" y="3241675"/>
          <p14:tracePt t="12135" x="5181600" y="3241675"/>
          <p14:tracePt t="12145" x="5170488" y="3241675"/>
          <p14:tracePt t="12151" x="5132388" y="3241675"/>
          <p14:tracePt t="12160" x="5094288" y="3241675"/>
          <p14:tracePt t="12168" x="5032375" y="3228975"/>
          <p14:tracePt t="12175" x="4968875" y="3190875"/>
          <p14:tracePt t="12183" x="4945063" y="3178175"/>
          <p14:tracePt t="12194" x="4906963" y="3154363"/>
          <p14:tracePt t="12199" x="4894263" y="3141663"/>
          <p14:tracePt t="12208" x="4881563" y="3128963"/>
          <p14:tracePt t="12336" x="4881563" y="3103563"/>
          <p14:tracePt t="12351" x="4881563" y="3090863"/>
          <p14:tracePt t="12367" x="4906963" y="3078163"/>
          <p14:tracePt t="12374" x="4945063" y="3078163"/>
          <p14:tracePt t="12383" x="4981575" y="3078163"/>
          <p14:tracePt t="12391" x="5032375" y="3078163"/>
          <p14:tracePt t="12399" x="5068888" y="3078163"/>
          <p14:tracePt t="12408" x="5132388" y="3078163"/>
          <p14:tracePt t="12415" x="5181600" y="3078163"/>
          <p14:tracePt t="12424" x="5245100" y="3078163"/>
          <p14:tracePt t="12431" x="5345113" y="3078163"/>
          <p14:tracePt t="12439" x="5457825" y="3090863"/>
          <p14:tracePt t="12448" x="5557838" y="3116263"/>
          <p14:tracePt t="12455" x="5670550" y="3141663"/>
          <p14:tracePt t="12464" x="5757863" y="3178175"/>
          <p14:tracePt t="12471" x="5857875" y="3190875"/>
          <p14:tracePt t="12480" x="5932488" y="3203575"/>
          <p14:tracePt t="12487" x="5995988" y="3216275"/>
          <p14:tracePt t="12495" x="6034088" y="3228975"/>
          <p14:tracePt t="12503" x="6057900" y="3228975"/>
          <p14:tracePt t="12511" x="6070600" y="3228975"/>
          <p14:tracePt t="12551" x="6083300" y="3228975"/>
          <p14:tracePt t="12567" x="6108700" y="3228975"/>
          <p14:tracePt t="12575" x="6121400" y="3228975"/>
          <p14:tracePt t="12599" x="6134100" y="3216275"/>
          <p14:tracePt t="12608" x="6146800" y="3216275"/>
          <p14:tracePt t="12624" x="6157913" y="3216275"/>
          <p14:tracePt t="12631" x="6170613" y="3216275"/>
          <p14:tracePt t="12639" x="6183313" y="3216275"/>
          <p14:tracePt t="12655" x="6208713" y="3216275"/>
          <p14:tracePt t="12663" x="6234113" y="3216275"/>
          <p14:tracePt t="12671" x="6259513" y="3216275"/>
          <p14:tracePt t="12679" x="6270625" y="3216275"/>
          <p14:tracePt t="12687" x="6321425" y="3203575"/>
          <p14:tracePt t="12695" x="6396038" y="3203575"/>
          <p14:tracePt t="12704" x="6483350" y="3216275"/>
          <p14:tracePt t="12711" x="6546850" y="3228975"/>
          <p14:tracePt t="12719" x="6634163" y="3241675"/>
          <p14:tracePt t="12728" x="6721475" y="3267075"/>
          <p14:tracePt t="12736" x="6797675" y="3290888"/>
          <p14:tracePt t="12745" x="6846888" y="3290888"/>
          <p14:tracePt t="12751" x="6884988" y="3290888"/>
          <p14:tracePt t="12761" x="6946900" y="3316288"/>
          <p14:tracePt t="12767" x="6959600" y="3316288"/>
          <p14:tracePt t="12776" x="6972300" y="3316288"/>
          <p14:tracePt t="12783" x="6985000" y="3316288"/>
          <p14:tracePt t="12794" x="6997700" y="3316288"/>
          <p14:tracePt t="12799" x="7010400" y="3316288"/>
          <p14:tracePt t="12808" x="7021513" y="3316288"/>
          <p14:tracePt t="12815" x="7034213" y="3316288"/>
          <p14:tracePt t="12824" x="7046913" y="3316288"/>
          <p14:tracePt t="12831" x="7059613" y="3316288"/>
          <p14:tracePt t="12847" x="7085013" y="3316288"/>
          <p14:tracePt t="12855" x="7097713" y="3303588"/>
          <p14:tracePt t="12863" x="7110413" y="3303588"/>
          <p14:tracePt t="12872" x="7134225" y="3303588"/>
          <p14:tracePt t="12893" x="7159625" y="3290888"/>
          <p14:tracePt t="12944" x="7172325" y="3290888"/>
          <p14:tracePt t="12959" x="7185025" y="3290888"/>
          <p14:tracePt t="12975" x="7197725" y="3278188"/>
          <p14:tracePt t="12999" x="7210425" y="3278188"/>
          <p14:tracePt t="13007" x="7223125" y="3278188"/>
          <p14:tracePt t="13015" x="7235825" y="3278188"/>
          <p14:tracePt t="13024" x="7259638" y="3278188"/>
          <p14:tracePt t="13031" x="7272338" y="3278188"/>
          <p14:tracePt t="13039" x="7297738" y="3278188"/>
          <p14:tracePt t="13112" x="7323138" y="3278188"/>
          <p14:tracePt t="13479" x="7335838" y="3278188"/>
          <p14:tracePt t="13504" x="7335838" y="3290888"/>
          <p14:tracePt t="13511" x="7323138" y="3290888"/>
          <p14:tracePt t="13519" x="7310438" y="3303588"/>
          <p14:tracePt t="13527" x="7297738" y="3316288"/>
          <p14:tracePt t="13535" x="7285038" y="3328988"/>
          <p14:tracePt t="13544" x="7272338" y="3341688"/>
          <p14:tracePt t="13551" x="7259638" y="3354388"/>
          <p14:tracePt t="13560" x="7235825" y="3367088"/>
          <p14:tracePt t="13567" x="7223125" y="3367088"/>
          <p14:tracePt t="13576" x="7197725" y="3390900"/>
          <p14:tracePt t="13583" x="7172325" y="3403600"/>
          <p14:tracePt t="13593" x="7172325" y="3416300"/>
          <p14:tracePt t="13599" x="7159625" y="3416300"/>
          <p14:tracePt t="13610" x="7146925" y="3429000"/>
          <p14:tracePt t="13615" x="7123113" y="3441700"/>
          <p14:tracePt t="13624" x="7097713" y="3454400"/>
          <p14:tracePt t="13631" x="7059613" y="3479800"/>
          <p14:tracePt t="13639" x="7046913" y="3479800"/>
          <p14:tracePt t="13648" x="7021513" y="3503613"/>
          <p14:tracePt t="13655" x="7010400" y="3516313"/>
          <p14:tracePt t="13663" x="6972300" y="3541713"/>
          <p14:tracePt t="13671" x="6921500" y="3567113"/>
          <p14:tracePt t="13679" x="6859588" y="3603625"/>
          <p14:tracePt t="13687" x="6834188" y="3641725"/>
          <p14:tracePt t="13695" x="6797675" y="3667125"/>
          <p14:tracePt t="13703" x="6734175" y="3716338"/>
          <p14:tracePt t="13712" x="6684963" y="3779838"/>
          <p14:tracePt t="13719" x="6621463" y="3841750"/>
          <p14:tracePt t="13728" x="6584950" y="3916363"/>
          <p14:tracePt t="13735" x="6559550" y="3941763"/>
          <p14:tracePt t="13744" x="6534150" y="3941763"/>
          <p14:tracePt t="13751" x="6508750" y="3941763"/>
          <p14:tracePt t="19008" x="6496050" y="3941763"/>
          <p14:tracePt t="19016" x="6496050" y="3979863"/>
          <p14:tracePt t="19024" x="6546850" y="4092575"/>
          <p14:tracePt t="19031" x="6684963" y="4318000"/>
          <p14:tracePt t="19039" x="6859588" y="4592638"/>
          <p14:tracePt t="19047" x="6997700" y="4792663"/>
          <p14:tracePt t="19055" x="7059613" y="4905375"/>
          <p14:tracePt t="19063" x="7110413" y="4992688"/>
          <p14:tracePt t="19071" x="7123113" y="5056188"/>
          <p14:tracePt t="19079" x="7123113" y="5068888"/>
          <p14:tracePt t="20511" x="7072313" y="5056188"/>
          <p14:tracePt t="20519" x="6985000" y="5130800"/>
          <p14:tracePt t="20527" x="6959600" y="5156200"/>
          <p14:tracePt t="20535" x="6934200" y="516890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EFFD371-04F5-4C61-8618-20EA6AE517E0}"/>
              </a:ext>
            </a:extLst>
          </p:cNvPr>
          <p:cNvSpPr txBox="1">
            <a:spLocks/>
          </p:cNvSpPr>
          <p:nvPr/>
        </p:nvSpPr>
        <p:spPr>
          <a:xfrm>
            <a:off x="2333767" y="1485189"/>
            <a:ext cx="7981666" cy="7253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Marzia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said, “ I had done it.”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26778-D95C-4099-B93C-493A367610CF}"/>
              </a:ext>
            </a:extLst>
          </p:cNvPr>
          <p:cNvSpPr/>
          <p:nvPr/>
        </p:nvSpPr>
        <p:spPr>
          <a:xfrm>
            <a:off x="1105469" y="210404"/>
            <a:ext cx="10003808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Perfect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Change 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B11C1E0-64DF-4765-AAEA-84355E8D4250}"/>
              </a:ext>
            </a:extLst>
          </p:cNvPr>
          <p:cNvSpPr txBox="1">
            <a:spLocks/>
          </p:cNvSpPr>
          <p:nvPr/>
        </p:nvSpPr>
        <p:spPr>
          <a:xfrm>
            <a:off x="1493293" y="2355944"/>
            <a:ext cx="9662614" cy="10730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3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Marzia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said that she had done it.”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6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4"/>
    </mc:Choice>
    <mc:Fallback xmlns="">
      <p:transition spd="slow" advTm="7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  <p:extLst>
    <p:ext uri="{3A86A75C-4F4B-4683-9AE1-C65F6400EC91}">
      <p14:laserTraceLst xmlns:p14="http://schemas.microsoft.com/office/powerpoint/2010/main">
        <p14:tracePtLst>
          <p14:tracePt t="558" x="6921500" y="5194300"/>
          <p14:tracePt t="566" x="6910388" y="5205413"/>
          <p14:tracePt t="582" x="6872288" y="5205413"/>
          <p14:tracePt t="589" x="6821488" y="5205413"/>
          <p14:tracePt t="597" x="6746875" y="5205413"/>
          <p14:tracePt t="605" x="6684963" y="5205413"/>
          <p14:tracePt t="614" x="6596063" y="5205413"/>
          <p14:tracePt t="622" x="6496050" y="5194300"/>
          <p14:tracePt t="630" x="6370638" y="5118100"/>
          <p14:tracePt t="640" x="6208713" y="5005388"/>
          <p14:tracePt t="646" x="5957888" y="4830763"/>
          <p14:tracePt t="655" x="5595938" y="4592638"/>
          <p14:tracePt t="661" x="5194300" y="4367213"/>
          <p14:tracePt t="670" x="4794250" y="4179888"/>
          <p14:tracePt t="677" x="4281488" y="4017963"/>
          <p14:tracePt t="687" x="3767138" y="3779838"/>
          <p14:tracePt t="694" x="3205163" y="3554413"/>
          <p14:tracePt t="702" x="2690813" y="3341688"/>
          <p14:tracePt t="710" x="2203450" y="3154363"/>
          <p14:tracePt t="718" x="1814513" y="3016250"/>
          <p14:tracePt t="725" x="1527175" y="2878138"/>
          <p14:tracePt t="733" x="1389063" y="2790825"/>
          <p14:tracePt t="741" x="1263650" y="2703513"/>
          <p14:tracePt t="749" x="1176338" y="2640013"/>
          <p14:tracePt t="757" x="1127125" y="2603500"/>
          <p14:tracePt t="766" x="1101725" y="2540000"/>
          <p14:tracePt t="773" x="1101725" y="2490788"/>
          <p14:tracePt t="782" x="1101725" y="2414588"/>
          <p14:tracePt t="789" x="1114425" y="2303463"/>
          <p14:tracePt t="797" x="1163638" y="2201863"/>
          <p14:tracePt t="806" x="1201738" y="2114550"/>
          <p14:tracePt t="814" x="1263650" y="2039938"/>
          <p14:tracePt t="823" x="1363663" y="1927225"/>
          <p14:tracePt t="830" x="1476375" y="1801813"/>
          <p14:tracePt t="839" x="1601788" y="1676400"/>
          <p14:tracePt t="846" x="1739900" y="1563688"/>
          <p14:tracePt t="856" x="1890713" y="1450975"/>
          <p14:tracePt t="861" x="2039938" y="1327150"/>
          <p14:tracePt t="870" x="2265363" y="1201738"/>
          <p14:tracePt t="877" x="2490788" y="1101725"/>
          <p14:tracePt t="888" x="2767013" y="1014413"/>
          <p14:tracePt t="905" x="3405188" y="850900"/>
          <p14:tracePt t="909" x="3705225" y="801688"/>
          <p14:tracePt t="918" x="4005263" y="725488"/>
          <p14:tracePt t="926" x="4318000" y="625475"/>
          <p14:tracePt t="934" x="4568825" y="588963"/>
          <p14:tracePt t="942" x="4819650" y="576263"/>
          <p14:tracePt t="950" x="5045075" y="550863"/>
          <p14:tracePt t="957" x="5207000" y="525463"/>
          <p14:tracePt t="966" x="5394325" y="525463"/>
          <p14:tracePt t="973" x="5545138" y="525463"/>
          <p14:tracePt t="982" x="5595938" y="525463"/>
          <p14:tracePt t="989" x="5619750" y="525463"/>
          <p14:tracePt t="997" x="5632450" y="525463"/>
          <p14:tracePt t="1094" x="5632450" y="538163"/>
          <p14:tracePt t="1118" x="5632450" y="550863"/>
          <p14:tracePt t="1125" x="5632450" y="563563"/>
          <p14:tracePt t="1133" x="5632450" y="576263"/>
          <p14:tracePt t="1141" x="5632450" y="588963"/>
          <p14:tracePt t="1149" x="5632450" y="600075"/>
          <p14:tracePt t="1157" x="5619750" y="625475"/>
          <p14:tracePt t="1222" x="5607050" y="638175"/>
          <p14:tracePt t="1430" x="5607050" y="663575"/>
          <p14:tracePt t="1446" x="5619750" y="663575"/>
          <p14:tracePt t="1455" x="5645150" y="663575"/>
          <p14:tracePt t="1462" x="5695950" y="663575"/>
          <p14:tracePt t="1471" x="5745163" y="663575"/>
          <p14:tracePt t="1478" x="5857875" y="663575"/>
          <p14:tracePt t="1488" x="5921375" y="663575"/>
          <p14:tracePt t="1494" x="5957888" y="663575"/>
          <p14:tracePt t="1504" x="6034088" y="663575"/>
          <p14:tracePt t="1510" x="6070600" y="663575"/>
          <p14:tracePt t="1518" x="6096000" y="663575"/>
          <p14:tracePt t="1526" x="6121400" y="663575"/>
          <p14:tracePt t="1533" x="6134100" y="663575"/>
          <p14:tracePt t="1573" x="6157913" y="663575"/>
          <p14:tracePt t="1655" x="6170613" y="663575"/>
          <p14:tracePt t="1661" x="6183313" y="663575"/>
          <p14:tracePt t="1671" x="6221413" y="676275"/>
          <p14:tracePt t="1677" x="6259513" y="700088"/>
          <p14:tracePt t="1686" x="6283325" y="700088"/>
          <p14:tracePt t="1694" x="6334125" y="738188"/>
          <p14:tracePt t="1703" x="6408738" y="776288"/>
          <p14:tracePt t="1710" x="6483350" y="812800"/>
          <p14:tracePt t="1718" x="6608763" y="838200"/>
          <p14:tracePt t="1726" x="6721475" y="863600"/>
          <p14:tracePt t="1734" x="6846888" y="901700"/>
          <p14:tracePt t="1742" x="7010400" y="912813"/>
          <p14:tracePt t="1750" x="7159625" y="938213"/>
          <p14:tracePt t="1757" x="7297738" y="976313"/>
          <p14:tracePt t="1766" x="7448550" y="1001713"/>
          <p14:tracePt t="1773" x="7585075" y="1025525"/>
          <p14:tracePt t="1782" x="7723188" y="1050925"/>
          <p14:tracePt t="1789" x="7861300" y="1114425"/>
          <p14:tracePt t="1797" x="7999413" y="1125538"/>
          <p14:tracePt t="1805" x="8110538" y="1150938"/>
          <p14:tracePt t="1814" x="8235950" y="1176338"/>
          <p14:tracePt t="1823" x="8361363" y="1214438"/>
          <p14:tracePt t="1830" x="8435975" y="1227138"/>
          <p14:tracePt t="1838" x="8548688" y="1238250"/>
          <p14:tracePt t="1846" x="8637588" y="1250950"/>
          <p14:tracePt t="1854" x="8699500" y="1263650"/>
          <p14:tracePt t="1861" x="8724900" y="1263650"/>
          <p14:tracePt t="1870" x="8750300" y="1263650"/>
          <p14:tracePt t="1877" x="8786813" y="1276350"/>
          <p14:tracePt t="1888" x="8799513" y="1276350"/>
          <p14:tracePt t="1906" x="8824913" y="1276350"/>
          <p14:tracePt t="2205" x="8824913" y="1289050"/>
          <p14:tracePt t="2213" x="8812213" y="1289050"/>
          <p14:tracePt t="2222" x="8799513" y="1289050"/>
          <p14:tracePt t="2230" x="8786813" y="1301750"/>
          <p14:tracePt t="2406" x="8774113" y="1301750"/>
          <p14:tracePt t="2421" x="8724900" y="1301750"/>
          <p14:tracePt t="2430" x="8612188" y="1314450"/>
          <p14:tracePt t="2438" x="8461375" y="1327150"/>
          <p14:tracePt t="2445" x="8248650" y="1350963"/>
          <p14:tracePt t="2455" x="8010525" y="1401763"/>
          <p14:tracePt t="2461" x="7797800" y="1463675"/>
          <p14:tracePt t="2471" x="7548563" y="1501775"/>
          <p14:tracePt t="2477" x="7297738" y="1514475"/>
          <p14:tracePt t="2486" x="7134225" y="1514475"/>
          <p14:tracePt t="2494" x="6972300" y="1539875"/>
          <p14:tracePt t="2503" x="6759575" y="1539875"/>
          <p14:tracePt t="2510" x="6584950" y="1552575"/>
          <p14:tracePt t="2518" x="6396038" y="1563688"/>
          <p14:tracePt t="2526" x="6246813" y="1563688"/>
          <p14:tracePt t="2534" x="6096000" y="1563688"/>
          <p14:tracePt t="2542" x="5932488" y="1563688"/>
          <p14:tracePt t="2549" x="5770563" y="1563688"/>
          <p14:tracePt t="2558" x="5632450" y="1563688"/>
          <p14:tracePt t="2565" x="5507038" y="1563688"/>
          <p14:tracePt t="2573" x="5370513" y="1563688"/>
          <p14:tracePt t="2581" x="5257800" y="1563688"/>
          <p14:tracePt t="2589" x="5157788" y="1563688"/>
          <p14:tracePt t="2597" x="5068888" y="1576388"/>
          <p14:tracePt t="2605" x="4968875" y="1576388"/>
          <p14:tracePt t="2613" x="4906963" y="1589088"/>
          <p14:tracePt t="2622" x="4856163" y="1614488"/>
          <p14:tracePt t="2630" x="4806950" y="1614488"/>
          <p14:tracePt t="2639" x="4768850" y="1652588"/>
          <p14:tracePt t="2646" x="4732338" y="1676400"/>
          <p14:tracePt t="2654" x="4694238" y="1714500"/>
          <p14:tracePt t="2662" x="4656138" y="1714500"/>
          <p14:tracePt t="2670" x="4619625" y="1739900"/>
          <p14:tracePt t="2677" x="4594225" y="1765300"/>
          <p14:tracePt t="2686" x="4543425" y="1814513"/>
          <p14:tracePt t="2694" x="4530725" y="1827213"/>
          <p14:tracePt t="2702" x="4494213" y="1852613"/>
          <p14:tracePt t="2710" x="4468813" y="1889125"/>
          <p14:tracePt t="2718" x="4418013" y="1952625"/>
          <p14:tracePt t="2726" x="4368800" y="2001838"/>
          <p14:tracePt t="2733" x="4318000" y="2027238"/>
          <p14:tracePt t="2741" x="4294188" y="2052638"/>
          <p14:tracePt t="2749" x="4256088" y="2065338"/>
          <p14:tracePt t="2758" x="4230688" y="2101850"/>
          <p14:tracePt t="2766" x="4192588" y="2127250"/>
          <p14:tracePt t="2773" x="4130675" y="2165350"/>
          <p14:tracePt t="2781" x="4105275" y="2190750"/>
          <p14:tracePt t="2789" x="4068763" y="2227263"/>
          <p14:tracePt t="2797" x="4043363" y="2239963"/>
          <p14:tracePt t="2910" x="4030663" y="2265363"/>
          <p14:tracePt t="2942" x="4081463" y="2265363"/>
          <p14:tracePt t="2950" x="4130675" y="2278063"/>
          <p14:tracePt t="2957" x="4205288" y="2278063"/>
          <p14:tracePt t="2965" x="4256088" y="2278063"/>
          <p14:tracePt t="2973" x="4343400" y="2278063"/>
          <p14:tracePt t="2982" x="4443413" y="2278063"/>
          <p14:tracePt t="2989" x="4594225" y="2290763"/>
          <p14:tracePt t="2997" x="4768850" y="2303463"/>
          <p14:tracePt t="3005" x="4981575" y="2339975"/>
          <p14:tracePt t="3013" x="5194300" y="2339975"/>
          <p14:tracePt t="3022" x="5432425" y="2339975"/>
          <p14:tracePt t="3030" x="5607050" y="2403475"/>
          <p14:tracePt t="3038" x="5783263" y="2452688"/>
          <p14:tracePt t="3046" x="5957888" y="2465388"/>
          <p14:tracePt t="3053" x="6121400" y="2465388"/>
          <p14:tracePt t="3062" x="6270625" y="2465388"/>
          <p14:tracePt t="3070" x="6396038" y="2465388"/>
          <p14:tracePt t="3077" x="6521450" y="2478088"/>
          <p14:tracePt t="3088" x="6584950" y="2490788"/>
          <p14:tracePt t="3094" x="6659563" y="2490788"/>
          <p14:tracePt t="3105" x="6708775" y="2490788"/>
          <p14:tracePt t="3110" x="6759575" y="2490788"/>
          <p14:tracePt t="3118" x="6784975" y="2490788"/>
          <p14:tracePt t="3125" x="6808788" y="2490788"/>
          <p14:tracePt t="3133" x="6834188" y="2490788"/>
          <p14:tracePt t="3149" x="6846888" y="2490788"/>
          <p14:tracePt t="3166" x="6859588" y="2465388"/>
          <p14:tracePt t="3182" x="6872288" y="2465388"/>
          <p14:tracePt t="3189" x="6884988" y="2452688"/>
          <p14:tracePt t="3205" x="6897688" y="2452688"/>
          <p14:tracePt t="3214" x="6910388" y="2452688"/>
          <p14:tracePt t="3222" x="6921500" y="2452688"/>
          <p14:tracePt t="3230" x="6959600" y="2439988"/>
          <p14:tracePt t="3238" x="7010400" y="2414588"/>
          <p14:tracePt t="3246" x="7085013" y="2414588"/>
          <p14:tracePt t="3255" x="7159625" y="2414588"/>
          <p14:tracePt t="3261" x="7272338" y="2414588"/>
          <p14:tracePt t="3271" x="7435850" y="2414588"/>
          <p14:tracePt t="3277" x="7585075" y="2414588"/>
          <p14:tracePt t="3287" x="7735888" y="2414588"/>
          <p14:tracePt t="3294" x="7886700" y="2427288"/>
          <p14:tracePt t="3302" x="8035925" y="2427288"/>
          <p14:tracePt t="3310" x="8174038" y="2427288"/>
          <p14:tracePt t="3318" x="8324850" y="2427288"/>
          <p14:tracePt t="3326" x="8424863" y="2427288"/>
          <p14:tracePt t="3334" x="8524875" y="2427288"/>
          <p14:tracePt t="3341" x="8612188" y="2427288"/>
          <p14:tracePt t="3350" x="8674100" y="2414588"/>
          <p14:tracePt t="3358" x="8712200" y="2414588"/>
          <p14:tracePt t="3366" x="8724900" y="2403475"/>
          <p14:tracePt t="3373" x="8737600" y="2390775"/>
          <p14:tracePt t="3437" x="8763000" y="2390775"/>
          <p14:tracePt t="3445" x="8763000" y="2378075"/>
          <p14:tracePt t="3454" x="8774113" y="2365375"/>
          <p14:tracePt t="3462" x="8786813" y="2365375"/>
          <p14:tracePt t="3477" x="8799513" y="2352675"/>
          <p14:tracePt t="3487" x="8799513" y="2339975"/>
          <p14:tracePt t="3504" x="8812213" y="2339975"/>
          <p14:tracePt t="3510" x="8812213" y="2327275"/>
          <p14:tracePt t="3526" x="8837613" y="2327275"/>
          <p14:tracePt t="3541" x="8850313" y="2327275"/>
          <p14:tracePt t="3557" x="8863013" y="2303463"/>
          <p14:tracePt t="3566" x="8874125" y="2303463"/>
          <p14:tracePt t="3589" x="8874125" y="2290763"/>
          <p14:tracePt t="3597" x="8886825" y="2290763"/>
          <p14:tracePt t="3614" x="8886825" y="2278063"/>
          <p14:tracePt t="3655" x="8899525" y="2278063"/>
          <p14:tracePt t="3813" x="8899525" y="2265363"/>
          <p14:tracePt t="3837" x="8886825" y="2265363"/>
          <p14:tracePt t="3846" x="8863013" y="2265363"/>
          <p14:tracePt t="3854" x="8863013" y="2290763"/>
          <p14:tracePt t="3893" x="8850313" y="2290763"/>
          <p14:tracePt t="3901" x="8837613" y="2290763"/>
          <p14:tracePt t="3910" x="8824913" y="2303463"/>
          <p14:tracePt t="4094" x="8799513" y="2303463"/>
          <p14:tracePt t="4110" x="8799513" y="2327275"/>
          <p14:tracePt t="4117" x="8786813" y="2327275"/>
          <p14:tracePt t="4302" x="8763000" y="2339975"/>
          <p14:tracePt t="4310" x="8763000" y="2352675"/>
          <p14:tracePt t="5462" x="8750300" y="2352675"/>
          <p14:tracePt t="5469" x="8737600" y="2352675"/>
          <p14:tracePt t="5478" x="8712200" y="2365375"/>
          <p14:tracePt t="5486" x="8599488" y="2378075"/>
          <p14:tracePt t="5494" x="8486775" y="2403475"/>
          <p14:tracePt t="5503" x="8335963" y="2439988"/>
          <p14:tracePt t="5510" x="8161338" y="2490788"/>
          <p14:tracePt t="5518" x="7986713" y="2540000"/>
          <p14:tracePt t="5526" x="7874000" y="2552700"/>
          <p14:tracePt t="5533" x="7748588" y="2578100"/>
          <p14:tracePt t="5541" x="7648575" y="2603500"/>
          <p14:tracePt t="5549" x="7572375" y="2627313"/>
          <p14:tracePt t="5557" x="7485063" y="2652713"/>
          <p14:tracePt t="5566" x="7385050" y="2678113"/>
          <p14:tracePt t="5573" x="7297738" y="2703513"/>
          <p14:tracePt t="5581" x="7172325" y="2716213"/>
          <p14:tracePt t="5589" x="7072313" y="2752725"/>
          <p14:tracePt t="5597" x="7010400" y="2765425"/>
          <p14:tracePt t="5605" x="6910388" y="2790825"/>
          <p14:tracePt t="5614" x="6808788" y="2790825"/>
          <p14:tracePt t="5622" x="6734175" y="2790825"/>
          <p14:tracePt t="5630" x="6608763" y="2816225"/>
          <p14:tracePt t="5639" x="6508750" y="2828925"/>
          <p14:tracePt t="5646" x="6446838" y="2828925"/>
          <p14:tracePt t="5655" x="6359525" y="2828925"/>
          <p14:tracePt t="5662" x="6270625" y="2828925"/>
          <p14:tracePt t="5672" x="6221413" y="2828925"/>
          <p14:tracePt t="5677" x="6183313" y="2828925"/>
          <p14:tracePt t="5687" x="6157913" y="2828925"/>
          <p14:tracePt t="5693" x="6134100" y="2852738"/>
          <p14:tracePt t="5704" x="6108700" y="2865438"/>
          <p14:tracePt t="5710" x="6096000" y="2878138"/>
          <p14:tracePt t="5718" x="6083300" y="2878138"/>
          <p14:tracePt t="5726" x="6057900" y="2878138"/>
          <p14:tracePt t="5733" x="6034088" y="2890838"/>
          <p14:tracePt t="5741" x="5995988" y="2903538"/>
          <p14:tracePt t="5749" x="5970588" y="2903538"/>
          <p14:tracePt t="5757" x="5957888" y="2916238"/>
          <p14:tracePt t="5766" x="5945188" y="2916238"/>
          <p14:tracePt t="5773" x="5932488" y="2928938"/>
          <p14:tracePt t="5781" x="5908675" y="2941638"/>
          <p14:tracePt t="5789" x="5870575" y="2965450"/>
          <p14:tracePt t="5798" x="5808663" y="3016250"/>
          <p14:tracePt t="5805" x="5708650" y="3065463"/>
          <p14:tracePt t="5813" x="5632450" y="3116263"/>
          <p14:tracePt t="5822" x="5532438" y="3165475"/>
          <p14:tracePt t="5830" x="5483225" y="3216275"/>
          <p14:tracePt t="5838" x="5419725" y="3254375"/>
          <p14:tracePt t="5846" x="5383213" y="3278188"/>
          <p14:tracePt t="5855" x="5307013" y="3303588"/>
          <p14:tracePt t="5862" x="5257800" y="3328988"/>
          <p14:tracePt t="5870" x="5207000" y="3367088"/>
          <p14:tracePt t="5877" x="5145088" y="3403600"/>
          <p14:tracePt t="5890" x="5119688" y="3416300"/>
          <p14:tracePt t="5894" x="5094288" y="3429000"/>
          <p14:tracePt t="5903" x="5068888" y="3454400"/>
          <p14:tracePt t="5910" x="5057775" y="3454400"/>
          <p14:tracePt t="5918" x="5045075" y="3467100"/>
          <p14:tracePt t="5926" x="5032375" y="3467100"/>
          <p14:tracePt t="5973" x="5019675" y="3479800"/>
          <p14:tracePt t="6110" x="5032375" y="3479800"/>
          <p14:tracePt t="6118" x="5045075" y="3479800"/>
          <p14:tracePt t="6126" x="5081588" y="3479800"/>
          <p14:tracePt t="6134" x="5119688" y="3479800"/>
          <p14:tracePt t="6142" x="5170488" y="3454400"/>
          <p14:tracePt t="6150" x="5232400" y="3429000"/>
          <p14:tracePt t="6157" x="5281613" y="3429000"/>
          <p14:tracePt t="6166" x="5319713" y="3429000"/>
          <p14:tracePt t="6173" x="5332413" y="3416300"/>
          <p14:tracePt t="6182" x="5357813" y="3416300"/>
          <p14:tracePt t="6189" x="5394325" y="3403600"/>
          <p14:tracePt t="6197" x="5432425" y="3390900"/>
          <p14:tracePt t="6205" x="5470525" y="3378200"/>
          <p14:tracePt t="6213" x="5495925" y="3367088"/>
          <p14:tracePt t="6222" x="5532438" y="3341688"/>
          <p14:tracePt t="6229" x="5557838" y="3328988"/>
          <p14:tracePt t="6239" x="5583238" y="3316288"/>
          <p14:tracePt t="6246" x="5632450" y="3290888"/>
          <p14:tracePt t="6255" x="5719763" y="3278188"/>
          <p14:tracePt t="6262" x="5832475" y="3278188"/>
          <p14:tracePt t="6270" x="5921375" y="3278188"/>
          <p14:tracePt t="6277" x="6034088" y="3278188"/>
          <p14:tracePt t="6287" x="6146800" y="3290888"/>
          <p14:tracePt t="6294" x="6234113" y="3290888"/>
          <p14:tracePt t="6304" x="6296025" y="3290888"/>
          <p14:tracePt t="6310" x="6383338" y="3290888"/>
          <p14:tracePt t="6318" x="6434138" y="3290888"/>
          <p14:tracePt t="6326" x="6483350" y="3290888"/>
          <p14:tracePt t="6333" x="6521450" y="3290888"/>
          <p14:tracePt t="6341" x="6559550" y="3290888"/>
          <p14:tracePt t="6349" x="6572250" y="3290888"/>
          <p14:tracePt t="6366" x="6584950" y="3290888"/>
          <p14:tracePt t="6382" x="6596063" y="3290888"/>
          <p14:tracePt t="6398" x="6608763" y="3290888"/>
          <p14:tracePt t="6414" x="6621463" y="3278188"/>
          <p14:tracePt t="6429" x="6646863" y="3278188"/>
          <p14:tracePt t="6438" x="6646863" y="3267075"/>
          <p14:tracePt t="6455" x="6659563" y="3267075"/>
          <p14:tracePt t="6462" x="6659563" y="3254375"/>
          <p14:tracePt t="6471" x="6684963" y="3241675"/>
          <p14:tracePt t="6487" x="6696075" y="3228975"/>
          <p14:tracePt t="6493" x="6708775" y="3228975"/>
          <p14:tracePt t="6502" x="6734175" y="3216275"/>
          <p14:tracePt t="6510" x="6797675" y="3216275"/>
          <p14:tracePt t="6518" x="6872288" y="3216275"/>
          <p14:tracePt t="6526" x="6921500" y="3216275"/>
          <p14:tracePt t="6534" x="6985000" y="3216275"/>
          <p14:tracePt t="6541" x="7097713" y="3203575"/>
          <p14:tracePt t="6550" x="7197725" y="3203575"/>
          <p14:tracePt t="6558" x="7272338" y="3203575"/>
          <p14:tracePt t="6566" x="7359650" y="3203575"/>
          <p14:tracePt t="6573" x="7448550" y="3190875"/>
          <p14:tracePt t="6581" x="7497763" y="3190875"/>
          <p14:tracePt t="6589" x="7535863" y="3190875"/>
          <p14:tracePt t="6598" x="7585075" y="3190875"/>
          <p14:tracePt t="6605" x="7610475" y="3190875"/>
          <p14:tracePt t="6613" x="7635875" y="3190875"/>
          <p14:tracePt t="6630" x="7648575" y="3190875"/>
          <p14:tracePt t="6678" x="7673975" y="3190875"/>
          <p14:tracePt t="6686" x="7685088" y="3178175"/>
          <p14:tracePt t="6694" x="7697788" y="3165475"/>
          <p14:tracePt t="6757" x="7710488" y="3165475"/>
          <p14:tracePt t="6766" x="7723188" y="3165475"/>
          <p14:tracePt t="6774" x="7735888" y="3165475"/>
          <p14:tracePt t="6789" x="7761288" y="3165475"/>
          <p14:tracePt t="6797" x="7797800" y="3165475"/>
          <p14:tracePt t="6807" x="7861300" y="3165475"/>
          <p14:tracePt t="6816" x="7923213" y="3165475"/>
          <p14:tracePt t="6824" x="8010525" y="3165475"/>
          <p14:tracePt t="6832" x="8110538" y="3178175"/>
          <p14:tracePt t="6841" x="8223250" y="3190875"/>
          <p14:tracePt t="6847" x="8348663" y="3216275"/>
          <p14:tracePt t="6855" x="8474075" y="3241675"/>
          <p14:tracePt t="6862" x="8586788" y="3267075"/>
          <p14:tracePt t="6870" x="8712200" y="3290888"/>
          <p14:tracePt t="6877" x="8786813" y="3290888"/>
          <p14:tracePt t="6887" x="8863013" y="3290888"/>
          <p14:tracePt t="6893" x="8924925" y="3290888"/>
          <p14:tracePt t="6903" x="8963025" y="3290888"/>
          <p14:tracePt t="6910" x="8986838" y="3290888"/>
          <p14:tracePt t="6918" x="9012238" y="3290888"/>
          <p14:tracePt t="6925" x="9024938" y="3290888"/>
          <p14:tracePt t="7037" x="9037638" y="3290888"/>
          <p14:tracePt t="7062" x="9050338" y="3278188"/>
          <p14:tracePt t="7694" x="9024938" y="3278188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1B2EF87-FF64-4A09-B066-EAD5D805847C}"/>
              </a:ext>
            </a:extLst>
          </p:cNvPr>
          <p:cNvSpPr txBox="1">
            <a:spLocks/>
          </p:cNvSpPr>
          <p:nvPr/>
        </p:nvSpPr>
        <p:spPr>
          <a:xfrm>
            <a:off x="627798" y="1283173"/>
            <a:ext cx="10672548" cy="85980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Marzia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said, “ I had been waiting for you 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AB44D-94EA-487E-AB0C-15A39CC51FDE}"/>
              </a:ext>
            </a:extLst>
          </p:cNvPr>
          <p:cNvSpPr/>
          <p:nvPr/>
        </p:nvSpPr>
        <p:spPr>
          <a:xfrm>
            <a:off x="955343" y="210404"/>
            <a:ext cx="10153934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Perfect Continuous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Change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EE4628-D826-49E6-B1AF-CB09B7655A91}"/>
              </a:ext>
            </a:extLst>
          </p:cNvPr>
          <p:cNvSpPr txBox="1">
            <a:spLocks/>
          </p:cNvSpPr>
          <p:nvPr/>
        </p:nvSpPr>
        <p:spPr>
          <a:xfrm>
            <a:off x="627798" y="2355944"/>
            <a:ext cx="10672547" cy="10730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3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Marzia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said that she had been waiting for me.”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6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1"/>
    </mc:Choice>
    <mc:Fallback xmlns="">
      <p:transition spd="slow" advTm="23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65" x="9012238" y="3278188"/>
          <p14:tracePt t="2878" x="8975725" y="3278188"/>
          <p14:tracePt t="2884" x="8924925" y="3290888"/>
          <p14:tracePt t="2894" x="8824913" y="3278188"/>
          <p14:tracePt t="2900" x="8686800" y="3241675"/>
          <p14:tracePt t="2914" x="8512175" y="3178175"/>
          <p14:tracePt t="2919" x="8361363" y="3154363"/>
          <p14:tracePt t="2929" x="8161338" y="3090863"/>
          <p14:tracePt t="2932" x="7974013" y="3065463"/>
          <p14:tracePt t="2945" x="7810500" y="3016250"/>
          <p14:tracePt t="2949" x="7673975" y="2978150"/>
          <p14:tracePt t="2957" x="7510463" y="2941638"/>
          <p14:tracePt t="2964" x="7372350" y="2903538"/>
          <p14:tracePt t="2973" x="7235825" y="2840038"/>
          <p14:tracePt t="2980" x="7085013" y="2816225"/>
          <p14:tracePt t="2989" x="6985000" y="2778125"/>
          <p14:tracePt t="2996" x="6846888" y="2716213"/>
          <p14:tracePt t="3004" x="6734175" y="2678113"/>
          <p14:tracePt t="3012" x="6621463" y="2616200"/>
          <p14:tracePt t="3021" x="6508750" y="2540000"/>
          <p14:tracePt t="3028" x="6421438" y="2465388"/>
          <p14:tracePt t="3036" x="6308725" y="2390775"/>
          <p14:tracePt t="3046" x="6196013" y="2327275"/>
          <p14:tracePt t="3053" x="6083300" y="2252663"/>
          <p14:tracePt t="3062" x="5970588" y="2165350"/>
          <p14:tracePt t="3069" x="5845175" y="2114550"/>
          <p14:tracePt t="3077" x="5757863" y="2065338"/>
          <p14:tracePt t="3084" x="5695950" y="2014538"/>
          <p14:tracePt t="3093" x="5657850" y="1978025"/>
          <p14:tracePt t="3101" x="5595938" y="1952625"/>
          <p14:tracePt t="3110" x="5557838" y="1939925"/>
          <p14:tracePt t="3117" x="5519738" y="1914525"/>
          <p14:tracePt t="3125" x="5507038" y="1889125"/>
          <p14:tracePt t="3133" x="5483225" y="1865313"/>
          <p14:tracePt t="3141" x="5432425" y="1814513"/>
          <p14:tracePt t="3149" x="5370513" y="1776413"/>
          <p14:tracePt t="3156" x="5345113" y="1739900"/>
          <p14:tracePt t="3164" x="5294313" y="1676400"/>
          <p14:tracePt t="3172" x="5219700" y="1627188"/>
          <p14:tracePt t="3180" x="5132388" y="1576388"/>
          <p14:tracePt t="3189" x="5019675" y="1552575"/>
          <p14:tracePt t="3196" x="4894263" y="1527175"/>
          <p14:tracePt t="3204" x="4732338" y="1476375"/>
          <p14:tracePt t="3212" x="4581525" y="1439863"/>
          <p14:tracePt t="3221" x="4430713" y="1401763"/>
          <p14:tracePt t="3229" x="4281488" y="1389063"/>
          <p14:tracePt t="3237" x="4156075" y="1350963"/>
          <p14:tracePt t="3245" x="4068763" y="1327150"/>
          <p14:tracePt t="3253" x="3979863" y="1289050"/>
          <p14:tracePt t="3261" x="3892550" y="1263650"/>
          <p14:tracePt t="3269" x="3843338" y="1263650"/>
          <p14:tracePt t="3278" x="3817938" y="1263650"/>
          <p14:tracePt t="3284" x="3792538" y="1250950"/>
          <p14:tracePt t="3295" x="3767138" y="1238250"/>
          <p14:tracePt t="3300" x="3756025" y="1238250"/>
          <p14:tracePt t="3317" x="3743325" y="1238250"/>
          <p14:tracePt t="3325" x="3717925" y="1238250"/>
          <p14:tracePt t="3333" x="3692525" y="1227138"/>
          <p14:tracePt t="3342" x="3667125" y="1214438"/>
          <p14:tracePt t="3349" x="3617913" y="1201738"/>
          <p14:tracePt t="3357" x="3530600" y="1189038"/>
          <p14:tracePt t="3364" x="3441700" y="1189038"/>
          <p14:tracePt t="3373" x="3305175" y="1163638"/>
          <p14:tracePt t="3381" x="3192463" y="1125538"/>
          <p14:tracePt t="3388" x="3067050" y="1101725"/>
          <p14:tracePt t="3396" x="2928938" y="1089025"/>
          <p14:tracePt t="3404" x="2816225" y="1038225"/>
          <p14:tracePt t="3412" x="2703513" y="1014413"/>
          <p14:tracePt t="3421" x="2628900" y="1014413"/>
          <p14:tracePt t="3428" x="2554288" y="1001713"/>
          <p14:tracePt t="3436" x="2503488" y="989013"/>
          <p14:tracePt t="3444" x="2465388" y="976313"/>
          <p14:tracePt t="3452" x="2441575" y="950913"/>
          <p14:tracePt t="3589" x="2441575" y="938213"/>
          <p14:tracePt t="3604" x="2465388" y="938213"/>
          <p14:tracePt t="3621" x="2503488" y="938213"/>
          <p14:tracePt t="3628" x="2565400" y="925513"/>
          <p14:tracePt t="3637" x="2667000" y="925513"/>
          <p14:tracePt t="3645" x="2778125" y="925513"/>
          <p14:tracePt t="3653" x="2928938" y="925513"/>
          <p14:tracePt t="3662" x="3079750" y="925513"/>
          <p14:tracePt t="3668" x="3228975" y="925513"/>
          <p14:tracePt t="3678" x="3367088" y="925513"/>
          <p14:tracePt t="3684" x="3492500" y="938213"/>
          <p14:tracePt t="3694" x="3643313" y="938213"/>
          <p14:tracePt t="3700" x="3817938" y="938213"/>
          <p14:tracePt t="3711" x="3968750" y="938213"/>
          <p14:tracePt t="3717" x="4092575" y="925513"/>
          <p14:tracePt t="3725" x="4268788" y="925513"/>
          <p14:tracePt t="3733" x="4381500" y="925513"/>
          <p14:tracePt t="3741" x="4481513" y="925513"/>
          <p14:tracePt t="3749" x="4594225" y="925513"/>
          <p14:tracePt t="3757" x="4719638" y="901700"/>
          <p14:tracePt t="3764" x="4819650" y="876300"/>
          <p14:tracePt t="3773" x="4919663" y="863600"/>
          <p14:tracePt t="3781" x="5006975" y="863600"/>
          <p14:tracePt t="3789" x="5068888" y="863600"/>
          <p14:tracePt t="3796" x="5132388" y="863600"/>
          <p14:tracePt t="3804" x="5194300" y="863600"/>
          <p14:tracePt t="3812" x="5270500" y="863600"/>
          <p14:tracePt t="3821" x="5345113" y="863600"/>
          <p14:tracePt t="3828" x="5432425" y="863600"/>
          <p14:tracePt t="3836" x="5507038" y="850900"/>
          <p14:tracePt t="3845" x="5607050" y="850900"/>
          <p14:tracePt t="3853" x="5683250" y="850900"/>
          <p14:tracePt t="3861" x="5795963" y="850900"/>
          <p14:tracePt t="3869" x="5908675" y="850900"/>
          <p14:tracePt t="3878" x="6008688" y="850900"/>
          <p14:tracePt t="3896" x="6208713" y="850900"/>
          <p14:tracePt t="3901" x="6308725" y="850900"/>
          <p14:tracePt t="3911" x="6359525" y="850900"/>
          <p14:tracePt t="3917" x="6408738" y="850900"/>
          <p14:tracePt t="3925" x="6472238" y="838200"/>
          <p14:tracePt t="3933" x="6546850" y="838200"/>
          <p14:tracePt t="3941" x="6634163" y="838200"/>
          <p14:tracePt t="3949" x="6684963" y="838200"/>
          <p14:tracePt t="3956" x="6746875" y="825500"/>
          <p14:tracePt t="3964" x="6834188" y="812800"/>
          <p14:tracePt t="3972" x="6934200" y="801688"/>
          <p14:tracePt t="3980" x="7010400" y="801688"/>
          <p14:tracePt t="3989" x="7110413" y="801688"/>
          <p14:tracePt t="3996" x="7210425" y="801688"/>
          <p14:tracePt t="4004" x="7335838" y="801688"/>
          <p14:tracePt t="4013" x="7435850" y="801688"/>
          <p14:tracePt t="4021" x="7548563" y="801688"/>
          <p14:tracePt t="4030" x="7673975" y="788988"/>
          <p14:tracePt t="4037" x="7773988" y="788988"/>
          <p14:tracePt t="4046" x="7861300" y="801688"/>
          <p14:tracePt t="4053" x="7961313" y="801688"/>
          <p14:tracePt t="4062" x="8010525" y="812800"/>
          <p14:tracePt t="4069" x="8061325" y="825500"/>
          <p14:tracePt t="4078" x="8135938" y="825500"/>
          <p14:tracePt t="4084" x="8199438" y="825500"/>
          <p14:tracePt t="4095" x="8274050" y="825500"/>
          <p14:tracePt t="4100" x="8348663" y="825500"/>
          <p14:tracePt t="4109" x="8424863" y="825500"/>
          <p14:tracePt t="4116" x="8524875" y="825500"/>
          <p14:tracePt t="4125" x="8624888" y="825500"/>
          <p14:tracePt t="4133" x="8724900" y="825500"/>
          <p14:tracePt t="4141" x="8837613" y="825500"/>
          <p14:tracePt t="4149" x="8963025" y="825500"/>
          <p14:tracePt t="4157" x="9075738" y="838200"/>
          <p14:tracePt t="4165" x="9188450" y="838200"/>
          <p14:tracePt t="4173" x="9288463" y="850900"/>
          <p14:tracePt t="4181" x="9413875" y="876300"/>
          <p14:tracePt t="4189" x="9525000" y="889000"/>
          <p14:tracePt t="4196" x="9613900" y="901700"/>
          <p14:tracePt t="4205" x="9701213" y="901700"/>
          <p14:tracePt t="4212" x="9763125" y="901700"/>
          <p14:tracePt t="4220" x="9826625" y="901700"/>
          <p14:tracePt t="4228" x="9875838" y="901700"/>
          <p14:tracePt t="4236" x="9901238" y="901700"/>
          <p14:tracePt t="4245" x="9913938" y="889000"/>
          <p14:tracePt t="4333" x="9939338" y="889000"/>
          <p14:tracePt t="4349" x="9939338" y="876300"/>
          <p14:tracePt t="4356" x="9963150" y="876300"/>
          <p14:tracePt t="4364" x="9975850" y="876300"/>
          <p14:tracePt t="4381" x="10001250" y="863600"/>
          <p14:tracePt t="4396" x="10013950" y="863600"/>
          <p14:tracePt t="4405" x="10026650" y="863600"/>
          <p14:tracePt t="4413" x="10052050" y="863600"/>
          <p14:tracePt t="4421" x="10064750" y="863600"/>
          <p14:tracePt t="4428" x="10088563" y="863600"/>
          <p14:tracePt t="4437" x="10126663" y="863600"/>
          <p14:tracePt t="4446" x="10139363" y="876300"/>
          <p14:tracePt t="4453" x="10177463" y="889000"/>
          <p14:tracePt t="4462" x="10201275" y="889000"/>
          <p14:tracePt t="4469" x="10213975" y="889000"/>
          <p14:tracePt t="4478" x="10252075" y="889000"/>
          <p14:tracePt t="4484" x="10264775" y="889000"/>
          <p14:tracePt t="4644" x="10264775" y="901700"/>
          <p14:tracePt t="4653" x="10264775" y="912813"/>
          <p14:tracePt t="4692" x="10239375" y="912813"/>
          <p14:tracePt t="4709" x="10226675" y="925513"/>
          <p14:tracePt t="4717" x="10213975" y="925513"/>
          <p14:tracePt t="4733" x="10201275" y="938213"/>
          <p14:tracePt t="4749" x="10188575" y="938213"/>
          <p14:tracePt t="4781" x="10177463" y="938213"/>
          <p14:tracePt t="4820" x="10177463" y="950913"/>
          <p14:tracePt t="5076" x="10152063" y="963613"/>
          <p14:tracePt t="5085" x="10139363" y="963613"/>
          <p14:tracePt t="5093" x="10113963" y="976313"/>
          <p14:tracePt t="5101" x="10101263" y="976313"/>
          <p14:tracePt t="5629" x="10101263" y="1001713"/>
          <p14:tracePt t="5637" x="10075863" y="1001713"/>
          <p14:tracePt t="5654" x="10039350" y="1001713"/>
          <p14:tracePt t="5662" x="9952038" y="1025525"/>
          <p14:tracePt t="5668" x="9813925" y="1050925"/>
          <p14:tracePt t="5677" x="9650413" y="1089025"/>
          <p14:tracePt t="5684" x="9424988" y="1150938"/>
          <p14:tracePt t="5693" x="9163050" y="1227138"/>
          <p14:tracePt t="5700" x="8850313" y="1301750"/>
          <p14:tracePt t="5709" x="8524875" y="1376363"/>
          <p14:tracePt t="5716" x="8186738" y="1450975"/>
          <p14:tracePt t="5724" x="7810500" y="1563688"/>
          <p14:tracePt t="5733" x="7485063" y="1601788"/>
          <p14:tracePt t="5741" x="7197725" y="1652588"/>
          <p14:tracePt t="5749" x="6934200" y="1701800"/>
          <p14:tracePt t="5757" x="6584950" y="1801813"/>
          <p14:tracePt t="5765" x="6283325" y="1876425"/>
          <p14:tracePt t="5773" x="5983288" y="1939925"/>
          <p14:tracePt t="5781" x="5670550" y="1978025"/>
          <p14:tracePt t="5789" x="5419725" y="1989138"/>
          <p14:tracePt t="5796" x="5106988" y="2014538"/>
          <p14:tracePt t="5804" x="4781550" y="2027238"/>
          <p14:tracePt t="5812" x="4443413" y="2027238"/>
          <p14:tracePt t="5821" x="4192588" y="2052638"/>
          <p14:tracePt t="5828" x="4017963" y="2065338"/>
          <p14:tracePt t="5836" x="3830638" y="2065338"/>
          <p14:tracePt t="5845" x="3679825" y="2078038"/>
          <p14:tracePt t="5853" x="3567113" y="2078038"/>
          <p14:tracePt t="5861" x="3467100" y="2101850"/>
          <p14:tracePt t="5869" x="3367088" y="2127250"/>
          <p14:tracePt t="5877" x="3305175" y="2152650"/>
          <p14:tracePt t="5884" x="3279775" y="2152650"/>
          <p14:tracePt t="5896" x="3267075" y="2165350"/>
          <p14:tracePt t="6037" x="3292475" y="2165350"/>
          <p14:tracePt t="6045" x="3392488" y="2165350"/>
          <p14:tracePt t="6053" x="3567113" y="2101850"/>
          <p14:tracePt t="6061" x="3792538" y="1978025"/>
          <p14:tracePt t="6069" x="4068763" y="1889125"/>
          <p14:tracePt t="6078" x="4368800" y="1814513"/>
          <p14:tracePt t="6084" x="4643438" y="1739900"/>
          <p14:tracePt t="6096" x="4881563" y="1676400"/>
          <p14:tracePt t="6100" x="5119688" y="1601788"/>
          <p14:tracePt t="6111" x="5319713" y="1576388"/>
          <p14:tracePt t="6116" x="5495925" y="1576388"/>
          <p14:tracePt t="6124" x="5645150" y="1576388"/>
          <p14:tracePt t="6133" x="5795963" y="1576388"/>
          <p14:tracePt t="6140" x="5945188" y="1576388"/>
          <p14:tracePt t="6149" x="6045200" y="1576388"/>
          <p14:tracePt t="6157" x="6146800" y="1576388"/>
          <p14:tracePt t="6164" x="6196013" y="1576388"/>
          <p14:tracePt t="6172" x="6246813" y="1576388"/>
          <p14:tracePt t="6180" x="6270625" y="1576388"/>
          <p14:tracePt t="6244" x="6270625" y="1563688"/>
          <p14:tracePt t="6349" x="6283325" y="1563688"/>
          <p14:tracePt t="6356" x="6308725" y="1563688"/>
          <p14:tracePt t="6372" x="6346825" y="1589088"/>
          <p14:tracePt t="6381" x="6383338" y="1601788"/>
          <p14:tracePt t="6388" x="6459538" y="1627188"/>
          <p14:tracePt t="6396" x="6584950" y="1676400"/>
          <p14:tracePt t="6404" x="6696075" y="1701800"/>
          <p14:tracePt t="6412" x="6872288" y="1727200"/>
          <p14:tracePt t="6421" x="7059613" y="1789113"/>
          <p14:tracePt t="6428" x="7246938" y="1839913"/>
          <p14:tracePt t="6437" x="7410450" y="1865313"/>
          <p14:tracePt t="6446" x="7561263" y="1889125"/>
          <p14:tracePt t="6453" x="7697788" y="1927225"/>
          <p14:tracePt t="6461" x="7835900" y="1952625"/>
          <p14:tracePt t="6469" x="7948613" y="1965325"/>
          <p14:tracePt t="6478" x="8023225" y="1989138"/>
          <p14:tracePt t="6484" x="8048625" y="2001838"/>
          <p14:tracePt t="6495" x="8074025" y="2014538"/>
          <p14:tracePt t="6628" x="8074025" y="2001838"/>
          <p14:tracePt t="6725" x="8061325" y="1989138"/>
          <p14:tracePt t="6869" x="8061325" y="1978025"/>
          <p14:tracePt t="6925" x="8074025" y="1978025"/>
          <p14:tracePt t="6941" x="8086725" y="1978025"/>
          <p14:tracePt t="6972" x="8099425" y="1978025"/>
          <p14:tracePt t="6980" x="8110538" y="1978025"/>
          <p14:tracePt t="6996" x="8123238" y="1978025"/>
          <p14:tracePt t="7012" x="8135938" y="1978025"/>
          <p14:tracePt t="7029" x="8148638" y="1978025"/>
          <p14:tracePt t="7045" x="8174038" y="1978025"/>
          <p14:tracePt t="7078" x="8186738" y="1978025"/>
          <p14:tracePt t="7125" x="8199438" y="1978025"/>
          <p14:tracePt t="7436" x="8212138" y="1978025"/>
          <p14:tracePt t="7469" x="8199438" y="1978025"/>
          <p14:tracePt t="7476" x="8199438" y="1989138"/>
          <p14:tracePt t="7565" x="8186738" y="1989138"/>
          <p14:tracePt t="7572" x="8174038" y="1989138"/>
          <p14:tracePt t="7580" x="8161338" y="2014538"/>
          <p14:tracePt t="7661" x="8148638" y="2014538"/>
          <p14:tracePt t="9333" x="8110538" y="2027238"/>
          <p14:tracePt t="9341" x="8061325" y="2065338"/>
          <p14:tracePt t="9349" x="8023225" y="2089150"/>
          <p14:tracePt t="9356" x="7999413" y="2114550"/>
          <p14:tracePt t="9365" x="7961313" y="2127250"/>
          <p14:tracePt t="9373" x="7910513" y="2139950"/>
          <p14:tracePt t="9380" x="7861300" y="2178050"/>
          <p14:tracePt t="9388" x="7797800" y="2214563"/>
          <p14:tracePt t="9396" x="7710488" y="2239963"/>
          <p14:tracePt t="9404" x="7610475" y="2278063"/>
          <p14:tracePt t="9412" x="7497763" y="2314575"/>
          <p14:tracePt t="9421" x="7410450" y="2339975"/>
          <p14:tracePt t="9428" x="7335838" y="2365375"/>
          <p14:tracePt t="9436" x="7272338" y="2378075"/>
          <p14:tracePt t="9445" x="7185025" y="2414588"/>
          <p14:tracePt t="9453" x="7085013" y="2452688"/>
          <p14:tracePt t="9461" x="7021513" y="2478088"/>
          <p14:tracePt t="9469" x="6934200" y="2490788"/>
          <p14:tracePt t="9478" x="6859588" y="2516188"/>
          <p14:tracePt t="9484" x="6772275" y="2540000"/>
          <p14:tracePt t="9495" x="6672263" y="2565400"/>
          <p14:tracePt t="9501" x="6596063" y="2590800"/>
          <p14:tracePt t="9511" x="6508750" y="2616200"/>
          <p14:tracePt t="9517" x="6370638" y="2627313"/>
          <p14:tracePt t="9526" x="6234113" y="2665413"/>
          <p14:tracePt t="9533" x="6083300" y="2740025"/>
          <p14:tracePt t="9541" x="5945188" y="2828925"/>
          <p14:tracePt t="9549" x="5683250" y="2978150"/>
          <p14:tracePt t="9556" x="5357813" y="3141663"/>
          <p14:tracePt t="9564" x="4981575" y="3267075"/>
          <p14:tracePt t="9572" x="4619625" y="3328988"/>
          <p14:tracePt t="9580" x="4330700" y="3367088"/>
          <p14:tracePt t="9588" x="4081463" y="3367088"/>
          <p14:tracePt t="9596" x="3856038" y="3328988"/>
          <p14:tracePt t="9604" x="3717925" y="3316288"/>
          <p14:tracePt t="9613" x="3579813" y="3303588"/>
          <p14:tracePt t="9621" x="3441700" y="3278188"/>
          <p14:tracePt t="9628" x="3341688" y="3254375"/>
          <p14:tracePt t="9637" x="3267075" y="3228975"/>
          <p14:tracePt t="9646" x="3216275" y="3216275"/>
          <p14:tracePt t="9653" x="3192463" y="3203575"/>
          <p14:tracePt t="9661" x="3167063" y="3190875"/>
          <p14:tracePt t="9669" x="3128963" y="3190875"/>
          <p14:tracePt t="9678" x="3128963" y="3165475"/>
          <p14:tracePt t="9684" x="3103563" y="3165475"/>
          <p14:tracePt t="9695" x="3092450" y="3154363"/>
          <p14:tracePt t="9700" x="3079750" y="3141663"/>
          <p14:tracePt t="9709" x="3041650" y="3128963"/>
          <p14:tracePt t="9716" x="3016250" y="3116263"/>
          <p14:tracePt t="9725" x="2992438" y="3103563"/>
          <p14:tracePt t="9733" x="2954338" y="3065463"/>
          <p14:tracePt t="9740" x="2928938" y="3054350"/>
          <p14:tracePt t="9749" x="2854325" y="3041650"/>
          <p14:tracePt t="9756" x="2778125" y="3003550"/>
          <p14:tracePt t="9765" x="2754313" y="2978150"/>
          <p14:tracePt t="9773" x="2728913" y="2965450"/>
          <p14:tracePt t="9781" x="2703513" y="2952750"/>
          <p14:tracePt t="9789" x="2678113" y="2941638"/>
          <p14:tracePt t="9796" x="2667000" y="2941638"/>
          <p14:tracePt t="9828" x="2654300" y="2916238"/>
          <p14:tracePt t="9869" x="2641600" y="2916238"/>
          <p14:tracePt t="10077" x="2641600" y="2890838"/>
          <p14:tracePt t="10100" x="2667000" y="2890838"/>
          <p14:tracePt t="10108" x="2716213" y="2890838"/>
          <p14:tracePt t="10116" x="2790825" y="2890838"/>
          <p14:tracePt t="10125" x="2841625" y="2890838"/>
          <p14:tracePt t="10133" x="2867025" y="2890838"/>
          <p14:tracePt t="10141" x="2890838" y="2890838"/>
          <p14:tracePt t="10149" x="2916238" y="2890838"/>
          <p14:tracePt t="10157" x="2954338" y="2890838"/>
          <p14:tracePt t="10164" x="2992438" y="2890838"/>
          <p14:tracePt t="10173" x="3028950" y="2890838"/>
          <p14:tracePt t="10181" x="3092450" y="2865438"/>
          <p14:tracePt t="10189" x="3179763" y="2840038"/>
          <p14:tracePt t="10196" x="3292475" y="2840038"/>
          <p14:tracePt t="10204" x="3441700" y="2840038"/>
          <p14:tracePt t="10212" x="3592513" y="2840038"/>
          <p14:tracePt t="10221" x="3779838" y="2840038"/>
          <p14:tracePt t="10228" x="3992563" y="2890838"/>
          <p14:tracePt t="10236" x="4230688" y="2941638"/>
          <p14:tracePt t="10245" x="4518025" y="2965450"/>
          <p14:tracePt t="10252" x="4768850" y="2990850"/>
          <p14:tracePt t="10262" x="4981575" y="3016250"/>
          <p14:tracePt t="10269" x="5207000" y="3041650"/>
          <p14:tracePt t="10278" x="5383213" y="3054350"/>
          <p14:tracePt t="10284" x="5532438" y="3065463"/>
          <p14:tracePt t="10293" x="5657850" y="3065463"/>
          <p14:tracePt t="10301" x="5745163" y="3078163"/>
          <p14:tracePt t="10311" x="5795963" y="3090863"/>
          <p14:tracePt t="10317" x="5845175" y="3090863"/>
          <p14:tracePt t="10327" x="5870575" y="3090863"/>
          <p14:tracePt t="10333" x="5895975" y="3090863"/>
          <p14:tracePt t="10388" x="5908675" y="3090863"/>
          <p14:tracePt t="10405" x="5908675" y="3078163"/>
          <p14:tracePt t="10429" x="5921375" y="3065463"/>
          <p14:tracePt t="10437" x="5932488" y="3054350"/>
          <p14:tracePt t="10461" x="5945188" y="3041650"/>
          <p14:tracePt t="10477" x="5957888" y="3028950"/>
          <p14:tracePt t="10484" x="5970588" y="3028950"/>
          <p14:tracePt t="10492" x="5983288" y="3028950"/>
          <p14:tracePt t="10500" x="6008688" y="3003550"/>
          <p14:tracePt t="10511" x="6021388" y="2965450"/>
          <p14:tracePt t="10516" x="6034088" y="2965450"/>
          <p14:tracePt t="10527" x="6057900" y="2916238"/>
          <p14:tracePt t="10533" x="6083300" y="2890838"/>
          <p14:tracePt t="10541" x="6121400" y="2878138"/>
          <p14:tracePt t="10549" x="6157913" y="2852738"/>
          <p14:tracePt t="10557" x="6208713" y="2852738"/>
          <p14:tracePt t="10565" x="6283325" y="2828925"/>
          <p14:tracePt t="10573" x="6346825" y="2828925"/>
          <p14:tracePt t="10581" x="6421438" y="2816225"/>
          <p14:tracePt t="10589" x="6483350" y="2790825"/>
          <p14:tracePt t="10596" x="6559550" y="2778125"/>
          <p14:tracePt t="10604" x="6596063" y="2752725"/>
          <p14:tracePt t="10612" x="6634163" y="2752725"/>
          <p14:tracePt t="10620" x="6672263" y="2752725"/>
          <p14:tracePt t="10685" x="6696075" y="2752725"/>
          <p14:tracePt t="11052" x="6696075" y="2740025"/>
          <p14:tracePt t="11069" x="6708775" y="2740025"/>
          <p14:tracePt t="11092" x="6721475" y="2740025"/>
          <p14:tracePt t="11101" x="6734175" y="2740025"/>
          <p14:tracePt t="11109" x="6759575" y="2740025"/>
          <p14:tracePt t="11117" x="6797675" y="2740025"/>
          <p14:tracePt t="11127" x="6834188" y="2740025"/>
          <p14:tracePt t="11133" x="6897688" y="2740025"/>
          <p14:tracePt t="11141" x="6946900" y="2740025"/>
          <p14:tracePt t="11149" x="7046913" y="2765425"/>
          <p14:tracePt t="11157" x="7197725" y="2765425"/>
          <p14:tracePt t="11164" x="7385050" y="2803525"/>
          <p14:tracePt t="11172" x="7561263" y="2816225"/>
          <p14:tracePt t="11180" x="7735888" y="2828925"/>
          <p14:tracePt t="11190" x="7910513" y="2865438"/>
          <p14:tracePt t="11197" x="8074025" y="2916238"/>
          <p14:tracePt t="11207" x="8248650" y="2941638"/>
          <p14:tracePt t="11214" x="8348663" y="2941638"/>
          <p14:tracePt t="11222" x="8448675" y="2941638"/>
          <p14:tracePt t="11231" x="8524875" y="2941638"/>
          <p14:tracePt t="11239" x="8599488" y="2941638"/>
          <p14:tracePt t="11248" x="8624888" y="2941638"/>
          <p14:tracePt t="11254" x="8637588" y="2941638"/>
          <p14:tracePt t="11263" x="8650288" y="2941638"/>
          <p14:tracePt t="11296" x="8674100" y="2941638"/>
          <p14:tracePt t="11318" x="8699500" y="2941638"/>
          <p14:tracePt t="11351" x="8699500" y="2928938"/>
          <p14:tracePt t="11359" x="8712200" y="2916238"/>
          <p14:tracePt t="11366" x="8724900" y="2916238"/>
          <p14:tracePt t="11382" x="8737600" y="2916238"/>
          <p14:tracePt t="11391" x="8750300" y="2916238"/>
          <p14:tracePt t="11396" x="8763000" y="2916238"/>
          <p14:tracePt t="11407" x="8774113" y="2916238"/>
          <p14:tracePt t="11413" x="8786813" y="2916238"/>
          <p14:tracePt t="11430" x="8824913" y="2903538"/>
          <p14:tracePt t="11439" x="8863013" y="2890838"/>
          <p14:tracePt t="11446" x="8912225" y="2890838"/>
          <p14:tracePt t="11454" x="8986838" y="2890838"/>
          <p14:tracePt t="11463" x="9063038" y="2890838"/>
          <p14:tracePt t="11471" x="9137650" y="2890838"/>
          <p14:tracePt t="11480" x="9199563" y="2890838"/>
          <p14:tracePt t="11486" x="9301163" y="2890838"/>
          <p14:tracePt t="11497" x="9375775" y="2890838"/>
          <p14:tracePt t="11502" x="9424988" y="2890838"/>
          <p14:tracePt t="11514" x="9475788" y="2890838"/>
          <p14:tracePt t="11519" x="9525000" y="2890838"/>
          <p14:tracePt t="11528" x="9563100" y="2890838"/>
          <p14:tracePt t="11534" x="9613900" y="2890838"/>
          <p14:tracePt t="11545" x="9637713" y="2890838"/>
          <p14:tracePt t="11549" x="9663113" y="2890838"/>
          <p14:tracePt t="11560" x="9688513" y="2890838"/>
          <p14:tracePt t="11564" x="9713913" y="2890838"/>
          <p14:tracePt t="11590" x="9726613" y="2890838"/>
          <p14:tracePt t="11607" x="9750425" y="2890838"/>
          <p14:tracePt t="11630" x="9763125" y="2878138"/>
          <p14:tracePt t="11638" x="9788525" y="2878138"/>
          <p14:tracePt t="11654" x="9801225" y="2878138"/>
          <p14:tracePt t="11670" x="9826625" y="2865438"/>
          <p14:tracePt t="11686" x="9839325" y="2865438"/>
          <p14:tracePt t="11696" x="9863138" y="2865438"/>
          <p14:tracePt t="11701" x="9901238" y="2852738"/>
          <p14:tracePt t="11712" x="9926638" y="2840038"/>
          <p14:tracePt t="11718" x="9963150" y="2840038"/>
          <p14:tracePt t="11728" x="10001250" y="2840038"/>
          <p14:tracePt t="11732" x="10026650" y="2840038"/>
          <p14:tracePt t="11743" x="10052050" y="2840038"/>
          <p14:tracePt t="11750" x="10088563" y="2840038"/>
          <p14:tracePt t="11758" x="10126663" y="2840038"/>
          <p14:tracePt t="11766" x="10177463" y="2840038"/>
          <p14:tracePt t="11774" x="10201275" y="2840038"/>
          <p14:tracePt t="11782" x="10239375" y="2840038"/>
          <p14:tracePt t="11790" x="10277475" y="2840038"/>
          <p14:tracePt t="11796" x="10301288" y="2840038"/>
          <p14:tracePt t="13303" x="10301288" y="2828925"/>
          <p14:tracePt t="13318" x="10301288" y="2803525"/>
          <p14:tracePt t="13329" x="10301288" y="2778125"/>
          <p14:tracePt t="13334" x="10301288" y="2740025"/>
          <p14:tracePt t="13344" x="10301288" y="2703513"/>
          <p14:tracePt t="13350" x="10301288" y="2652713"/>
          <p14:tracePt t="13356" x="10301288" y="2578100"/>
          <p14:tracePt t="13365" x="10301288" y="2516188"/>
          <p14:tracePt t="13372" x="10301288" y="2439988"/>
          <p14:tracePt t="13381" x="10301288" y="2403475"/>
          <p14:tracePt t="13389" x="10301288" y="2365375"/>
          <p14:tracePt t="13396" x="10301288" y="2327275"/>
          <p14:tracePt t="13404" x="10301288" y="2290763"/>
          <p14:tracePt t="13412" x="10301288" y="2252663"/>
          <p14:tracePt t="13421" x="10301288" y="2239963"/>
          <p14:tracePt t="13429" x="10301288" y="2214563"/>
          <p14:tracePt t="13437" x="10301288" y="2190750"/>
          <p14:tracePt t="13444" x="10301288" y="2178050"/>
          <p14:tracePt t="13461" x="10301288" y="2152650"/>
          <p14:tracePt t="13477" x="10301288" y="2127250"/>
          <p14:tracePt t="13484" x="10326688" y="2127250"/>
          <p14:tracePt t="13493" x="10339388" y="2114550"/>
          <p14:tracePt t="13501" x="10352088" y="2114550"/>
          <p14:tracePt t="13511" x="10364788" y="2101850"/>
          <p14:tracePt t="13517" x="10377488" y="2089150"/>
          <p14:tracePt t="13527" x="10401300" y="2078038"/>
          <p14:tracePt t="13533" x="10401300" y="2052638"/>
          <p14:tracePt t="13542" x="10426700" y="2027238"/>
          <p14:tracePt t="13548" x="10439400" y="2001838"/>
          <p14:tracePt t="13556" x="10490200" y="1965325"/>
          <p14:tracePt t="13565" x="10539413" y="1939925"/>
          <p14:tracePt t="13572" x="10590213" y="1889125"/>
          <p14:tracePt t="13580" x="10626725" y="1852613"/>
          <p14:tracePt t="13588" x="10639425" y="1801813"/>
          <p14:tracePt t="13596" x="10664825" y="1789113"/>
          <p14:tracePt t="13605" x="10677525" y="1752600"/>
          <p14:tracePt t="13612" x="10690225" y="1739900"/>
          <p14:tracePt t="13629" x="10702925" y="1714500"/>
          <p14:tracePt t="14013" x="10690225" y="1727200"/>
          <p14:tracePt t="14021" x="10652125" y="1752600"/>
          <p14:tracePt t="14028" x="10577513" y="1814513"/>
          <p14:tracePt t="14037" x="10490200" y="1852613"/>
          <p14:tracePt t="14046" x="10401300" y="1901825"/>
          <p14:tracePt t="14053" x="10288588" y="1965325"/>
          <p14:tracePt t="14063" x="10164763" y="2027238"/>
          <p14:tracePt t="14069" x="9975850" y="2152650"/>
          <p14:tracePt t="14078" x="9626600" y="2278063"/>
          <p14:tracePt t="14085" x="9263063" y="2352675"/>
          <p14:tracePt t="14094" x="8824913" y="2490788"/>
          <p14:tracePt t="14103" x="8248650" y="2627313"/>
          <p14:tracePt t="14112" x="7673975" y="2778125"/>
          <p14:tracePt t="14116" x="7046913" y="2890838"/>
          <p14:tracePt t="14124" x="6359525" y="2941638"/>
          <p14:tracePt t="14132" x="5607050" y="2990850"/>
          <p14:tracePt t="14141" x="4894263" y="3016250"/>
          <p14:tracePt t="14149" x="4168775" y="3065463"/>
          <p14:tracePt t="14157" x="3492500" y="3090863"/>
          <p14:tracePt t="14165" x="2841625" y="3116263"/>
          <p14:tracePt t="14173" x="2228850" y="3116263"/>
          <p14:tracePt t="14181" x="1689100" y="3116263"/>
          <p14:tracePt t="14189" x="1276350" y="3141663"/>
          <p14:tracePt t="14196" x="825500" y="3141663"/>
          <p14:tracePt t="14205" x="425450" y="3141663"/>
          <p14:tracePt t="14212" x="100013" y="3154363"/>
          <p14:tracePt t="14597" x="450850" y="3629025"/>
          <p14:tracePt t="14605" x="850900" y="3629025"/>
          <p14:tracePt t="14613" x="1276350" y="3679825"/>
          <p14:tracePt t="14621" x="1701800" y="3716338"/>
          <p14:tracePt t="14629" x="2116138" y="3741738"/>
          <p14:tracePt t="14637" x="2465388" y="3754438"/>
          <p14:tracePt t="14644" x="2728913" y="3754438"/>
          <p14:tracePt t="14652" x="2916238" y="3754438"/>
          <p14:tracePt t="14661" x="3041650" y="3741738"/>
          <p14:tracePt t="14669" x="3128963" y="3703638"/>
          <p14:tracePt t="14677" x="3167063" y="3667125"/>
          <p14:tracePt t="14684" x="3192463" y="3667125"/>
          <p14:tracePt t="14693" x="3205163" y="3641725"/>
          <p14:tracePt t="14701" x="3216275" y="3629025"/>
          <p14:tracePt t="14710" x="3216275" y="3616325"/>
          <p14:tracePt t="14717" x="3216275" y="3590925"/>
          <p14:tracePt t="14726" x="3216275" y="3579813"/>
          <p14:tracePt t="14772" x="3216275" y="3567113"/>
          <p14:tracePt t="14788" x="3216275" y="3554413"/>
          <p14:tracePt t="14812" x="3205163" y="3554413"/>
          <p14:tracePt t="14828" x="3192463" y="3554413"/>
          <p14:tracePt t="14837" x="3179763" y="3554413"/>
          <p14:tracePt t="14845" x="3141663" y="3554413"/>
          <p14:tracePt t="14853" x="3103563" y="3554413"/>
          <p14:tracePt t="14862" x="3079750" y="3554413"/>
          <p14:tracePt t="14869" x="3054350" y="3554413"/>
          <p14:tracePt t="14878" x="3016250" y="3554413"/>
          <p14:tracePt t="14884" x="2979738" y="3554413"/>
          <p14:tracePt t="14895" x="2928938" y="3554413"/>
          <p14:tracePt t="14901" x="2867025" y="3554413"/>
          <p14:tracePt t="14909" x="2790825" y="3554413"/>
          <p14:tracePt t="14916" x="2728913" y="3554413"/>
          <p14:tracePt t="14924" x="2667000" y="3554413"/>
          <p14:tracePt t="14932" x="2554288" y="3541713"/>
          <p14:tracePt t="14941" x="2465388" y="3516313"/>
          <p14:tracePt t="14949" x="2365375" y="3490913"/>
          <p14:tracePt t="14957" x="2278063" y="3467100"/>
          <p14:tracePt t="14965" x="2178050" y="3441700"/>
          <p14:tracePt t="14973" x="2065338" y="3416300"/>
          <p14:tracePt t="14981" x="2003425" y="3378200"/>
          <p14:tracePt t="14989" x="1939925" y="3341688"/>
          <p14:tracePt t="14997" x="1852613" y="3303588"/>
          <p14:tracePt t="15005" x="1801813" y="3278188"/>
          <p14:tracePt t="15012" x="1765300" y="3241675"/>
          <p14:tracePt t="15021" x="1727200" y="3178175"/>
          <p14:tracePt t="15028" x="1727200" y="3128963"/>
          <p14:tracePt t="15045" x="1727200" y="3065463"/>
          <p14:tracePt t="15052" x="1739900" y="3028950"/>
          <p14:tracePt t="15061" x="1752600" y="2990850"/>
          <p14:tracePt t="15069" x="1790700" y="2952750"/>
          <p14:tracePt t="15078" x="1801813" y="2916238"/>
          <p14:tracePt t="15084" x="1839913" y="2890838"/>
          <p14:tracePt t="15093" x="1852613" y="2865438"/>
          <p14:tracePt t="15100" x="1865313" y="2852738"/>
          <p14:tracePt t="15112" x="1878013" y="2840038"/>
          <p14:tracePt t="15117" x="1890713" y="2828925"/>
          <p14:tracePt t="15133" x="1903413" y="2828925"/>
          <p14:tracePt t="15141" x="1927225" y="2828925"/>
          <p14:tracePt t="15149" x="1927225" y="2840038"/>
          <p14:tracePt t="15157" x="1952625" y="2840038"/>
          <p14:tracePt t="15165" x="1990725" y="2878138"/>
          <p14:tracePt t="15172" x="2014538" y="2916238"/>
          <p14:tracePt t="15180" x="2090738" y="2978150"/>
          <p14:tracePt t="15188" x="2190750" y="3065463"/>
          <p14:tracePt t="15196" x="2278063" y="3141663"/>
          <p14:tracePt t="15204" x="2378075" y="3228975"/>
          <p14:tracePt t="15212" x="2441575" y="3316288"/>
          <p14:tracePt t="15221" x="2503488" y="3367088"/>
          <p14:tracePt t="15229" x="2554288" y="3429000"/>
          <p14:tracePt t="15237" x="2578100" y="3490913"/>
          <p14:tracePt t="15245" x="2603500" y="3529013"/>
          <p14:tracePt t="15253" x="2616200" y="3590925"/>
          <p14:tracePt t="15262" x="2616200" y="3616325"/>
          <p14:tracePt t="15269" x="2616200" y="3654425"/>
          <p14:tracePt t="15278" x="2603500" y="3692525"/>
          <p14:tracePt t="15285" x="2565400" y="3716338"/>
          <p14:tracePt t="15295" x="2528888" y="3767138"/>
          <p14:tracePt t="15301" x="2478088" y="3792538"/>
          <p14:tracePt t="15312" x="2428875" y="3816350"/>
          <p14:tracePt t="15316" x="2378075" y="3841750"/>
          <p14:tracePt t="15324" x="2339975" y="3854450"/>
          <p14:tracePt t="15332" x="2316163" y="3867150"/>
          <p14:tracePt t="15341" x="2265363" y="3867150"/>
          <p14:tracePt t="15348" x="2228850" y="3867150"/>
          <p14:tracePt t="15357" x="2178050" y="3867150"/>
          <p14:tracePt t="15364" x="2103438" y="3829050"/>
          <p14:tracePt t="15373" x="2039938" y="3767138"/>
          <p14:tracePt t="15381" x="2014538" y="3716338"/>
          <p14:tracePt t="15389" x="1978025" y="3667125"/>
          <p14:tracePt t="15396" x="1965325" y="3603625"/>
          <p14:tracePt t="15405" x="1965325" y="3541713"/>
          <p14:tracePt t="15412" x="1965325" y="3490913"/>
          <p14:tracePt t="15421" x="1990725" y="3429000"/>
          <p14:tracePt t="15428" x="2014538" y="3390900"/>
          <p14:tracePt t="15437" x="2090738" y="3328988"/>
          <p14:tracePt t="15445" x="2165350" y="3278188"/>
          <p14:tracePt t="15452" x="2216150" y="3228975"/>
          <p14:tracePt t="15462" x="2265363" y="3190875"/>
          <p14:tracePt t="15468" x="2328863" y="3178175"/>
          <p14:tracePt t="15478" x="2378075" y="3178175"/>
          <p14:tracePt t="15484" x="2441575" y="3165475"/>
          <p14:tracePt t="15493" x="2503488" y="3165475"/>
          <p14:tracePt t="15501" x="2590800" y="3165475"/>
          <p14:tracePt t="15512" x="2678113" y="3190875"/>
          <p14:tracePt t="15517" x="2741613" y="3216275"/>
          <p14:tracePt t="15525" x="2778125" y="3241675"/>
          <p14:tracePt t="15533" x="2803525" y="3267075"/>
          <p14:tracePt t="15541" x="2828925" y="3278188"/>
          <p14:tracePt t="15548" x="2828925" y="3290888"/>
          <p14:tracePt t="15557" x="2854325" y="3303588"/>
          <p14:tracePt t="16084" x="2854325" y="3316288"/>
          <p14:tracePt t="16157" x="2828925" y="3328988"/>
          <p14:tracePt t="16613" x="2816225" y="3328988"/>
          <p14:tracePt t="16861" x="2790825" y="3328988"/>
          <p14:tracePt t="16877" x="2778125" y="3341688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219E836-F752-43CA-9C5A-642891D67DF5}"/>
              </a:ext>
            </a:extLst>
          </p:cNvPr>
          <p:cNvSpPr txBox="1">
            <a:spLocks/>
          </p:cNvSpPr>
          <p:nvPr/>
        </p:nvSpPr>
        <p:spPr>
          <a:xfrm>
            <a:off x="398058" y="1194176"/>
            <a:ext cx="11395881" cy="164939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Direct Narration: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এ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থাকলে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l"/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Narration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Subj + thank/thanks/ thanked + reporting verb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এর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Object.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226FD-4504-4378-A1FF-289261BB9F34}"/>
              </a:ext>
            </a:extLst>
          </p:cNvPr>
          <p:cNvSpPr/>
          <p:nvPr/>
        </p:nvSpPr>
        <p:spPr>
          <a:xfrm>
            <a:off x="2784142" y="87570"/>
            <a:ext cx="6359857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কিছু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গুরুত্বপুর্ণ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কথা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23A2DC8-F4FB-46DD-828F-94B94435CF79}"/>
              </a:ext>
            </a:extLst>
          </p:cNvPr>
          <p:cNvSpPr txBox="1">
            <a:spLocks/>
          </p:cNvSpPr>
          <p:nvPr/>
        </p:nvSpPr>
        <p:spPr>
          <a:xfrm>
            <a:off x="432178" y="3017294"/>
            <a:ext cx="11327643" cy="13772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He said to me, “Thank you.”</a:t>
            </a:r>
          </a:p>
          <a:p>
            <a:pPr algn="l"/>
            <a:r>
              <a:rPr lang="en-US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He thanked 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1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20"/>
    </mc:Choice>
    <mc:Fallback xmlns="">
      <p:transition spd="slow" advTm="21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820" x="2778125" y="3354388"/>
          <p14:tracePt t="828" x="2754313" y="3354388"/>
          <p14:tracePt t="836" x="2690813" y="3367088"/>
          <p14:tracePt t="844" x="2578100" y="3378200"/>
          <p14:tracePt t="853" x="2452688" y="3390900"/>
          <p14:tracePt t="861" x="2339975" y="3390900"/>
          <p14:tracePt t="869" x="2228850" y="3390900"/>
          <p14:tracePt t="878" x="2065338" y="3367088"/>
          <p14:tracePt t="885" x="1890713" y="3354388"/>
          <p14:tracePt t="893" x="1601788" y="3328988"/>
          <p14:tracePt t="900" x="1252538" y="3290888"/>
          <p14:tracePt t="911" x="876300" y="3203575"/>
          <p14:tracePt t="917" x="400050" y="3065463"/>
          <p14:tracePt t="1149" x="1114425" y="387350"/>
          <p14:tracePt t="1156" x="1801813" y="438150"/>
          <p14:tracePt t="1165" x="2478088" y="438150"/>
          <p14:tracePt t="1173" x="3228975" y="463550"/>
          <p14:tracePt t="1193" x="4494213" y="538163"/>
          <p14:tracePt t="1196" x="4994275" y="625475"/>
          <p14:tracePt t="1204" x="5419725" y="688975"/>
          <p14:tracePt t="1212" x="5745163" y="750888"/>
          <p14:tracePt t="1220" x="6045200" y="825500"/>
          <p14:tracePt t="1228" x="6208713" y="876300"/>
          <p14:tracePt t="1237" x="6334125" y="912813"/>
          <p14:tracePt t="1246" x="6421438" y="963613"/>
          <p14:tracePt t="1253" x="6472238" y="1001713"/>
          <p14:tracePt t="1262" x="6521450" y="1038225"/>
          <p14:tracePt t="1269" x="6559550" y="1063625"/>
          <p14:tracePt t="1278" x="6608763" y="1114425"/>
          <p14:tracePt t="1284" x="6621463" y="1150938"/>
          <p14:tracePt t="1293" x="6659563" y="1176338"/>
          <p14:tracePt t="1300" x="6684963" y="1201738"/>
          <p14:tracePt t="1311" x="6696075" y="1227138"/>
          <p14:tracePt t="1316" x="6721475" y="1238250"/>
          <p14:tracePt t="1327" x="6759575" y="1263650"/>
          <p14:tracePt t="1332" x="6797675" y="1263650"/>
          <p14:tracePt t="1340" x="6821488" y="1301750"/>
          <p14:tracePt t="1348" x="6872288" y="1314450"/>
          <p14:tracePt t="1357" x="6921500" y="1327150"/>
          <p14:tracePt t="1364" x="6997700" y="1363663"/>
          <p14:tracePt t="1373" x="7046913" y="1376363"/>
          <p14:tracePt t="1380" x="7123113" y="1376363"/>
          <p14:tracePt t="1388" x="7172325" y="1389063"/>
          <p14:tracePt t="1396" x="7197725" y="1389063"/>
          <p14:tracePt t="1405" x="7235825" y="1389063"/>
          <p14:tracePt t="1412" x="7259638" y="1401763"/>
          <p14:tracePt t="1420" x="7285038" y="1401763"/>
          <p14:tracePt t="1428" x="7310438" y="1414463"/>
          <p14:tracePt t="1437" x="7323138" y="1414463"/>
          <p14:tracePt t="1445" x="7372350" y="1427163"/>
          <p14:tracePt t="1453" x="7459663" y="1450975"/>
          <p14:tracePt t="1461" x="7585075" y="1476375"/>
          <p14:tracePt t="1468" x="7785100" y="1539875"/>
          <p14:tracePt t="1477" x="8023225" y="1601788"/>
          <p14:tracePt t="1485" x="8286750" y="1663700"/>
          <p14:tracePt t="1493" x="8548688" y="1714500"/>
          <p14:tracePt t="1501" x="8786813" y="1765300"/>
          <p14:tracePt t="1509" x="9012238" y="1814513"/>
          <p14:tracePt t="1517" x="9150350" y="1852613"/>
          <p14:tracePt t="1526" x="9224963" y="1865313"/>
          <p14:tracePt t="1533" x="9250363" y="1865313"/>
          <p14:tracePt t="1677" x="9250363" y="1852613"/>
          <p14:tracePt t="1885" x="9237663" y="1852613"/>
          <p14:tracePt t="1893" x="9224963" y="1852613"/>
          <p14:tracePt t="1908" x="9212263" y="1865313"/>
          <p14:tracePt t="1917" x="9199563" y="1865313"/>
          <p14:tracePt t="1925" x="9188450" y="1876425"/>
          <p14:tracePt t="1933" x="9175750" y="1876425"/>
          <p14:tracePt t="1945" x="9163050" y="1889125"/>
          <p14:tracePt t="2453" x="9150350" y="1889125"/>
          <p14:tracePt t="3484" x="9137650" y="1889125"/>
          <p14:tracePt t="3493" x="9124950" y="1901825"/>
          <p14:tracePt t="3501" x="9050338" y="1901825"/>
          <p14:tracePt t="3508" x="8975725" y="1914525"/>
          <p14:tracePt t="3517" x="8912225" y="1914525"/>
          <p14:tracePt t="3526" x="8886825" y="1914525"/>
          <p14:tracePt t="3533" x="8850313" y="1914525"/>
          <p14:tracePt t="3542" x="8799513" y="1914525"/>
          <p14:tracePt t="3549" x="8699500" y="1914525"/>
          <p14:tracePt t="3557" x="8586788" y="1914525"/>
          <p14:tracePt t="3565" x="8435975" y="1914525"/>
          <p14:tracePt t="3573" x="8248650" y="1939925"/>
          <p14:tracePt t="3581" x="8074025" y="1952625"/>
          <p14:tracePt t="3589" x="7861300" y="1965325"/>
          <p14:tracePt t="3597" x="7648575" y="1978025"/>
          <p14:tracePt t="3604" x="7485063" y="1989138"/>
          <p14:tracePt t="3613" x="7297738" y="2014538"/>
          <p14:tracePt t="3620" x="7046913" y="2039938"/>
          <p14:tracePt t="3628" x="6859588" y="2065338"/>
          <p14:tracePt t="3637" x="6634163" y="2078038"/>
          <p14:tracePt t="3645" x="6446838" y="2114550"/>
          <p14:tracePt t="3652" x="6308725" y="2139950"/>
          <p14:tracePt t="3660" x="6208713" y="2165350"/>
          <p14:tracePt t="3669" x="6121400" y="2190750"/>
          <p14:tracePt t="3677" x="6034088" y="2201863"/>
          <p14:tracePt t="3685" x="5995988" y="2214563"/>
          <p14:tracePt t="3694" x="5970588" y="2214563"/>
          <p14:tracePt t="3701" x="5970588" y="2239963"/>
          <p14:tracePt t="3710" x="5957888" y="2239963"/>
          <p14:tracePt t="3717" x="5945188" y="2239963"/>
          <p14:tracePt t="3726" x="5908675" y="2252663"/>
          <p14:tracePt t="3732" x="5870575" y="2265363"/>
          <p14:tracePt t="3741" x="5795963" y="2278063"/>
          <p14:tracePt t="3748" x="5732463" y="2290763"/>
          <p14:tracePt t="3757" x="5607050" y="2339975"/>
          <p14:tracePt t="3765" x="5457825" y="2352675"/>
          <p14:tracePt t="3773" x="5319713" y="2378075"/>
          <p14:tracePt t="3781" x="5170488" y="2390775"/>
          <p14:tracePt t="3789" x="4968875" y="2390775"/>
          <p14:tracePt t="3797" x="4732338" y="2390775"/>
          <p14:tracePt t="3805" x="4481513" y="2390775"/>
          <p14:tracePt t="3813" x="4268788" y="2390775"/>
          <p14:tracePt t="3821" x="4105275" y="2390775"/>
          <p14:tracePt t="3828" x="3992563" y="2390775"/>
          <p14:tracePt t="3837" x="3892550" y="2390775"/>
          <p14:tracePt t="3844" x="3767138" y="2390775"/>
          <p14:tracePt t="3853" x="3643313" y="2390775"/>
          <p14:tracePt t="3861" x="3505200" y="2390775"/>
          <p14:tracePt t="3869" x="3379788" y="2390775"/>
          <p14:tracePt t="3877" x="3241675" y="2390775"/>
          <p14:tracePt t="3884" x="3103563" y="2390775"/>
          <p14:tracePt t="3893" x="2954338" y="2390775"/>
          <p14:tracePt t="3901" x="2803525" y="2390775"/>
          <p14:tracePt t="3910" x="2641600" y="2390775"/>
          <p14:tracePt t="3917" x="2490788" y="2378075"/>
          <p14:tracePt t="3927" x="2328863" y="2378075"/>
          <p14:tracePt t="3933" x="2178050" y="2352675"/>
          <p14:tracePt t="3942" x="2027238" y="2314575"/>
          <p14:tracePt t="3949" x="1852613" y="2278063"/>
          <p14:tracePt t="3957" x="1714500" y="2239963"/>
          <p14:tracePt t="3965" x="1577975" y="2214563"/>
          <p14:tracePt t="3973" x="1427163" y="2190750"/>
          <p14:tracePt t="3981" x="1314450" y="2165350"/>
          <p14:tracePt t="3989" x="1189038" y="2114550"/>
          <p14:tracePt t="3997" x="1114425" y="2078038"/>
          <p14:tracePt t="4004" x="1050925" y="2052638"/>
          <p14:tracePt t="4013" x="1014413" y="2027238"/>
          <p14:tracePt t="4020" x="976313" y="2014538"/>
          <p14:tracePt t="4028" x="950913" y="1989138"/>
          <p14:tracePt t="4037" x="925513" y="1965325"/>
          <p14:tracePt t="4061" x="914400" y="1952625"/>
          <p14:tracePt t="4094" x="914400" y="1927225"/>
          <p14:tracePt t="4101" x="914400" y="1901825"/>
          <p14:tracePt t="4108" x="925513" y="1889125"/>
          <p14:tracePt t="4117" x="950913" y="1876425"/>
          <p14:tracePt t="4128" x="963613" y="1865313"/>
          <p14:tracePt t="4132" x="976313" y="1865313"/>
          <p14:tracePt t="4141" x="989013" y="1839913"/>
          <p14:tracePt t="4148" x="1001713" y="1839913"/>
          <p14:tracePt t="4157" x="1027113" y="1839913"/>
          <p14:tracePt t="4165" x="1063625" y="1839913"/>
          <p14:tracePt t="4173" x="1139825" y="1827213"/>
          <p14:tracePt t="4181" x="1239838" y="1827213"/>
          <p14:tracePt t="4189" x="1376363" y="1827213"/>
          <p14:tracePt t="4210" x="1765300" y="1827213"/>
          <p14:tracePt t="4212" x="2078038" y="1827213"/>
          <p14:tracePt t="4221" x="2428875" y="1852613"/>
          <p14:tracePt t="4228" x="2816225" y="1889125"/>
          <p14:tracePt t="4237" x="3167063" y="1901825"/>
          <p14:tracePt t="4244" x="3505200" y="1927225"/>
          <p14:tracePt t="4253" x="3856038" y="1939925"/>
          <p14:tracePt t="4262" x="4192588" y="1939925"/>
          <p14:tracePt t="4269" x="4494213" y="1978025"/>
          <p14:tracePt t="4278" x="4732338" y="2001838"/>
          <p14:tracePt t="4284" x="4906963" y="2014538"/>
          <p14:tracePt t="4294" x="5045075" y="2027238"/>
          <p14:tracePt t="4301" x="5170488" y="2027238"/>
          <p14:tracePt t="4311" x="5270500" y="2027238"/>
          <p14:tracePt t="4316" x="5357813" y="2027238"/>
          <p14:tracePt t="4327" x="5445125" y="2027238"/>
          <p14:tracePt t="4333" x="5495925" y="2027238"/>
          <p14:tracePt t="4344" x="5545138" y="2027238"/>
          <p14:tracePt t="4349" x="5583238" y="2027238"/>
          <p14:tracePt t="4357" x="5632450" y="2014538"/>
          <p14:tracePt t="4364" x="5645150" y="2001838"/>
          <p14:tracePt t="4373" x="5670550" y="2001838"/>
          <p14:tracePt t="4381" x="5670550" y="1989138"/>
          <p14:tracePt t="4389" x="5695950" y="1989138"/>
          <p14:tracePt t="4397" x="5695950" y="1965325"/>
          <p14:tracePt t="4404" x="5719763" y="1927225"/>
          <p14:tracePt t="4453" x="5719763" y="1914525"/>
          <p14:tracePt t="4469" x="5732463" y="1914525"/>
          <p14:tracePt t="4477" x="5745163" y="1901825"/>
          <p14:tracePt t="4494" x="5757863" y="1901825"/>
          <p14:tracePt t="4501" x="5770563" y="1901825"/>
          <p14:tracePt t="4508" x="5783263" y="1901825"/>
          <p14:tracePt t="4517" x="5808663" y="1901825"/>
          <p14:tracePt t="4527" x="5832475" y="1889125"/>
          <p14:tracePt t="4532" x="5845175" y="1876425"/>
          <p14:tracePt t="4541" x="5870575" y="1876425"/>
          <p14:tracePt t="4556" x="5908675" y="1876425"/>
          <p14:tracePt t="4564" x="5945188" y="1876425"/>
          <p14:tracePt t="4572" x="5995988" y="1876425"/>
          <p14:tracePt t="4581" x="6034088" y="1876425"/>
          <p14:tracePt t="4589" x="6083300" y="1876425"/>
          <p14:tracePt t="4597" x="6108700" y="1876425"/>
          <p14:tracePt t="4605" x="6157913" y="1876425"/>
          <p14:tracePt t="4613" x="6208713" y="1876425"/>
          <p14:tracePt t="4621" x="6270625" y="1876425"/>
          <p14:tracePt t="4628" x="6346825" y="1876425"/>
          <p14:tracePt t="4637" x="6383338" y="1876425"/>
          <p14:tracePt t="4644" x="6421438" y="1865313"/>
          <p14:tracePt t="4653" x="6459538" y="1852613"/>
          <p14:tracePt t="4660" x="6508750" y="1852613"/>
          <p14:tracePt t="4669" x="6546850" y="1852613"/>
          <p14:tracePt t="4677" x="6572250" y="1839913"/>
          <p14:tracePt t="4684" x="6596063" y="1839913"/>
          <p14:tracePt t="4693" x="6608763" y="1839913"/>
          <p14:tracePt t="4709" x="6621463" y="1827213"/>
          <p14:tracePt t="4765" x="6634163" y="1827213"/>
          <p14:tracePt t="4789" x="6634163" y="1814513"/>
          <p14:tracePt t="4797" x="6646863" y="1814513"/>
          <p14:tracePt t="4828" x="6659563" y="1801813"/>
          <p14:tracePt t="4845" x="6672263" y="1801813"/>
          <p14:tracePt t="4853" x="6684963" y="1789113"/>
          <p14:tracePt t="4860" x="6708775" y="1776413"/>
          <p14:tracePt t="4869" x="6759575" y="1776413"/>
          <p14:tracePt t="4878" x="6846888" y="1765300"/>
          <p14:tracePt t="4884" x="6997700" y="1752600"/>
          <p14:tracePt t="4893" x="7146925" y="1752600"/>
          <p14:tracePt t="4900" x="7297738" y="1752600"/>
          <p14:tracePt t="4910" x="7472363" y="1752600"/>
          <p14:tracePt t="4917" x="7673975" y="1752600"/>
          <p14:tracePt t="4927" x="7861300" y="1765300"/>
          <p14:tracePt t="4932" x="8074025" y="1776413"/>
          <p14:tracePt t="4941" x="8261350" y="1814513"/>
          <p14:tracePt t="4948" x="8448675" y="1827213"/>
          <p14:tracePt t="4957" x="8574088" y="1839913"/>
          <p14:tracePt t="4965" x="8674100" y="1852613"/>
          <p14:tracePt t="4974" x="8763000" y="1865313"/>
          <p14:tracePt t="4981" x="8850313" y="1865313"/>
          <p14:tracePt t="4989" x="8912225" y="1865313"/>
          <p14:tracePt t="4997" x="8950325" y="1865313"/>
          <p14:tracePt t="5005" x="8986838" y="1865313"/>
          <p14:tracePt t="5012" x="9012238" y="1865313"/>
          <p14:tracePt t="5020" x="9024938" y="1865313"/>
          <p14:tracePt t="5044" x="9037638" y="1852613"/>
          <p14:tracePt t="5084" x="9050338" y="1852613"/>
          <p14:tracePt t="5133" x="9063038" y="1839913"/>
          <p14:tracePt t="5540" x="9050338" y="1852613"/>
          <p14:tracePt t="5549" x="8999538" y="1901825"/>
          <p14:tracePt t="5557" x="8963025" y="1927225"/>
          <p14:tracePt t="5565" x="8924925" y="1952625"/>
          <p14:tracePt t="5573" x="8899525" y="1978025"/>
          <p14:tracePt t="5581" x="8863013" y="2001838"/>
          <p14:tracePt t="5589" x="8799513" y="2027238"/>
          <p14:tracePt t="5597" x="8763000" y="2039938"/>
          <p14:tracePt t="5604" x="8674100" y="2065338"/>
          <p14:tracePt t="5613" x="8548688" y="2078038"/>
          <p14:tracePt t="5620" x="8335963" y="2127250"/>
          <p14:tracePt t="5629" x="8074025" y="2178050"/>
          <p14:tracePt t="5637" x="7785100" y="2201863"/>
          <p14:tracePt t="5645" x="7448550" y="2201863"/>
          <p14:tracePt t="5653" x="7134225" y="2214563"/>
          <p14:tracePt t="5662" x="6821488" y="2214563"/>
          <p14:tracePt t="5669" x="6584950" y="2239963"/>
          <p14:tracePt t="5678" x="6408738" y="2265363"/>
          <p14:tracePt t="5685" x="6234113" y="2265363"/>
          <p14:tracePt t="5694" x="6021388" y="2290763"/>
          <p14:tracePt t="5700" x="5845175" y="2339975"/>
          <p14:tracePt t="5710" x="5657850" y="2365375"/>
          <p14:tracePt t="5717" x="5394325" y="2414588"/>
          <p14:tracePt t="5727" x="5170488" y="2452688"/>
          <p14:tracePt t="5733" x="4994275" y="2452688"/>
          <p14:tracePt t="5744" x="4794250" y="2452688"/>
          <p14:tracePt t="5748" x="4619625" y="2465388"/>
          <p14:tracePt t="5756" x="4456113" y="2490788"/>
          <p14:tracePt t="5764" x="4294188" y="2490788"/>
          <p14:tracePt t="5772" x="4105275" y="2490788"/>
          <p14:tracePt t="5781" x="3892550" y="2503488"/>
          <p14:tracePt t="5789" x="3717925" y="2516188"/>
          <p14:tracePt t="5797" x="3530600" y="2527300"/>
          <p14:tracePt t="5805" x="3354388" y="2527300"/>
          <p14:tracePt t="5813" x="3192463" y="2527300"/>
          <p14:tracePt t="5821" x="3003550" y="2565400"/>
          <p14:tracePt t="5828" x="2828925" y="2578100"/>
          <p14:tracePt t="5837" x="2716213" y="2578100"/>
          <p14:tracePt t="5845" x="2603500" y="2578100"/>
          <p14:tracePt t="5853" x="2478088" y="2578100"/>
          <p14:tracePt t="5861" x="2378075" y="2578100"/>
          <p14:tracePt t="5869" x="2290763" y="2578100"/>
          <p14:tracePt t="5877" x="2239963" y="2578100"/>
          <p14:tracePt t="5884" x="2216150" y="2578100"/>
          <p14:tracePt t="5894" x="2203450" y="2578100"/>
          <p14:tracePt t="6045" x="2216150" y="2578100"/>
          <p14:tracePt t="6052" x="2228850" y="2578100"/>
          <p14:tracePt t="6061" x="2290763" y="2565400"/>
          <p14:tracePt t="6069" x="2416175" y="2552700"/>
          <p14:tracePt t="6078" x="2565400" y="2540000"/>
          <p14:tracePt t="6085" x="2741613" y="2540000"/>
          <p14:tracePt t="6094" x="2967038" y="2540000"/>
          <p14:tracePt t="6100" x="3317875" y="2540000"/>
          <p14:tracePt t="6109" x="3692525" y="2540000"/>
          <p14:tracePt t="6117" x="4030663" y="2565400"/>
          <p14:tracePt t="6127" x="4418013" y="2578100"/>
          <p14:tracePt t="6132" x="4756150" y="2578100"/>
          <p14:tracePt t="6144" x="5106988" y="2603500"/>
          <p14:tracePt t="6148" x="5419725" y="2603500"/>
          <p14:tracePt t="6156" x="5683250" y="2603500"/>
          <p14:tracePt t="6164" x="5932488" y="2603500"/>
          <p14:tracePt t="6173" x="6183313" y="2616200"/>
          <p14:tracePt t="6194" x="6508750" y="2627313"/>
          <p14:tracePt t="6196" x="6646863" y="2627313"/>
          <p14:tracePt t="6204" x="6759575" y="2627313"/>
          <p14:tracePt t="6213" x="6821488" y="2627313"/>
          <p14:tracePt t="6221" x="6859588" y="2627313"/>
          <p14:tracePt t="6229" x="6910388" y="2627313"/>
          <p14:tracePt t="6237" x="6934200" y="2627313"/>
          <p14:tracePt t="6245" x="6946900" y="2627313"/>
          <p14:tracePt t="6300" x="6959600" y="2627313"/>
          <p14:tracePt t="6316" x="6972300" y="2627313"/>
          <p14:tracePt t="6325" x="6985000" y="2627313"/>
          <p14:tracePt t="6333" x="6997700" y="2627313"/>
          <p14:tracePt t="6341" x="7021513" y="2627313"/>
          <p14:tracePt t="6349" x="7034213" y="2627313"/>
          <p14:tracePt t="6357" x="7046913" y="2627313"/>
          <p14:tracePt t="6365" x="7059613" y="2627313"/>
          <p14:tracePt t="6373" x="7085013" y="2627313"/>
          <p14:tracePt t="6380" x="7110413" y="2627313"/>
          <p14:tracePt t="6388" x="7123113" y="2616200"/>
          <p14:tracePt t="6397" x="7159625" y="2616200"/>
          <p14:tracePt t="6404" x="7197725" y="2603500"/>
          <p14:tracePt t="6413" x="7259638" y="2578100"/>
          <p14:tracePt t="6420" x="7310438" y="2565400"/>
          <p14:tracePt t="6429" x="7410450" y="2503488"/>
          <p14:tracePt t="6437" x="7497763" y="2478088"/>
          <p14:tracePt t="6444" x="7548563" y="2478088"/>
          <p14:tracePt t="6453" x="7610475" y="2465388"/>
          <p14:tracePt t="6461" x="7697788" y="2439988"/>
          <p14:tracePt t="6469" x="7773988" y="2414588"/>
          <p14:tracePt t="6478" x="7848600" y="2403475"/>
          <p14:tracePt t="6485" x="7874000" y="2403475"/>
          <p14:tracePt t="6501" x="7897813" y="2403475"/>
          <p14:tracePt t="6524" x="7897813" y="2378075"/>
          <p14:tracePt t="6542" x="7886700" y="2378075"/>
          <p14:tracePt t="6548" x="7861300" y="2378075"/>
          <p14:tracePt t="6556" x="7823200" y="2378075"/>
          <p14:tracePt t="6564" x="7773988" y="2378075"/>
          <p14:tracePt t="6573" x="7697788" y="2378075"/>
          <p14:tracePt t="6581" x="7635875" y="2378075"/>
          <p14:tracePt t="6589" x="7585075" y="2378075"/>
          <p14:tracePt t="6597" x="7510463" y="2378075"/>
          <p14:tracePt t="6605" x="7423150" y="2378075"/>
          <p14:tracePt t="6613" x="7359650" y="2378075"/>
          <p14:tracePt t="6621" x="7297738" y="2378075"/>
          <p14:tracePt t="6629" x="7210425" y="2378075"/>
          <p14:tracePt t="6637" x="7134225" y="2378075"/>
          <p14:tracePt t="6644" x="7072313" y="2390775"/>
          <p14:tracePt t="6653" x="6985000" y="2403475"/>
          <p14:tracePt t="6661" x="6884988" y="2403475"/>
          <p14:tracePt t="6668" x="6759575" y="2403475"/>
          <p14:tracePt t="6677" x="6634163" y="2403475"/>
          <p14:tracePt t="6684" x="6521450" y="2403475"/>
          <p14:tracePt t="6694" x="6396038" y="2403475"/>
          <p14:tracePt t="6701" x="6296025" y="2403475"/>
          <p14:tracePt t="6710" x="6183313" y="2403475"/>
          <p14:tracePt t="6717" x="6070600" y="2403475"/>
          <p14:tracePt t="6725" x="5970588" y="2403475"/>
          <p14:tracePt t="6733" x="5883275" y="2403475"/>
          <p14:tracePt t="6742" x="5795963" y="2403475"/>
          <p14:tracePt t="6748" x="5757863" y="2403475"/>
          <p14:tracePt t="6757" x="5732463" y="2403475"/>
          <p14:tracePt t="6765" x="5708650" y="2390775"/>
          <p14:tracePt t="6812" x="5708650" y="2365375"/>
          <p14:tracePt t="6837" x="5695950" y="2352675"/>
          <p14:tracePt t="6844" x="5695950" y="2339975"/>
          <p14:tracePt t="6885" x="5695950" y="2327275"/>
          <p14:tracePt t="7092" x="5695950" y="2314575"/>
          <p14:tracePt t="7541" x="5683250" y="2314575"/>
          <p14:tracePt t="7557" x="5657850" y="2314575"/>
          <p14:tracePt t="7573" x="5632450" y="2314575"/>
          <p14:tracePt t="7581" x="5619750" y="2314575"/>
          <p14:tracePt t="7588" x="5607050" y="2314575"/>
          <p14:tracePt t="7597" x="5583238" y="2290763"/>
          <p14:tracePt t="7604" x="5532438" y="2290763"/>
          <p14:tracePt t="7612" x="5483225" y="2290763"/>
          <p14:tracePt t="7620" x="5407025" y="2278063"/>
          <p14:tracePt t="7628" x="5383213" y="2265363"/>
          <p14:tracePt t="7637" x="5370513" y="2265363"/>
          <p14:tracePt t="7644" x="5332413" y="2252663"/>
          <p14:tracePt t="7653" x="5294313" y="2239963"/>
          <p14:tracePt t="7717" x="5281613" y="2227263"/>
          <p14:tracePt t="7765" x="5281613" y="2214563"/>
          <p14:tracePt t="7805" x="5294313" y="2214563"/>
          <p14:tracePt t="7821" x="5332413" y="2214563"/>
          <p14:tracePt t="7829" x="5383213" y="2214563"/>
          <p14:tracePt t="7837" x="5432425" y="2214563"/>
          <p14:tracePt t="7845" x="5470525" y="2214563"/>
          <p14:tracePt t="7853" x="5507038" y="2214563"/>
          <p14:tracePt t="7861" x="5545138" y="2214563"/>
          <p14:tracePt t="7869" x="5570538" y="2214563"/>
          <p14:tracePt t="7877" x="5595938" y="2227263"/>
          <p14:tracePt t="7884" x="5619750" y="2239963"/>
          <p14:tracePt t="7893" x="5657850" y="2239963"/>
          <p14:tracePt t="7901" x="5683250" y="2239963"/>
          <p14:tracePt t="7909" x="5708650" y="2239963"/>
          <p14:tracePt t="7926" x="5719763" y="2252663"/>
          <p14:tracePt t="7943" x="5719763" y="2265363"/>
          <p14:tracePt t="7949" x="5745163" y="2265363"/>
          <p14:tracePt t="7957" x="5783263" y="2265363"/>
          <p14:tracePt t="7965" x="5821363" y="2265363"/>
          <p14:tracePt t="7973" x="5857875" y="2265363"/>
          <p14:tracePt t="7981" x="5895975" y="2265363"/>
          <p14:tracePt t="7989" x="5932488" y="2265363"/>
          <p14:tracePt t="7997" x="5983288" y="2265363"/>
          <p14:tracePt t="8005" x="6045200" y="2265363"/>
          <p14:tracePt t="8013" x="6146800" y="2265363"/>
          <p14:tracePt t="8020" x="6246813" y="2265363"/>
          <p14:tracePt t="8028" x="6346825" y="2278063"/>
          <p14:tracePt t="8036" x="6446838" y="2278063"/>
          <p14:tracePt t="8044" x="6546850" y="2278063"/>
          <p14:tracePt t="8053" x="6659563" y="2278063"/>
          <p14:tracePt t="8060" x="6746875" y="2278063"/>
          <p14:tracePt t="8069" x="6808788" y="2290763"/>
          <p14:tracePt t="8077" x="6872288" y="2303463"/>
          <p14:tracePt t="8085" x="6910388" y="2303463"/>
          <p14:tracePt t="8094" x="6959600" y="2314575"/>
          <p14:tracePt t="8101" x="6985000" y="2327275"/>
          <p14:tracePt t="8110" x="7021513" y="2327275"/>
          <p14:tracePt t="8117" x="7046913" y="2327275"/>
          <p14:tracePt t="8126" x="7072313" y="2327275"/>
          <p14:tracePt t="8133" x="7097713" y="2327275"/>
          <p14:tracePt t="8144" x="7110413" y="2327275"/>
          <p14:tracePt t="8148" x="7134225" y="2327275"/>
          <p14:tracePt t="8156" x="7172325" y="2327275"/>
          <p14:tracePt t="8164" x="7210425" y="2314575"/>
          <p14:tracePt t="8178" x="7235825" y="2314575"/>
          <p14:tracePt t="8181" x="7259638" y="2303463"/>
          <p14:tracePt t="8189" x="7285038" y="2303463"/>
          <p14:tracePt t="8197" x="7297738" y="2303463"/>
          <p14:tracePt t="8205" x="7310438" y="2290763"/>
          <p14:tracePt t="8246" x="7335838" y="2278063"/>
          <p14:tracePt t="8284" x="7359650" y="2278063"/>
          <p14:tracePt t="8301" x="7359650" y="2252663"/>
          <p14:tracePt t="8381" x="7385050" y="2252663"/>
          <p14:tracePt t="8413" x="7385050" y="2239963"/>
          <p14:tracePt t="8453" x="7397750" y="2227263"/>
          <p14:tracePt t="8469" x="7410450" y="2227263"/>
          <p14:tracePt t="8484" x="7423150" y="2227263"/>
          <p14:tracePt t="8494" x="7435850" y="2227263"/>
          <p14:tracePt t="8501" x="7448550" y="2227263"/>
          <p14:tracePt t="8508" x="7459663" y="2227263"/>
          <p14:tracePt t="8517" x="7472363" y="2214563"/>
          <p14:tracePt t="8527" x="7485063" y="2214563"/>
          <p14:tracePt t="8533" x="7497763" y="2214563"/>
          <p14:tracePt t="8581" x="7510463" y="2214563"/>
          <p14:tracePt t="8588" x="7523163" y="2214563"/>
          <p14:tracePt t="8597" x="7548563" y="2214563"/>
          <p14:tracePt t="8605" x="7585075" y="2214563"/>
          <p14:tracePt t="8613" x="7635875" y="2214563"/>
          <p14:tracePt t="8621" x="7697788" y="2214563"/>
          <p14:tracePt t="8628" x="7785100" y="2214563"/>
          <p14:tracePt t="8637" x="7886700" y="2214563"/>
          <p14:tracePt t="8644" x="7935913" y="2214563"/>
          <p14:tracePt t="8653" x="7974013" y="2214563"/>
          <p14:tracePt t="8661" x="8010525" y="2214563"/>
          <p14:tracePt t="8669" x="8048625" y="2214563"/>
          <p14:tracePt t="8677" x="8061325" y="2214563"/>
          <p14:tracePt t="8733" x="8074025" y="2214563"/>
          <p14:tracePt t="8742" x="8086725" y="2227263"/>
          <p14:tracePt t="8749" x="8110538" y="2239963"/>
          <p14:tracePt t="8757" x="8123238" y="2239963"/>
          <p14:tracePt t="8765" x="8135938" y="2239963"/>
          <p14:tracePt t="8772" x="8174038" y="2239963"/>
          <p14:tracePt t="8781" x="8186738" y="2239963"/>
          <p14:tracePt t="8805" x="8199438" y="2239963"/>
          <p14:tracePt t="8813" x="8212138" y="2239963"/>
          <p14:tracePt t="8820" x="8223250" y="2239963"/>
          <p14:tracePt t="8828" x="8235950" y="2239963"/>
          <p14:tracePt t="8836" x="8261350" y="2239963"/>
          <p14:tracePt t="8844" x="8286750" y="2239963"/>
          <p14:tracePt t="8853" x="8299450" y="2239963"/>
          <p14:tracePt t="8860" x="8312150" y="2239963"/>
          <p14:tracePt t="8869" x="8324850" y="2239963"/>
          <p14:tracePt t="8877" x="8348663" y="2239963"/>
          <p14:tracePt t="8885" x="8374063" y="2239963"/>
          <p14:tracePt t="8894" x="8412163" y="2239963"/>
          <p14:tracePt t="8901" x="8424863" y="2239963"/>
          <p14:tracePt t="8910" x="8435975" y="2239963"/>
          <p14:tracePt t="8917" x="8474075" y="2239963"/>
          <p14:tracePt t="8927" x="8524875" y="2239963"/>
          <p14:tracePt t="8933" x="8561388" y="2239963"/>
          <p14:tracePt t="8944" x="8599488" y="2239963"/>
          <p14:tracePt t="8948" x="8637588" y="2239963"/>
          <p14:tracePt t="8956" x="8674100" y="2239963"/>
          <p14:tracePt t="8964" x="8699500" y="2239963"/>
          <p14:tracePt t="8973" x="8712200" y="2252663"/>
          <p14:tracePt t="8981" x="8724900" y="2252663"/>
          <p14:tracePt t="9005" x="8737600" y="2252663"/>
          <p14:tracePt t="9013" x="8750300" y="2252663"/>
          <p14:tracePt t="9044" x="8763000" y="2265363"/>
          <p14:tracePt t="9141" x="8786813" y="2265363"/>
          <p14:tracePt t="9165" x="8799513" y="2265363"/>
          <p14:tracePt t="9189" x="8824913" y="2265363"/>
          <p14:tracePt t="9213" x="8837613" y="2265363"/>
          <p14:tracePt t="9220" x="8850313" y="2265363"/>
          <p14:tracePt t="9229" x="8863013" y="2265363"/>
          <p14:tracePt t="9236" x="8874125" y="2265363"/>
          <p14:tracePt t="9245" x="8886825" y="2265363"/>
          <p14:tracePt t="9253" x="8899525" y="2265363"/>
          <p14:tracePt t="9262" x="8912225" y="2265363"/>
          <p14:tracePt t="9269" x="8924925" y="2265363"/>
          <p14:tracePt t="9277" x="8937625" y="2265363"/>
          <p14:tracePt t="9285" x="8975725" y="2278063"/>
          <p14:tracePt t="9294" x="8986838" y="2278063"/>
          <p14:tracePt t="9310" x="9024938" y="2278063"/>
          <p14:tracePt t="9317" x="9075738" y="2290763"/>
          <p14:tracePt t="9327" x="9163050" y="2290763"/>
          <p14:tracePt t="9333" x="9237663" y="2290763"/>
          <p14:tracePt t="9344" x="9312275" y="2303463"/>
          <p14:tracePt t="9348" x="9413875" y="2303463"/>
          <p14:tracePt t="9356" x="9501188" y="2303463"/>
          <p14:tracePt t="9364" x="9601200" y="2303463"/>
          <p14:tracePt t="9373" x="9688513" y="2314575"/>
          <p14:tracePt t="9381" x="9763125" y="2339975"/>
          <p14:tracePt t="9389" x="9813925" y="2352675"/>
          <p14:tracePt t="9397" x="9875838" y="2365375"/>
          <p14:tracePt t="9405" x="9913938" y="2365375"/>
          <p14:tracePt t="9412" x="9926638" y="2365375"/>
          <p14:tracePt t="9421" x="9939338" y="2365375"/>
          <p14:tracePt t="9428" x="9963150" y="2365375"/>
          <p14:tracePt t="9437" x="10001250" y="2365375"/>
          <p14:tracePt t="9444" x="10026650" y="2365375"/>
          <p14:tracePt t="9453" x="10064750" y="2365375"/>
          <p14:tracePt t="9461" x="10088563" y="2365375"/>
          <p14:tracePt t="9469" x="10101263" y="2365375"/>
          <p14:tracePt t="9477" x="10126663" y="2365375"/>
          <p14:tracePt t="9484" x="10139363" y="2365375"/>
          <p14:tracePt t="9494" x="10164763" y="2365375"/>
          <p14:tracePt t="9517" x="10177463" y="2352675"/>
          <p14:tracePt t="9525" x="10188575" y="2352675"/>
          <p14:tracePt t="9533" x="10201275" y="2352675"/>
          <p14:tracePt t="9549" x="10226675" y="2352675"/>
          <p14:tracePt t="9557" x="10239375" y="2352675"/>
          <p14:tracePt t="9565" x="10252075" y="2352675"/>
          <p14:tracePt t="9573" x="10277475" y="2352675"/>
          <p14:tracePt t="9581" x="10301288" y="2352675"/>
          <p14:tracePt t="9589" x="10339388" y="2352675"/>
          <p14:tracePt t="9597" x="10377488" y="2352675"/>
          <p14:tracePt t="9605" x="10414000" y="2352675"/>
          <p14:tracePt t="9614" x="10464800" y="2352675"/>
          <p14:tracePt t="9620" x="10514013" y="2352675"/>
          <p14:tracePt t="9629" x="10590213" y="2352675"/>
          <p14:tracePt t="9636" x="10677525" y="2352675"/>
          <p14:tracePt t="9645" x="10764838" y="2352675"/>
          <p14:tracePt t="9653" x="10815638" y="2352675"/>
          <p14:tracePt t="9660" x="10877550" y="2352675"/>
          <p14:tracePt t="9669" x="10952163" y="2352675"/>
          <p14:tracePt t="9677" x="11002963" y="2352675"/>
          <p14:tracePt t="9685" x="11041063" y="2352675"/>
          <p14:tracePt t="9694" x="11102975" y="2352675"/>
          <p14:tracePt t="9701" x="11115675" y="2352675"/>
          <p14:tracePt t="9710" x="11153775" y="2352675"/>
          <p14:tracePt t="9716" x="11164888" y="2352675"/>
          <p14:tracePt t="9727" x="11177588" y="2352675"/>
          <p14:tracePt t="9733" x="11190288" y="2352675"/>
          <p14:tracePt t="9743" x="11202988" y="2352675"/>
          <p14:tracePt t="9764" x="11228388" y="2352675"/>
          <p14:tracePt t="9781" x="11241088" y="2352675"/>
          <p14:tracePt t="9789" x="11253788" y="2352675"/>
          <p14:tracePt t="10413" x="11241088" y="2352675"/>
          <p14:tracePt t="10461" x="11228388" y="2352675"/>
          <p14:tracePt t="10469" x="11202988" y="2352675"/>
          <p14:tracePt t="10477" x="11190288" y="2352675"/>
          <p14:tracePt t="10484" x="11164888" y="2352675"/>
          <p14:tracePt t="10494" x="11153775" y="2365375"/>
          <p14:tracePt t="10525" x="11141075" y="2378075"/>
          <p14:tracePt t="10532" x="11128375" y="2378075"/>
          <p14:tracePt t="10543" x="11128375" y="2390775"/>
          <p14:tracePt t="10564" x="11102975" y="2390775"/>
          <p14:tracePt t="10581" x="11090275" y="2390775"/>
          <p14:tracePt t="10589" x="11077575" y="2403475"/>
          <p14:tracePt t="10597" x="11028363" y="2403475"/>
          <p14:tracePt t="10605" x="10952163" y="2427288"/>
          <p14:tracePt t="10613" x="10852150" y="2439988"/>
          <p14:tracePt t="10621" x="10726738" y="2478088"/>
          <p14:tracePt t="10629" x="10590213" y="2490788"/>
          <p14:tracePt t="10637" x="10439400" y="2516188"/>
          <p14:tracePt t="10644" x="10239375" y="2516188"/>
          <p14:tracePt t="10653" x="10001250" y="2516188"/>
          <p14:tracePt t="10660" x="9688513" y="2516188"/>
          <p14:tracePt t="10669" x="9350375" y="2516188"/>
          <p14:tracePt t="10677" x="8937625" y="2516188"/>
          <p14:tracePt t="10685" x="8537575" y="2516188"/>
          <p14:tracePt t="10693" x="8061325" y="2516188"/>
          <p14:tracePt t="10700" x="7548563" y="2516188"/>
          <p14:tracePt t="10709" x="7034213" y="2516188"/>
          <p14:tracePt t="10717" x="6521450" y="2503488"/>
          <p14:tracePt t="10725" x="6021388" y="2503488"/>
          <p14:tracePt t="10733" x="5545138" y="2503488"/>
          <p14:tracePt t="10742" x="5094288" y="2503488"/>
          <p14:tracePt t="10749" x="4719638" y="2478088"/>
          <p14:tracePt t="10759" x="4406900" y="2478088"/>
          <p14:tracePt t="10765" x="4130675" y="2478088"/>
          <p14:tracePt t="10773" x="3892550" y="2478088"/>
          <p14:tracePt t="10781" x="3692525" y="2478088"/>
          <p14:tracePt t="10788" x="3517900" y="2490788"/>
          <p14:tracePt t="10797" x="3341688" y="2490788"/>
          <p14:tracePt t="10804" x="3179763" y="2490788"/>
          <p14:tracePt t="10813" x="3041650" y="2490788"/>
          <p14:tracePt t="10820" x="2890838" y="2490788"/>
          <p14:tracePt t="10828" x="2778125" y="2490788"/>
          <p14:tracePt t="10836" x="2641600" y="2478088"/>
          <p14:tracePt t="10844" x="2503488" y="2478088"/>
          <p14:tracePt t="10852" x="2428875" y="2478088"/>
          <p14:tracePt t="10860" x="2352675" y="2478088"/>
          <p14:tracePt t="10869" x="2303463" y="2478088"/>
          <p14:tracePt t="10877" x="2278063" y="2478088"/>
          <p14:tracePt t="10885" x="2239963" y="2478088"/>
          <p14:tracePt t="10894" x="2190750" y="2478088"/>
          <p14:tracePt t="10901" x="2165350" y="2478088"/>
          <p14:tracePt t="10910" x="2139950" y="2478088"/>
          <p14:tracePt t="10917" x="2103438" y="2478088"/>
          <p14:tracePt t="10926" x="2078038" y="2490788"/>
          <p14:tracePt t="10933" x="2027238" y="2490788"/>
          <p14:tracePt t="10944" x="1978025" y="2490788"/>
          <p14:tracePt t="10948" x="1890713" y="2503488"/>
          <p14:tracePt t="10956" x="1790700" y="2516188"/>
          <p14:tracePt t="10964" x="1689100" y="2516188"/>
          <p14:tracePt t="10973" x="1565275" y="2540000"/>
          <p14:tracePt t="10981" x="1465263" y="2540000"/>
          <p14:tracePt t="10989" x="1352550" y="2540000"/>
          <p14:tracePt t="10997" x="1189038" y="2540000"/>
          <p14:tracePt t="11005" x="1076325" y="2540000"/>
          <p14:tracePt t="11013" x="976313" y="2540000"/>
          <p14:tracePt t="11021" x="850900" y="2540000"/>
          <p14:tracePt t="11029" x="788988" y="2540000"/>
          <p14:tracePt t="11036" x="712788" y="2540000"/>
          <p14:tracePt t="11044" x="663575" y="2552700"/>
          <p14:tracePt t="11052" x="650875" y="2552700"/>
          <p14:tracePt t="11060" x="625475" y="2552700"/>
          <p14:tracePt t="11077" x="612775" y="2565400"/>
          <p14:tracePt t="11149" x="612775" y="2578100"/>
          <p14:tracePt t="11158" x="612775" y="2590800"/>
          <p14:tracePt t="11165" x="625475" y="2603500"/>
          <p14:tracePt t="11176" x="663575" y="2627313"/>
          <p14:tracePt t="11181" x="776288" y="2652713"/>
          <p14:tracePt t="11189" x="914400" y="2665413"/>
          <p14:tracePt t="11197" x="1027113" y="2678113"/>
          <p14:tracePt t="11205" x="1189038" y="2690813"/>
          <p14:tracePt t="11213" x="1376363" y="2703513"/>
          <p14:tracePt t="11221" x="1577975" y="2703513"/>
          <p14:tracePt t="11228" x="1765300" y="2703513"/>
          <p14:tracePt t="11236" x="1965325" y="2728913"/>
          <p14:tracePt t="11246" x="2127250" y="2728913"/>
          <p14:tracePt t="11253" x="2278063" y="2728913"/>
          <p14:tracePt t="11261" x="2452688" y="2728913"/>
          <p14:tracePt t="11268" x="2603500" y="2740025"/>
          <p14:tracePt t="11277" x="2767013" y="2752725"/>
          <p14:tracePt t="11284" x="2928938" y="2752725"/>
          <p14:tracePt t="11294" x="3079750" y="2752725"/>
          <p14:tracePt t="11301" x="3179763" y="2752725"/>
          <p14:tracePt t="11311" x="3328988" y="2752725"/>
          <p14:tracePt t="11317" x="3479800" y="2752725"/>
          <p14:tracePt t="11327" x="3592513" y="2752725"/>
          <p14:tracePt t="11333" x="3730625" y="2752725"/>
          <p14:tracePt t="11344" x="3879850" y="2752725"/>
          <p14:tracePt t="11348" x="3956050" y="2752725"/>
          <p14:tracePt t="11357" x="4068763" y="2752725"/>
          <p14:tracePt t="11364" x="4168775" y="2752725"/>
          <p14:tracePt t="11373" x="4256088" y="2740025"/>
          <p14:tracePt t="11381" x="4343400" y="2716213"/>
          <p14:tracePt t="11389" x="4406900" y="2703513"/>
          <p14:tracePt t="11397" x="4443413" y="2690813"/>
          <p14:tracePt t="11405" x="4506913" y="2678113"/>
          <p14:tracePt t="11413" x="4568825" y="2665413"/>
          <p14:tracePt t="11421" x="4630738" y="2652713"/>
          <p14:tracePt t="11428" x="4694238" y="2652713"/>
          <p14:tracePt t="11437" x="4768850" y="2640013"/>
          <p14:tracePt t="11445" x="4856163" y="2627313"/>
          <p14:tracePt t="11453" x="4919663" y="2627313"/>
          <p14:tracePt t="11461" x="5006975" y="2627313"/>
          <p14:tracePt t="11469" x="5119688" y="2627313"/>
          <p14:tracePt t="11477" x="5232400" y="2627313"/>
          <p14:tracePt t="11485" x="5357813" y="2627313"/>
          <p14:tracePt t="11494" x="5470525" y="2627313"/>
          <p14:tracePt t="11500" x="5570538" y="2627313"/>
          <p14:tracePt t="11508" x="5683250" y="2627313"/>
          <p14:tracePt t="11517" x="5821363" y="2627313"/>
          <p14:tracePt t="11525" x="5932488" y="2627313"/>
          <p14:tracePt t="11533" x="6057900" y="2627313"/>
          <p14:tracePt t="11542" x="6183313" y="2627313"/>
          <p14:tracePt t="11549" x="6308725" y="2627313"/>
          <p14:tracePt t="11560" x="6421438" y="2627313"/>
          <p14:tracePt t="11565" x="6521450" y="2627313"/>
          <p14:tracePt t="11573" x="6584950" y="2627313"/>
          <p14:tracePt t="11581" x="6621463" y="2627313"/>
          <p14:tracePt t="11589" x="6659563" y="2627313"/>
          <p14:tracePt t="11597" x="6672263" y="2616200"/>
          <p14:tracePt t="11661" x="6684963" y="2616200"/>
          <p14:tracePt t="11669" x="6696075" y="2616200"/>
          <p14:tracePt t="11701" x="6721475" y="2616200"/>
          <p14:tracePt t="11708" x="6721475" y="2603500"/>
          <p14:tracePt t="11717" x="6734175" y="2603500"/>
          <p14:tracePt t="11757" x="6746875" y="2603500"/>
          <p14:tracePt t="11797" x="6759575" y="2603500"/>
          <p14:tracePt t="11805" x="6772275" y="2603500"/>
          <p14:tracePt t="11813" x="6784975" y="2603500"/>
          <p14:tracePt t="11829" x="6808788" y="2603500"/>
          <p14:tracePt t="11837" x="6834188" y="2603500"/>
          <p14:tracePt t="11844" x="6846888" y="2603500"/>
          <p14:tracePt t="11853" x="6859588" y="2603500"/>
          <p14:tracePt t="11861" x="6872288" y="2603500"/>
          <p14:tracePt t="11868" x="6884988" y="2603500"/>
          <p14:tracePt t="11877" x="6897688" y="2603500"/>
          <p14:tracePt t="11893" x="6910388" y="2603500"/>
          <p14:tracePt t="11949" x="6921500" y="2603500"/>
          <p14:tracePt t="14964" x="6910388" y="2603500"/>
          <p14:tracePt t="14972" x="6884988" y="2603500"/>
          <p14:tracePt t="14980" x="6859588" y="2603500"/>
          <p14:tracePt t="14988" x="6797675" y="2603500"/>
          <p14:tracePt t="14997" x="6746875" y="2627313"/>
          <p14:tracePt t="15005" x="6696075" y="2640013"/>
          <p14:tracePt t="15013" x="6596063" y="2678113"/>
          <p14:tracePt t="15021" x="6508750" y="2716213"/>
          <p14:tracePt t="15029" x="6408738" y="2752725"/>
          <p14:tracePt t="15037" x="6308725" y="2778125"/>
          <p14:tracePt t="15045" x="6170613" y="2840038"/>
          <p14:tracePt t="15053" x="6008688" y="2890838"/>
          <p14:tracePt t="15061" x="5870575" y="2941638"/>
          <p14:tracePt t="15069" x="5719763" y="2978150"/>
          <p14:tracePt t="15077" x="5570538" y="3016250"/>
          <p14:tracePt t="15085" x="5419725" y="3041650"/>
          <p14:tracePt t="15093" x="5245100" y="3078163"/>
          <p14:tracePt t="15100" x="5081588" y="3103563"/>
          <p14:tracePt t="15109" x="4919663" y="3128963"/>
          <p14:tracePt t="15117" x="4756150" y="3165475"/>
          <p14:tracePt t="15126" x="4606925" y="3203575"/>
          <p14:tracePt t="15133" x="4443413" y="3203575"/>
          <p14:tracePt t="15143" x="4281488" y="3203575"/>
          <p14:tracePt t="15149" x="4117975" y="3203575"/>
          <p14:tracePt t="15157" x="3943350" y="3203575"/>
          <p14:tracePt t="15165" x="3792538" y="3203575"/>
          <p14:tracePt t="15177" x="3630613" y="3203575"/>
          <p14:tracePt t="15181" x="3517900" y="3216275"/>
          <p14:tracePt t="15189" x="3392488" y="3254375"/>
          <p14:tracePt t="15197" x="3292475" y="3267075"/>
          <p14:tracePt t="15205" x="3216275" y="3278188"/>
          <p14:tracePt t="15212" x="3141663" y="3278188"/>
          <p14:tracePt t="15220" x="3092450" y="3278188"/>
          <p14:tracePt t="15229" x="3028950" y="3278188"/>
          <p14:tracePt t="15236" x="2992438" y="3303588"/>
          <p14:tracePt t="15245" x="2916238" y="3303588"/>
          <p14:tracePt t="15253" x="2854325" y="3303588"/>
          <p14:tracePt t="15261" x="2803525" y="3303588"/>
          <p14:tracePt t="15269" x="2767013" y="3303588"/>
          <p14:tracePt t="15278" x="2716213" y="3303588"/>
          <p14:tracePt t="15285" x="2678113" y="3303588"/>
          <p14:tracePt t="15293" x="2628900" y="3316288"/>
          <p14:tracePt t="15301" x="2578100" y="3354388"/>
          <p14:tracePt t="15310" x="2490788" y="3367088"/>
          <p14:tracePt t="15316" x="2452688" y="3378200"/>
          <p14:tracePt t="15326" x="2428875" y="3378200"/>
          <p14:tracePt t="15333" x="2416175" y="3378200"/>
          <p14:tracePt t="15344" x="2403475" y="3378200"/>
          <p14:tracePt t="15364" x="2378075" y="3378200"/>
          <p14:tracePt t="15380" x="2365375" y="3390900"/>
          <p14:tracePt t="15388" x="2352675" y="3390900"/>
          <p14:tracePt t="15405" x="2328863" y="3390900"/>
          <p14:tracePt t="15413" x="2316163" y="3390900"/>
          <p14:tracePt t="15421" x="2303463" y="3390900"/>
          <p14:tracePt t="15428" x="2290763" y="3390900"/>
          <p14:tracePt t="15437" x="2252663" y="3390900"/>
          <p14:tracePt t="15444" x="2216150" y="3403600"/>
          <p14:tracePt t="15453" x="2203450" y="3429000"/>
          <p14:tracePt t="15509" x="2190750" y="3429000"/>
          <p14:tracePt t="15517" x="2190750" y="3454400"/>
          <p14:tracePt t="15524" x="2178050" y="3454400"/>
          <p14:tracePt t="15541" x="2178050" y="3467100"/>
          <p14:tracePt t="15564" x="2178050" y="3479800"/>
          <p14:tracePt t="15573" x="2178050" y="3490913"/>
          <p14:tracePt t="15581" x="2190750" y="3490913"/>
          <p14:tracePt t="15589" x="2203450" y="3503613"/>
          <p14:tracePt t="15597" x="2216150" y="3503613"/>
          <p14:tracePt t="15605" x="2228850" y="3503613"/>
          <p14:tracePt t="15613" x="2265363" y="3503613"/>
          <p14:tracePt t="15620" x="2316163" y="3516313"/>
          <p14:tracePt t="15628" x="2378075" y="3516313"/>
          <p14:tracePt t="15636" x="2416175" y="3516313"/>
          <p14:tracePt t="15645" x="2452688" y="3516313"/>
          <p14:tracePt t="15652" x="2490788" y="3516313"/>
          <p14:tracePt t="15660" x="2528888" y="3516313"/>
          <p14:tracePt t="15669" x="2578100" y="3516313"/>
          <p14:tracePt t="15677" x="2616200" y="3516313"/>
          <p14:tracePt t="15685" x="2654300" y="3516313"/>
          <p14:tracePt t="15693" x="2678113" y="3516313"/>
          <p14:tracePt t="15701" x="2716213" y="3516313"/>
          <p14:tracePt t="15708" x="2790825" y="3516313"/>
          <p14:tracePt t="15717" x="2890838" y="3516313"/>
          <p14:tracePt t="15726" x="2967038" y="3516313"/>
          <p14:tracePt t="15733" x="3092450" y="3516313"/>
          <p14:tracePt t="15742" x="3216275" y="3516313"/>
          <p14:tracePt t="15749" x="3367088" y="3516313"/>
          <p14:tracePt t="15760" x="3479800" y="3516313"/>
          <p14:tracePt t="15764" x="3617913" y="3516313"/>
          <p14:tracePt t="15772" x="3767138" y="3516313"/>
          <p14:tracePt t="15780" x="3905250" y="3516313"/>
          <p14:tracePt t="15789" x="4030663" y="3516313"/>
          <p14:tracePt t="15797" x="4130675" y="3516313"/>
          <p14:tracePt t="15804" x="4205288" y="3516313"/>
          <p14:tracePt t="15813" x="4268788" y="3516313"/>
          <p14:tracePt t="15820" x="4356100" y="3516313"/>
          <p14:tracePt t="15829" x="4443413" y="3516313"/>
          <p14:tracePt t="15837" x="4481513" y="3516313"/>
          <p14:tracePt t="15844" x="4518025" y="3516313"/>
          <p14:tracePt t="15853" x="4556125" y="3516313"/>
          <p14:tracePt t="15861" x="4594225" y="3516313"/>
          <p14:tracePt t="15869" x="4619625" y="3516313"/>
          <p14:tracePt t="15877" x="4643438" y="3516313"/>
          <p14:tracePt t="15885" x="4668838" y="3516313"/>
          <p14:tracePt t="15893" x="4681538" y="3516313"/>
          <p14:tracePt t="15900" x="4706938" y="3516313"/>
          <p14:tracePt t="15917" x="4719638" y="3516313"/>
          <p14:tracePt t="15925" x="4732338" y="3516313"/>
          <p14:tracePt t="15933" x="4743450" y="3516313"/>
          <p14:tracePt t="15943" x="4756150" y="3516313"/>
          <p14:tracePt t="15949" x="4768850" y="3516313"/>
          <p14:tracePt t="15960" x="4794250" y="3516313"/>
          <p14:tracePt t="15964" x="4843463" y="3503613"/>
          <p14:tracePt t="15973" x="4856163" y="3503613"/>
          <p14:tracePt t="15980" x="4894263" y="3503613"/>
          <p14:tracePt t="15989" x="4932363" y="3503613"/>
          <p14:tracePt t="15997" x="4981575" y="3490913"/>
          <p14:tracePt t="16005" x="5068888" y="3490913"/>
          <p14:tracePt t="16013" x="5119688" y="3490913"/>
          <p14:tracePt t="16021" x="5181600" y="3490913"/>
          <p14:tracePt t="16029" x="5232400" y="3490913"/>
          <p14:tracePt t="16036" x="5307013" y="3490913"/>
          <p14:tracePt t="16044" x="5407025" y="3490913"/>
          <p14:tracePt t="16052" x="5470525" y="3490913"/>
          <p14:tracePt t="16061" x="5532438" y="3490913"/>
          <p14:tracePt t="16069" x="5595938" y="3490913"/>
          <p14:tracePt t="16077" x="5657850" y="3490913"/>
          <p14:tracePt t="16085" x="5732463" y="3490913"/>
          <p14:tracePt t="16094" x="5795963" y="3490913"/>
          <p14:tracePt t="16101" x="5883275" y="3490913"/>
          <p14:tracePt t="16110" x="5932488" y="3490913"/>
          <p14:tracePt t="16117" x="5983288" y="3490913"/>
          <p14:tracePt t="16125" x="6034088" y="3490913"/>
          <p14:tracePt t="16133" x="6108700" y="3490913"/>
          <p14:tracePt t="16144" x="6183313" y="3490913"/>
          <p14:tracePt t="16149" x="6259513" y="3503613"/>
          <p14:tracePt t="16160" x="6308725" y="3516313"/>
          <p14:tracePt t="16164" x="6396038" y="3516313"/>
          <p14:tracePt t="16172" x="6496050" y="3516313"/>
          <p14:tracePt t="16180" x="6572250" y="3516313"/>
          <p14:tracePt t="16190" x="6634163" y="3516313"/>
          <p14:tracePt t="16210" x="6759575" y="3516313"/>
          <p14:tracePt t="16212" x="6821488" y="3516313"/>
          <p14:tracePt t="16221" x="6872288" y="3516313"/>
          <p14:tracePt t="16229" x="6910388" y="3516313"/>
          <p14:tracePt t="16237" x="6959600" y="3516313"/>
          <p14:tracePt t="16246" x="6985000" y="3516313"/>
          <p14:tracePt t="16253" x="7010400" y="3516313"/>
          <p14:tracePt t="16261" x="7034213" y="3516313"/>
          <p14:tracePt t="16269" x="7046913" y="3516313"/>
          <p14:tracePt t="16278" x="7059613" y="3516313"/>
          <p14:tracePt t="16285" x="7072313" y="3516313"/>
          <p14:tracePt t="16293" x="7085013" y="3516313"/>
          <p14:tracePt t="16300" x="7097713" y="3516313"/>
          <p14:tracePt t="16310" x="7123113" y="3516313"/>
          <p14:tracePt t="16317" x="7146925" y="3516313"/>
          <p14:tracePt t="16326" x="7172325" y="3516313"/>
          <p14:tracePt t="16333" x="7197725" y="3516313"/>
          <p14:tracePt t="16343" x="7210425" y="3516313"/>
          <p14:tracePt t="16349" x="7235825" y="3503613"/>
          <p14:tracePt t="16359" x="7259638" y="3503613"/>
          <p14:tracePt t="16365" x="7285038" y="3503613"/>
          <p14:tracePt t="16374" x="7310438" y="3490913"/>
          <p14:tracePt t="16381" x="7348538" y="3490913"/>
          <p14:tracePt t="16389" x="7385050" y="3490913"/>
          <p14:tracePt t="16397" x="7472363" y="3503613"/>
          <p14:tracePt t="16405" x="7535863" y="3503613"/>
          <p14:tracePt t="16413" x="7623175" y="3516313"/>
          <p14:tracePt t="16420" x="7735888" y="3541713"/>
          <p14:tracePt t="16429" x="7861300" y="3541713"/>
          <p14:tracePt t="16436" x="7974013" y="3554413"/>
          <p14:tracePt t="16445" x="8099425" y="3579813"/>
          <p14:tracePt t="16452" x="8174038" y="3579813"/>
          <p14:tracePt t="16460" x="8261350" y="3590925"/>
          <p14:tracePt t="16469" x="8324850" y="3616325"/>
          <p14:tracePt t="16477" x="8386763" y="3616325"/>
          <p14:tracePt t="16485" x="8424863" y="3629025"/>
          <p14:tracePt t="16494" x="8461375" y="3629025"/>
          <p14:tracePt t="16501" x="8486775" y="3629025"/>
          <p14:tracePt t="16510" x="8512175" y="3629025"/>
          <p14:tracePt t="16517" x="8524875" y="3629025"/>
          <p14:tracePt t="16789" x="8512175" y="3629025"/>
          <p14:tracePt t="16853" x="8499475" y="3641725"/>
          <p14:tracePt t="16869" x="8486775" y="3641725"/>
          <p14:tracePt t="16877" x="8461375" y="3654425"/>
          <p14:tracePt t="16885" x="8412163" y="3667125"/>
          <p14:tracePt t="16894" x="8312150" y="3667125"/>
          <p14:tracePt t="16901" x="8174038" y="3679825"/>
          <p14:tracePt t="16909" x="8023225" y="3716338"/>
          <p14:tracePt t="16917" x="7874000" y="3729038"/>
          <p14:tracePt t="16925" x="7635875" y="3741738"/>
          <p14:tracePt t="16932" x="7285038" y="3754438"/>
          <p14:tracePt t="16943" x="6884988" y="3754438"/>
          <p14:tracePt t="16949" x="6421438" y="3803650"/>
          <p14:tracePt t="16960" x="5908675" y="3829050"/>
          <p14:tracePt t="16964" x="5407025" y="3829050"/>
          <p14:tracePt t="16972" x="4981575" y="3841750"/>
          <p14:tracePt t="16980" x="4568825" y="3867150"/>
          <p14:tracePt t="16989" x="4230688" y="3892550"/>
          <p14:tracePt t="16997" x="3879850" y="3892550"/>
          <p14:tracePt t="17005" x="3541713" y="3892550"/>
          <p14:tracePt t="17013" x="3292475" y="3905250"/>
          <p14:tracePt t="17021" x="3041650" y="3916363"/>
          <p14:tracePt t="17029" x="2803525" y="3916363"/>
          <p14:tracePt t="17037" x="2641600" y="3916363"/>
          <p14:tracePt t="17044" x="2490788" y="3916363"/>
          <p14:tracePt t="17053" x="2328863" y="3929063"/>
          <p14:tracePt t="17061" x="2190750" y="3929063"/>
          <p14:tracePt t="17069" x="2039938" y="3967163"/>
          <p14:tracePt t="17077" x="1890713" y="3992563"/>
          <p14:tracePt t="17085" x="1752600" y="4017963"/>
          <p14:tracePt t="17094" x="1652588" y="4029075"/>
          <p14:tracePt t="17100" x="1565275" y="4054475"/>
          <p14:tracePt t="17110" x="1476375" y="4054475"/>
          <p14:tracePt t="17117" x="1427163" y="4067175"/>
          <p14:tracePt t="17125" x="1389063" y="4079875"/>
          <p14:tracePt t="17133" x="1352550" y="4079875"/>
          <p14:tracePt t="17142" x="1314450" y="4079875"/>
          <p14:tracePt t="17149" x="1263650" y="4079875"/>
          <p14:tracePt t="17159" x="1227138" y="4079875"/>
          <p14:tracePt t="17165" x="1214438" y="4079875"/>
          <p14:tracePt t="17173" x="1201738" y="4079875"/>
          <p14:tracePt t="17194" x="1150938" y="4079875"/>
          <p14:tracePt t="17197" x="1114425" y="4079875"/>
          <p14:tracePt t="17205" x="1101725" y="4079875"/>
          <p14:tracePt t="17213" x="1089025" y="4079875"/>
          <p14:tracePt t="17309" x="1101725" y="4079875"/>
          <p14:tracePt t="17316" x="1114425" y="4079875"/>
          <p14:tracePt t="17326" x="1150938" y="4092575"/>
          <p14:tracePt t="17332" x="1239838" y="4117975"/>
          <p14:tracePt t="17343" x="1352550" y="4117975"/>
          <p14:tracePt t="17348" x="1489075" y="4117975"/>
          <p14:tracePt t="17357" x="1627188" y="4117975"/>
          <p14:tracePt t="17364" x="1790700" y="4117975"/>
          <p14:tracePt t="17372" x="1965325" y="4129088"/>
          <p14:tracePt t="17380" x="2178050" y="4167188"/>
          <p14:tracePt t="17389" x="2428875" y="4167188"/>
          <p14:tracePt t="17397" x="2667000" y="4179888"/>
          <p14:tracePt t="17405" x="2941638" y="4230688"/>
          <p14:tracePt t="17413" x="3205163" y="4279900"/>
          <p14:tracePt t="17421" x="3492500" y="4318000"/>
          <p14:tracePt t="17428" x="3792538" y="4318000"/>
          <p14:tracePt t="17437" x="4043363" y="4341813"/>
          <p14:tracePt t="17444" x="4256088" y="4354513"/>
          <p14:tracePt t="17453" x="4430713" y="4354513"/>
          <p14:tracePt t="17461" x="4543425" y="4367213"/>
          <p14:tracePt t="17469" x="4656138" y="4367213"/>
          <p14:tracePt t="17477" x="4743450" y="4367213"/>
          <p14:tracePt t="17485" x="4819650" y="4367213"/>
          <p14:tracePt t="17493" x="4856163" y="4367213"/>
          <p14:tracePt t="17500" x="4881563" y="4367213"/>
          <p14:tracePt t="17510" x="4906963" y="4367213"/>
          <p14:tracePt t="17517" x="4919663" y="4367213"/>
          <p14:tracePt t="17526" x="4945063" y="4367213"/>
          <p14:tracePt t="17533" x="4968875" y="4367213"/>
          <p14:tracePt t="17580" x="4981575" y="4367213"/>
          <p14:tracePt t="17605" x="5006975" y="4367213"/>
          <p14:tracePt t="17629" x="5032375" y="4367213"/>
          <p14:tracePt t="17644" x="5045075" y="4367213"/>
          <p14:tracePt t="17661" x="5057775" y="4354513"/>
          <p14:tracePt t="17669" x="5057775" y="4341813"/>
          <p14:tracePt t="17676" x="5081588" y="4341813"/>
          <p14:tracePt t="17701" x="5094288" y="4341813"/>
          <p14:tracePt t="17709" x="5106988" y="4341813"/>
          <p14:tracePt t="17717" x="5119688" y="4341813"/>
          <p14:tracePt t="17741" x="5132388" y="4341813"/>
          <p14:tracePt t="17749" x="5145088" y="4341813"/>
          <p14:tracePt t="17760" x="5157788" y="4341813"/>
          <p14:tracePt t="17764" x="5170488" y="4341813"/>
          <p14:tracePt t="17772" x="5194300" y="4341813"/>
          <p14:tracePt t="17780" x="5232400" y="4330700"/>
          <p14:tracePt t="17789" x="5257800" y="4318000"/>
          <p14:tracePt t="17797" x="5270500" y="4318000"/>
          <p14:tracePt t="17805" x="5294313" y="4318000"/>
          <p14:tracePt t="17821" x="5307013" y="4318000"/>
          <p14:tracePt t="17828" x="5319713" y="4318000"/>
          <p14:tracePt t="17837" x="5332413" y="4318000"/>
          <p14:tracePt t="17844" x="5345113" y="4318000"/>
          <p14:tracePt t="17853" x="5383213" y="4318000"/>
          <p14:tracePt t="17861" x="5407025" y="4318000"/>
          <p14:tracePt t="17869" x="5432425" y="4305300"/>
          <p14:tracePt t="18133" x="5432425" y="4292600"/>
          <p14:tracePt t="18141" x="5419725" y="4292600"/>
          <p14:tracePt t="18149" x="5407025" y="4292600"/>
          <p14:tracePt t="18157" x="5394325" y="4292600"/>
          <p14:tracePt t="18172" x="5383213" y="4292600"/>
          <p14:tracePt t="18197" x="5370513" y="4292600"/>
          <p14:tracePt t="18292" x="5345113" y="4292600"/>
          <p14:tracePt t="18517" x="5345113" y="4279900"/>
          <p14:tracePt t="18557" x="5332413" y="4267200"/>
          <p14:tracePt t="18589" x="5307013" y="4267200"/>
          <p14:tracePt t="18661" x="5294313" y="4267200"/>
          <p14:tracePt t="18708" x="5281613" y="4267200"/>
          <p14:tracePt t="18741" x="5270500" y="4267200"/>
          <p14:tracePt t="18805" x="5257800" y="4267200"/>
          <p14:tracePt t="18813" x="5245100" y="4267200"/>
          <p14:tracePt t="18821" x="5219700" y="4279900"/>
          <p14:tracePt t="18829" x="5145088" y="4305300"/>
          <p14:tracePt t="18836" x="5045075" y="4318000"/>
          <p14:tracePt t="18845" x="4968875" y="4354513"/>
          <p14:tracePt t="18852" x="4894263" y="4367213"/>
          <p14:tracePt t="18860" x="4768850" y="4367213"/>
          <p14:tracePt t="18869" x="4643438" y="4367213"/>
          <p14:tracePt t="18877" x="4506913" y="4367213"/>
          <p14:tracePt t="18885" x="4343400" y="4367213"/>
          <p14:tracePt t="18893" x="4168775" y="4367213"/>
          <p14:tracePt t="18901" x="3992563" y="4367213"/>
          <p14:tracePt t="18910" x="3805238" y="4354513"/>
          <p14:tracePt t="18917" x="3579813" y="4341813"/>
          <p14:tracePt t="18925" x="3328988" y="4330700"/>
          <p14:tracePt t="18932" x="3092450" y="4279900"/>
          <p14:tracePt t="18942" x="2854325" y="4267200"/>
          <p14:tracePt t="18949" x="2641600" y="4267200"/>
          <p14:tracePt t="18957" x="2478088" y="4267200"/>
          <p14:tracePt t="18964" x="2328863" y="4267200"/>
          <p14:tracePt t="18972" x="2216150" y="4267200"/>
          <p14:tracePt t="18980" x="2090738" y="4241800"/>
          <p14:tracePt t="18988" x="2003425" y="4230688"/>
          <p14:tracePt t="18997" x="1914525" y="4230688"/>
          <p14:tracePt t="19005" x="1865313" y="4230688"/>
          <p14:tracePt t="19013" x="1839913" y="4230688"/>
          <p14:tracePt t="19021" x="1827213" y="4230688"/>
          <p14:tracePt t="19253" x="1839913" y="4230688"/>
          <p14:tracePt t="19260" x="1852613" y="4230688"/>
          <p14:tracePt t="19269" x="1865313" y="4230688"/>
          <p14:tracePt t="19276" x="1878013" y="4230688"/>
          <p14:tracePt t="19285" x="1914525" y="4230688"/>
          <p14:tracePt t="19294" x="1952625" y="4230688"/>
          <p14:tracePt t="19301" x="1990725" y="4230688"/>
          <p14:tracePt t="19309" x="2027238" y="4230688"/>
          <p14:tracePt t="19317" x="2078038" y="4230688"/>
          <p14:tracePt t="19325" x="2103438" y="4230688"/>
          <p14:tracePt t="19333" x="2178050" y="4217988"/>
          <p14:tracePt t="19344" x="2216150" y="4205288"/>
          <p14:tracePt t="19349" x="2239963" y="4205288"/>
          <p14:tracePt t="19358" x="2252663" y="4205288"/>
          <p14:tracePt t="19364" x="2278063" y="4205288"/>
          <p14:tracePt t="19372" x="2303463" y="4205288"/>
          <p14:tracePt t="19380" x="2339975" y="4205288"/>
          <p14:tracePt t="19388" x="2352675" y="4205288"/>
          <p14:tracePt t="19397" x="2365375" y="4205288"/>
          <p14:tracePt t="19405" x="2390775" y="4192588"/>
          <p14:tracePt t="19413" x="2416175" y="4167188"/>
          <p14:tracePt t="19420" x="2441575" y="4167188"/>
          <p14:tracePt t="19428" x="2465388" y="4167188"/>
          <p14:tracePt t="19437" x="2490788" y="4154488"/>
          <p14:tracePt t="19444" x="2516188" y="4141788"/>
          <p14:tracePt t="19460" x="2528888" y="4141788"/>
          <p14:tracePt t="19501" x="2541588" y="4141788"/>
          <p14:tracePt t="19533" x="2541588" y="4129088"/>
          <p14:tracePt t="19541" x="2554288" y="4129088"/>
          <p14:tracePt t="19557" x="2565400" y="4129088"/>
          <p14:tracePt t="19564" x="2590800" y="4129088"/>
          <p14:tracePt t="19573" x="2603500" y="4129088"/>
          <p14:tracePt t="19581" x="2616200" y="4129088"/>
          <p14:tracePt t="19597" x="2628900" y="4129088"/>
          <p14:tracePt t="19605" x="2641600" y="4129088"/>
          <p14:tracePt t="19613" x="2654300" y="4129088"/>
          <p14:tracePt t="19620" x="2667000" y="4129088"/>
          <p14:tracePt t="19629" x="2678113" y="4129088"/>
          <p14:tracePt t="19636" x="2703513" y="4129088"/>
          <p14:tracePt t="19644" x="2741613" y="4129088"/>
          <p14:tracePt t="19652" x="2778125" y="4129088"/>
          <p14:tracePt t="19660" x="2867025" y="4154488"/>
          <p14:tracePt t="19669" x="2967038" y="4179888"/>
          <p14:tracePt t="19677" x="3067050" y="4192588"/>
          <p14:tracePt t="19684" x="3167063" y="4217988"/>
          <p14:tracePt t="19693" x="3279775" y="4241800"/>
          <p14:tracePt t="19701" x="3367088" y="4254500"/>
          <p14:tracePt t="19708" x="3429000" y="4279900"/>
          <p14:tracePt t="19717" x="3505200" y="4279900"/>
          <p14:tracePt t="19725" x="3567113" y="4279900"/>
          <p14:tracePt t="19733" x="3617913" y="4279900"/>
          <p14:tracePt t="19743" x="3692525" y="4279900"/>
          <p14:tracePt t="19749" x="3779838" y="4279900"/>
          <p14:tracePt t="19761" x="3830638" y="4279900"/>
          <p14:tracePt t="19764" x="3892550" y="4279900"/>
          <p14:tracePt t="19772" x="3943350" y="4279900"/>
          <p14:tracePt t="19780" x="3979863" y="4279900"/>
          <p14:tracePt t="19789" x="4030663" y="4279900"/>
          <p14:tracePt t="19797" x="4056063" y="4279900"/>
          <p14:tracePt t="19805" x="4105275" y="4279900"/>
          <p14:tracePt t="19813" x="4168775" y="4279900"/>
          <p14:tracePt t="19821" x="4256088" y="4267200"/>
          <p14:tracePt t="19829" x="4305300" y="4267200"/>
          <p14:tracePt t="19837" x="4368800" y="4267200"/>
          <p14:tracePt t="19844" x="4430713" y="4267200"/>
          <p14:tracePt t="19853" x="4518025" y="4267200"/>
          <p14:tracePt t="19861" x="4619625" y="4267200"/>
          <p14:tracePt t="19869" x="4694238" y="4279900"/>
          <p14:tracePt t="19877" x="4781550" y="4279900"/>
          <p14:tracePt t="19885" x="4868863" y="4292600"/>
          <p14:tracePt t="19894" x="4945063" y="4305300"/>
          <p14:tracePt t="19901" x="5019675" y="4305300"/>
          <p14:tracePt t="19909" x="5081588" y="4305300"/>
          <p14:tracePt t="19916" x="5157788" y="4305300"/>
          <p14:tracePt t="19926" x="5207000" y="4305300"/>
          <p14:tracePt t="19933" x="5245100" y="4318000"/>
          <p14:tracePt t="19942" x="5294313" y="4318000"/>
          <p14:tracePt t="19949" x="5307013" y="4318000"/>
          <p14:tracePt t="19959" x="5332413" y="4318000"/>
          <p14:tracePt t="19989" x="5345113" y="4305300"/>
          <p14:tracePt t="20013" x="5357813" y="4305300"/>
          <p14:tracePt t="20029" x="5370513" y="4305300"/>
          <p14:tracePt t="20036" x="5383213" y="4305300"/>
          <p14:tracePt t="20044" x="5407025" y="4292600"/>
          <p14:tracePt t="20052" x="5432425" y="4292600"/>
          <p14:tracePt t="20060" x="5445125" y="4292600"/>
          <p14:tracePt t="20069" x="5457825" y="4292600"/>
          <p14:tracePt t="20077" x="5470525" y="4292600"/>
          <p14:tracePt t="20085" x="5507038" y="4292600"/>
          <p14:tracePt t="20094" x="5519738" y="4292600"/>
          <p14:tracePt t="20101" x="5532438" y="4292600"/>
          <p14:tracePt t="20109" x="5545138" y="4292600"/>
          <p14:tracePt t="20117" x="5570538" y="4292600"/>
          <p14:tracePt t="20133" x="5595938" y="4292600"/>
          <p14:tracePt t="20143" x="5619750" y="4292600"/>
          <p14:tracePt t="20160" x="5632450" y="4292600"/>
          <p14:tracePt t="20164" x="5645150" y="4292600"/>
          <p14:tracePt t="20173" x="5670550" y="4292600"/>
          <p14:tracePt t="20180" x="5683250" y="4292600"/>
          <p14:tracePt t="20189" x="5695950" y="4292600"/>
          <p14:tracePt t="20197" x="5719763" y="4292600"/>
          <p14:tracePt t="20204" x="5745163" y="4292600"/>
          <p14:tracePt t="20213" x="5770563" y="4292600"/>
          <p14:tracePt t="20220" x="5821363" y="4292600"/>
          <p14:tracePt t="20229" x="5921375" y="4292600"/>
          <p14:tracePt t="20236" x="6008688" y="4292600"/>
          <p14:tracePt t="20244" x="6096000" y="4305300"/>
          <p14:tracePt t="20253" x="6157913" y="4330700"/>
          <p14:tracePt t="20261" x="6246813" y="4341813"/>
          <p14:tracePt t="20269" x="6321425" y="4354513"/>
          <p14:tracePt t="20278" x="6370638" y="4354513"/>
          <p14:tracePt t="20285" x="6434138" y="4354513"/>
          <p14:tracePt t="20294" x="6496050" y="4354513"/>
          <p14:tracePt t="20301" x="6546850" y="4354513"/>
          <p14:tracePt t="20310" x="6608763" y="4354513"/>
          <p14:tracePt t="20316" x="6659563" y="4354513"/>
          <p14:tracePt t="20326" x="6721475" y="4367213"/>
          <p14:tracePt t="20333" x="6746875" y="4367213"/>
          <p14:tracePt t="20343" x="6772275" y="4367213"/>
          <p14:tracePt t="20348" x="6784975" y="4367213"/>
          <p14:tracePt t="20358" x="6797675" y="4367213"/>
          <p14:tracePt t="20572" x="6797675" y="4354513"/>
          <p14:tracePt t="20925" x="6808788" y="4341813"/>
          <p14:tracePt t="20989" x="6821488" y="4341813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EE4B794-0F09-436A-A264-DF63B52E72AF}"/>
              </a:ext>
            </a:extLst>
          </p:cNvPr>
          <p:cNvSpPr txBox="1">
            <a:spLocks/>
          </p:cNvSpPr>
          <p:nvPr/>
        </p:nvSpPr>
        <p:spPr>
          <a:xfrm>
            <a:off x="398059" y="232012"/>
            <a:ext cx="11395881" cy="193798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Direct Narration: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এ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bye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থাকলে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l"/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Narration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Subj + bid/bids/bade + Object + good bye.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DAAE9-064C-49FF-A0A3-817D6ACD7B70}"/>
              </a:ext>
            </a:extLst>
          </p:cNvPr>
          <p:cNvSpPr txBox="1">
            <a:spLocks/>
          </p:cNvSpPr>
          <p:nvPr/>
        </p:nvSpPr>
        <p:spPr>
          <a:xfrm>
            <a:off x="398059" y="2539621"/>
            <a:ext cx="11327643" cy="13772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He said, “Good bye, my friends.”</a:t>
            </a:r>
          </a:p>
          <a:p>
            <a:pPr algn="l"/>
            <a:r>
              <a:rPr lang="en-US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He bade his friends good bye.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4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90"/>
    </mc:Choice>
    <mc:Fallback xmlns="">
      <p:transition spd="slow" advTm="44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  <p:extLst>
    <p:ext uri="{3A86A75C-4F4B-4683-9AE1-C65F6400EC91}">
      <p14:laserTraceLst xmlns:p14="http://schemas.microsoft.com/office/powerpoint/2010/main">
        <p14:tracePtLst>
          <p14:tracePt t="1463" x="6821488" y="4318000"/>
          <p14:tracePt t="1607" x="6834188" y="4318000"/>
          <p14:tracePt t="1671" x="6834188" y="4305300"/>
          <p14:tracePt t="1751" x="6834188" y="4292600"/>
          <p14:tracePt t="1759" x="6821488" y="4279900"/>
          <p14:tracePt t="1775" x="6797675" y="4267200"/>
          <p14:tracePt t="1783" x="6772275" y="4254500"/>
          <p14:tracePt t="1791" x="6708775" y="4241800"/>
          <p14:tracePt t="1799" x="6621463" y="4230688"/>
          <p14:tracePt t="1807" x="6534150" y="4205288"/>
          <p14:tracePt t="1815" x="6396038" y="4167188"/>
          <p14:tracePt t="1823" x="6234113" y="4129088"/>
          <p14:tracePt t="1831" x="5970588" y="4067175"/>
          <p14:tracePt t="1839" x="5619750" y="3967163"/>
          <p14:tracePt t="1847" x="5281613" y="3879850"/>
          <p14:tracePt t="1856" x="5006975" y="3792538"/>
          <p14:tracePt t="1863" x="4732338" y="3703638"/>
          <p14:tracePt t="1872" x="4481513" y="3616325"/>
          <p14:tracePt t="1879" x="4181475" y="3516313"/>
          <p14:tracePt t="1888" x="3943350" y="3441700"/>
          <p14:tracePt t="1895" x="3643313" y="3316288"/>
          <p14:tracePt t="1905" x="3254375" y="3141663"/>
          <p14:tracePt t="1911" x="2879725" y="2990850"/>
          <p14:tracePt t="1921" x="2528888" y="2865438"/>
          <p14:tracePt t="1927" x="2278063" y="2778125"/>
          <p14:tracePt t="1939" x="2139950" y="2690813"/>
          <p14:tracePt t="1943" x="2014538" y="2640013"/>
          <p14:tracePt t="1952" x="1914525" y="2590800"/>
          <p14:tracePt t="1959" x="1839913" y="2540000"/>
          <p14:tracePt t="1967" x="1765300" y="2503488"/>
          <p14:tracePt t="1975" x="1689100" y="2478088"/>
          <p14:tracePt t="1983" x="1614488" y="2439988"/>
          <p14:tracePt t="1991" x="1552575" y="2403475"/>
          <p14:tracePt t="1999" x="1501775" y="2365375"/>
          <p14:tracePt t="2007" x="1465263" y="2339975"/>
          <p14:tracePt t="2015" x="1427163" y="2314575"/>
          <p14:tracePt t="2023" x="1389063" y="2290763"/>
          <p14:tracePt t="2031" x="1339850" y="2252663"/>
          <p14:tracePt t="2040" x="1301750" y="2214563"/>
          <p14:tracePt t="2047" x="1239838" y="2214563"/>
          <p14:tracePt t="2056" x="1201738" y="2178050"/>
          <p14:tracePt t="2063" x="1139825" y="2139950"/>
          <p14:tracePt t="2073" x="1101725" y="2114550"/>
          <p14:tracePt t="2080" x="1050925" y="2089150"/>
          <p14:tracePt t="2088" x="1001713" y="2052638"/>
          <p14:tracePt t="2095" x="950913" y="2027238"/>
          <p14:tracePt t="2103" x="938213" y="2027238"/>
          <p14:tracePt t="2112" x="938213" y="2014538"/>
          <p14:tracePt t="2143" x="925513" y="2001838"/>
          <p14:tracePt t="2215" x="914400" y="1989138"/>
          <p14:tracePt t="2255" x="938213" y="1989138"/>
          <p14:tracePt t="2263" x="976313" y="1978025"/>
          <p14:tracePt t="2271" x="1050925" y="1978025"/>
          <p14:tracePt t="2279" x="1150938" y="1927225"/>
          <p14:tracePt t="2288" x="1276350" y="1901825"/>
          <p14:tracePt t="2295" x="1439863" y="1876425"/>
          <p14:tracePt t="2304" x="1639888" y="1814513"/>
          <p14:tracePt t="2312" x="1890713" y="1727200"/>
          <p14:tracePt t="2321" x="2178050" y="1689100"/>
          <p14:tracePt t="2327" x="2478088" y="1639888"/>
          <p14:tracePt t="2336" x="2828925" y="1601788"/>
          <p14:tracePt t="2343" x="3205163" y="1576388"/>
          <p14:tracePt t="2351" x="3567113" y="1539875"/>
          <p14:tracePt t="2359" x="3943350" y="1514475"/>
          <p14:tracePt t="2367" x="4330700" y="1501775"/>
          <p14:tracePt t="2375" x="4681538" y="1476375"/>
          <p14:tracePt t="2383" x="5019675" y="1476375"/>
          <p14:tracePt t="2391" x="5294313" y="1463675"/>
          <p14:tracePt t="2399" x="5519738" y="1450975"/>
          <p14:tracePt t="2407" x="5683250" y="1450975"/>
          <p14:tracePt t="2415" x="5832475" y="1450975"/>
          <p14:tracePt t="2423" x="5957888" y="1450975"/>
          <p14:tracePt t="2431" x="6057900" y="1450975"/>
          <p14:tracePt t="2439" x="6121400" y="1450975"/>
          <p14:tracePt t="2447" x="6170613" y="1450975"/>
          <p14:tracePt t="2456" x="6183313" y="1450975"/>
          <p14:tracePt t="2479" x="6196013" y="1450975"/>
          <p14:tracePt t="2495" x="6221413" y="1450975"/>
          <p14:tracePt t="2506" x="6234113" y="1450975"/>
          <p14:tracePt t="2511" x="6259513" y="1439863"/>
          <p14:tracePt t="2522" x="6283325" y="1427163"/>
          <p14:tracePt t="2527" x="6321425" y="1427163"/>
          <p14:tracePt t="2536" x="6346825" y="1427163"/>
          <p14:tracePt t="2543" x="6396038" y="1401763"/>
          <p14:tracePt t="2551" x="6421438" y="1376363"/>
          <p14:tracePt t="2559" x="6446838" y="1376363"/>
          <p14:tracePt t="2567" x="6496050" y="1376363"/>
          <p14:tracePt t="2575" x="6521450" y="1350963"/>
          <p14:tracePt t="2583" x="6559550" y="1339850"/>
          <p14:tracePt t="2591" x="6634163" y="1327150"/>
          <p14:tracePt t="2599" x="6734175" y="1314450"/>
          <p14:tracePt t="2607" x="6834188" y="1276350"/>
          <p14:tracePt t="2615" x="6946900" y="1263650"/>
          <p14:tracePt t="2623" x="7059613" y="1238250"/>
          <p14:tracePt t="2631" x="7146925" y="1227138"/>
          <p14:tracePt t="2640" x="7246938" y="1214438"/>
          <p14:tracePt t="2647" x="7348538" y="1201738"/>
          <p14:tracePt t="2656" x="7435850" y="1201738"/>
          <p14:tracePt t="2663" x="7523163" y="1189038"/>
          <p14:tracePt t="2672" x="7548563" y="1176338"/>
          <p14:tracePt t="2679" x="7561263" y="1176338"/>
          <p14:tracePt t="2688" x="7572375" y="1176338"/>
          <p14:tracePt t="2695" x="7597775" y="1176338"/>
          <p14:tracePt t="2704" x="7597775" y="1163638"/>
          <p14:tracePt t="2711" x="7623175" y="1163638"/>
          <p14:tracePt t="2720" x="7648575" y="1150938"/>
          <p14:tracePt t="2727" x="7661275" y="1138238"/>
          <p14:tracePt t="2736" x="7673975" y="1138238"/>
          <p14:tracePt t="2743" x="7685088" y="1125538"/>
          <p14:tracePt t="2752" x="7710488" y="1125538"/>
          <p14:tracePt t="2759" x="7735888" y="1114425"/>
          <p14:tracePt t="2767" x="7761288" y="1101725"/>
          <p14:tracePt t="2775" x="7785100" y="1076325"/>
          <p14:tracePt t="2783" x="7823200" y="1063625"/>
          <p14:tracePt t="2791" x="7835900" y="1038225"/>
          <p14:tracePt t="2799" x="7861300" y="1038225"/>
          <p14:tracePt t="2807" x="7861300" y="1025525"/>
          <p14:tracePt t="2815" x="7897813" y="1001713"/>
          <p14:tracePt t="2823" x="7923213" y="989013"/>
          <p14:tracePt t="2831" x="7935913" y="976313"/>
          <p14:tracePt t="2840" x="7961313" y="963613"/>
          <p14:tracePt t="2847" x="7974013" y="950913"/>
          <p14:tracePt t="2856" x="7999413" y="938213"/>
          <p14:tracePt t="2863" x="8023225" y="912813"/>
          <p14:tracePt t="2873" x="8035925" y="912813"/>
          <p14:tracePt t="2879" x="8061325" y="901700"/>
          <p14:tracePt t="2887" x="8086725" y="889000"/>
          <p14:tracePt t="2895" x="8099425" y="850900"/>
          <p14:tracePt t="2903" x="8123238" y="825500"/>
          <p14:tracePt t="2911" x="8161338" y="825500"/>
          <p14:tracePt t="2922" x="8212138" y="825500"/>
          <p14:tracePt t="2927" x="8223250" y="825500"/>
          <p14:tracePt t="2938" x="8261350" y="825500"/>
          <p14:tracePt t="2943" x="8274050" y="825500"/>
          <p14:tracePt t="2951" x="8299450" y="825500"/>
          <p14:tracePt t="2959" x="8324850" y="825500"/>
          <p14:tracePt t="2967" x="8335963" y="825500"/>
          <p14:tracePt t="2984" x="8361363" y="812800"/>
          <p14:tracePt t="2999" x="8374063" y="812800"/>
          <p14:tracePt t="3007" x="8399463" y="812800"/>
          <p14:tracePt t="3015" x="8412163" y="812800"/>
          <p14:tracePt t="3047" x="8424863" y="812800"/>
          <p14:tracePt t="3463" x="8412163" y="812800"/>
          <p14:tracePt t="3471" x="8399463" y="812800"/>
          <p14:tracePt t="3479" x="8386763" y="812800"/>
          <p14:tracePt t="3488" x="8374063" y="825500"/>
          <p14:tracePt t="3495" x="8335963" y="838200"/>
          <p14:tracePt t="3503" x="8286750" y="838200"/>
          <p14:tracePt t="3511" x="8223250" y="850900"/>
          <p14:tracePt t="3520" x="8135938" y="863600"/>
          <p14:tracePt t="3527" x="8023225" y="876300"/>
          <p14:tracePt t="3539" x="7897813" y="889000"/>
          <p14:tracePt t="3543" x="7785100" y="912813"/>
          <p14:tracePt t="3552" x="7635875" y="925513"/>
          <p14:tracePt t="3559" x="7448550" y="925513"/>
          <p14:tracePt t="3567" x="7272338" y="938213"/>
          <p14:tracePt t="3575" x="7034213" y="976313"/>
          <p14:tracePt t="3583" x="6708775" y="1014413"/>
          <p14:tracePt t="3591" x="6346825" y="1076325"/>
          <p14:tracePt t="3599" x="5995988" y="1089025"/>
          <p14:tracePt t="3607" x="5695950" y="1089025"/>
          <p14:tracePt t="3615" x="5445125" y="1101725"/>
          <p14:tracePt t="3623" x="5170488" y="1101725"/>
          <p14:tracePt t="3631" x="4819650" y="1125538"/>
          <p14:tracePt t="3640" x="4543425" y="1138238"/>
          <p14:tracePt t="3647" x="4305300" y="1138238"/>
          <p14:tracePt t="3656" x="4056063" y="1163638"/>
          <p14:tracePt t="3663" x="3843338" y="1163638"/>
          <p14:tracePt t="3672" x="3667125" y="1176338"/>
          <p14:tracePt t="3679" x="3517900" y="1189038"/>
          <p14:tracePt t="3689" x="3367088" y="1189038"/>
          <p14:tracePt t="3695" x="3228975" y="1189038"/>
          <p14:tracePt t="3704" x="3116263" y="1189038"/>
          <p14:tracePt t="3711" x="3028950" y="1201738"/>
          <p14:tracePt t="3722" x="2941638" y="1201738"/>
          <p14:tracePt t="3727" x="2903538" y="1201738"/>
          <p14:tracePt t="3739" x="2867025" y="1201738"/>
          <p14:tracePt t="3743" x="2816225" y="1201738"/>
          <p14:tracePt t="3751" x="2767013" y="1201738"/>
          <p14:tracePt t="3759" x="2716213" y="1214438"/>
          <p14:tracePt t="3767" x="2654300" y="1238250"/>
          <p14:tracePt t="3775" x="2603500" y="1238250"/>
          <p14:tracePt t="3783" x="2516188" y="1263650"/>
          <p14:tracePt t="3791" x="2390775" y="1263650"/>
          <p14:tracePt t="3799" x="2278063" y="1289050"/>
          <p14:tracePt t="3807" x="2152650" y="1314450"/>
          <p14:tracePt t="3815" x="2052638" y="1327150"/>
          <p14:tracePt t="3823" x="1952625" y="1363663"/>
          <p14:tracePt t="3831" x="1814513" y="1389063"/>
          <p14:tracePt t="3839" x="1677988" y="1414463"/>
          <p14:tracePt t="3847" x="1565275" y="1427163"/>
          <p14:tracePt t="3858" x="1476375" y="1427163"/>
          <p14:tracePt t="3863" x="1401763" y="1439863"/>
          <p14:tracePt t="3872" x="1352550" y="1450975"/>
          <p14:tracePt t="3879" x="1339850" y="1463675"/>
          <p14:tracePt t="3888" x="1314450" y="1463675"/>
          <p14:tracePt t="4063" x="1301750" y="1463675"/>
          <p14:tracePt t="4073" x="1301750" y="1476375"/>
          <p14:tracePt t="4079" x="1314450" y="1476375"/>
          <p14:tracePt t="4095" x="1339850" y="1489075"/>
          <p14:tracePt t="4103" x="1363663" y="1489075"/>
          <p14:tracePt t="4111" x="1414463" y="1489075"/>
          <p14:tracePt t="4122" x="1501775" y="1501775"/>
          <p14:tracePt t="4127" x="1601788" y="1527175"/>
          <p14:tracePt t="4139" x="1739900" y="1539875"/>
          <p14:tracePt t="4143" x="1890713" y="1563688"/>
          <p14:tracePt t="4151" x="2052638" y="1589088"/>
          <p14:tracePt t="4159" x="2239963" y="1614488"/>
          <p14:tracePt t="4167" x="2452688" y="1639888"/>
          <p14:tracePt t="4175" x="2641600" y="1652588"/>
          <p14:tracePt t="4183" x="2854325" y="1676400"/>
          <p14:tracePt t="4191" x="3041650" y="1714500"/>
          <p14:tracePt t="4199" x="3228975" y="1727200"/>
          <p14:tracePt t="4207" x="3429000" y="1727200"/>
          <p14:tracePt t="4215" x="3592513" y="1752600"/>
          <p14:tracePt t="4223" x="3767138" y="1765300"/>
          <p14:tracePt t="4231" x="3930650" y="1776413"/>
          <p14:tracePt t="4239" x="4092575" y="1776413"/>
          <p14:tracePt t="4247" x="4243388" y="1776413"/>
          <p14:tracePt t="4257" x="4394200" y="1776413"/>
          <p14:tracePt t="4263" x="4543425" y="1789113"/>
          <p14:tracePt t="4272" x="4681538" y="1814513"/>
          <p14:tracePt t="4279" x="4819650" y="1814513"/>
          <p14:tracePt t="4288" x="4945063" y="1839913"/>
          <p14:tracePt t="4295" x="5068888" y="1852613"/>
          <p14:tracePt t="4305" x="5181600" y="1852613"/>
          <p14:tracePt t="4311" x="5281613" y="1852613"/>
          <p14:tracePt t="4320" x="5383213" y="1852613"/>
          <p14:tracePt t="4327" x="5457825" y="1852613"/>
          <p14:tracePt t="4338" x="5532438" y="1852613"/>
          <p14:tracePt t="4343" x="5583238" y="1852613"/>
          <p14:tracePt t="4351" x="5670550" y="1852613"/>
          <p14:tracePt t="4359" x="5745163" y="1852613"/>
          <p14:tracePt t="4367" x="5808663" y="1852613"/>
          <p14:tracePt t="4375" x="5895975" y="1852613"/>
          <p14:tracePt t="4383" x="5995988" y="1852613"/>
          <p14:tracePt t="4391" x="6108700" y="1852613"/>
          <p14:tracePt t="4399" x="6234113" y="1865313"/>
          <p14:tracePt t="4407" x="6321425" y="1865313"/>
          <p14:tracePt t="4415" x="6434138" y="1865313"/>
          <p14:tracePt t="4423" x="6546850" y="1865313"/>
          <p14:tracePt t="4431" x="6646863" y="1865313"/>
          <p14:tracePt t="4439" x="6746875" y="1865313"/>
          <p14:tracePt t="4447" x="6846888" y="1865313"/>
          <p14:tracePt t="4456" x="6946900" y="1865313"/>
          <p14:tracePt t="4463" x="7021513" y="1865313"/>
          <p14:tracePt t="4471" x="7072313" y="1852613"/>
          <p14:tracePt t="4479" x="7110413" y="1852613"/>
          <p14:tracePt t="4487" x="7159625" y="1852613"/>
          <p14:tracePt t="4495" x="7210425" y="1852613"/>
          <p14:tracePt t="4505" x="7246938" y="1852613"/>
          <p14:tracePt t="4511" x="7297738" y="1852613"/>
          <p14:tracePt t="4520" x="7348538" y="1852613"/>
          <p14:tracePt t="4527" x="7410450" y="1839913"/>
          <p14:tracePt t="4538" x="7459663" y="1827213"/>
          <p14:tracePt t="4543" x="7510463" y="1827213"/>
          <p14:tracePt t="4551" x="7572375" y="1814513"/>
          <p14:tracePt t="4559" x="7623175" y="1801813"/>
          <p14:tracePt t="4567" x="7648575" y="1801813"/>
          <p14:tracePt t="4575" x="7661275" y="1789113"/>
          <p14:tracePt t="4583" x="7697788" y="1789113"/>
          <p14:tracePt t="4591" x="7710488" y="1776413"/>
          <p14:tracePt t="4615" x="7710488" y="1765300"/>
          <p14:tracePt t="4631" x="7723188" y="1752600"/>
          <p14:tracePt t="4647" x="7735888" y="1752600"/>
          <p14:tracePt t="4655" x="7748588" y="1739900"/>
          <p14:tracePt t="4703" x="7761288" y="1727200"/>
          <p14:tracePt t="4736" x="7761288" y="1714500"/>
          <p14:tracePt t="4743" x="7761288" y="1701800"/>
          <p14:tracePt t="4759" x="7773988" y="1701800"/>
          <p14:tracePt t="4767" x="7773988" y="1676400"/>
          <p14:tracePt t="4799" x="7785100" y="1652588"/>
          <p14:tracePt t="4807" x="7797800" y="1652588"/>
          <p14:tracePt t="4815" x="7797800" y="1639888"/>
          <p14:tracePt t="4831" x="7810500" y="1627188"/>
          <p14:tracePt t="4847" x="7823200" y="1601788"/>
          <p14:tracePt t="4856" x="7848600" y="1601788"/>
          <p14:tracePt t="4863" x="7874000" y="1576388"/>
          <p14:tracePt t="4873" x="7897813" y="1563688"/>
          <p14:tracePt t="4879" x="7910513" y="1563688"/>
          <p14:tracePt t="4887" x="7935913" y="1563688"/>
          <p14:tracePt t="4895" x="7974013" y="1552575"/>
          <p14:tracePt t="4904" x="7986713" y="1552575"/>
          <p14:tracePt t="4911" x="7999413" y="1539875"/>
          <p14:tracePt t="4922" x="8010525" y="1539875"/>
          <p14:tracePt t="4938" x="8023225" y="1539875"/>
          <p14:tracePt t="4956" x="8061325" y="1539875"/>
          <p14:tracePt t="4959" x="8086725" y="1527175"/>
          <p14:tracePt t="4967" x="8099425" y="1527175"/>
          <p14:tracePt t="4983" x="8110538" y="1527175"/>
          <p14:tracePt t="4991" x="8135938" y="1514475"/>
          <p14:tracePt t="5143" x="8123238" y="1514475"/>
          <p14:tracePt t="5151" x="8110538" y="1514475"/>
          <p14:tracePt t="5159" x="8086725" y="1514475"/>
          <p14:tracePt t="5167" x="8061325" y="1514475"/>
          <p14:tracePt t="5175" x="8035925" y="1514475"/>
          <p14:tracePt t="5183" x="7999413" y="1514475"/>
          <p14:tracePt t="5191" x="7986713" y="1527175"/>
          <p14:tracePt t="5199" x="7974013" y="1527175"/>
          <p14:tracePt t="5520" x="7986713" y="1527175"/>
          <p14:tracePt t="5536" x="7999413" y="1527175"/>
          <p14:tracePt t="5543" x="8035925" y="1527175"/>
          <p14:tracePt t="5551" x="8074025" y="1527175"/>
          <p14:tracePt t="5559" x="8110538" y="1527175"/>
          <p14:tracePt t="5567" x="8148638" y="1527175"/>
          <p14:tracePt t="5576" x="8186738" y="1527175"/>
          <p14:tracePt t="5583" x="8235950" y="1527175"/>
          <p14:tracePt t="5592" x="8261350" y="1527175"/>
          <p14:tracePt t="5599" x="8274050" y="1527175"/>
          <p14:tracePt t="5663" x="8286750" y="1527175"/>
          <p14:tracePt t="5687" x="8299450" y="1527175"/>
          <p14:tracePt t="5719" x="8312150" y="1527175"/>
          <p14:tracePt t="5879" x="8324850" y="1514475"/>
          <p14:tracePt t="5903" x="8335963" y="1514475"/>
          <p14:tracePt t="5911" x="8361363" y="1514475"/>
          <p14:tracePt t="5927" x="8399463" y="1514475"/>
          <p14:tracePt t="5936" x="8412163" y="1514475"/>
          <p14:tracePt t="5943" x="8435975" y="1501775"/>
          <p14:tracePt t="5956" x="8448675" y="1501775"/>
          <p14:tracePt t="5959" x="8461375" y="1501775"/>
          <p14:tracePt t="5975" x="8474075" y="1501775"/>
          <p14:tracePt t="5983" x="8486775" y="1489075"/>
          <p14:tracePt t="5999" x="8499475" y="1489075"/>
          <p14:tracePt t="6007" x="8512175" y="1489075"/>
          <p14:tracePt t="6015" x="8524875" y="1489075"/>
          <p14:tracePt t="6024" x="8537575" y="1489075"/>
          <p14:tracePt t="6031" x="8561388" y="1489075"/>
          <p14:tracePt t="6039" x="8586788" y="1501775"/>
          <p14:tracePt t="6047" x="8612188" y="1501775"/>
          <p14:tracePt t="6056" x="8624888" y="1514475"/>
          <p14:tracePt t="6063" x="8674100" y="1527175"/>
          <p14:tracePt t="6072" x="8750300" y="1527175"/>
          <p14:tracePt t="6079" x="8837613" y="1527175"/>
          <p14:tracePt t="6087" x="8912225" y="1539875"/>
          <p14:tracePt t="6095" x="8986838" y="1539875"/>
          <p14:tracePt t="6103" x="9050338" y="1552575"/>
          <p14:tracePt t="6111" x="9124950" y="1563688"/>
          <p14:tracePt t="6122" x="9199563" y="1576388"/>
          <p14:tracePt t="6127" x="9250363" y="1576388"/>
          <p14:tracePt t="6138" x="9275763" y="1589088"/>
          <p14:tracePt t="6143" x="9301163" y="1601788"/>
          <p14:tracePt t="6151" x="9312275" y="1601788"/>
          <p14:tracePt t="6159" x="9337675" y="1601788"/>
          <p14:tracePt t="6175" x="9363075" y="1601788"/>
          <p14:tracePt t="6215" x="9375775" y="1601788"/>
          <p14:tracePt t="6239" x="9401175" y="1601788"/>
          <p14:tracePt t="6247" x="9424988" y="1601788"/>
          <p14:tracePt t="6263" x="9437688" y="1601788"/>
          <p14:tracePt t="6272" x="9450388" y="1601788"/>
          <p14:tracePt t="6279" x="9475788" y="1601788"/>
          <p14:tracePt t="6287" x="9501188" y="1601788"/>
          <p14:tracePt t="6295" x="9537700" y="1601788"/>
          <p14:tracePt t="6304" x="9563100" y="1601788"/>
          <p14:tracePt t="6311" x="9601200" y="1601788"/>
          <p14:tracePt t="6321" x="9663113" y="1601788"/>
          <p14:tracePt t="6327" x="9701213" y="1601788"/>
          <p14:tracePt t="6336" x="9750425" y="1601788"/>
          <p14:tracePt t="6343" x="9788525" y="1601788"/>
          <p14:tracePt t="6351" x="9826625" y="1601788"/>
          <p14:tracePt t="6359" x="9863138" y="1601788"/>
          <p14:tracePt t="6367" x="9901238" y="1601788"/>
          <p14:tracePt t="6375" x="9939338" y="1601788"/>
          <p14:tracePt t="6383" x="9963150" y="1601788"/>
          <p14:tracePt t="6391" x="9988550" y="1601788"/>
          <p14:tracePt t="6407" x="10001250" y="1601788"/>
          <p14:tracePt t="6479" x="10013950" y="1601788"/>
          <p14:tracePt t="6503" x="10026650" y="1601788"/>
          <p14:tracePt t="6520" x="10052050" y="1589088"/>
          <p14:tracePt t="6551" x="10064750" y="1589088"/>
          <p14:tracePt t="6559" x="10075863" y="1589088"/>
          <p14:tracePt t="6583" x="10088563" y="1576388"/>
          <p14:tracePt t="6599" x="10101263" y="1576388"/>
          <p14:tracePt t="6615" x="10113963" y="1576388"/>
          <p14:tracePt t="6631" x="10139363" y="1576388"/>
          <p14:tracePt t="6639" x="10139363" y="1563688"/>
          <p14:tracePt t="6647" x="10152063" y="1563688"/>
          <p14:tracePt t="6656" x="10164763" y="1563688"/>
          <p14:tracePt t="6672" x="10177463" y="1552575"/>
          <p14:tracePt t="6688" x="10188575" y="1552575"/>
          <p14:tracePt t="6704" x="10201275" y="1539875"/>
          <p14:tracePt t="6711" x="10201275" y="1527175"/>
          <p14:tracePt t="6720" x="10213975" y="1514475"/>
          <p14:tracePt t="6737" x="10213975" y="1501775"/>
          <p14:tracePt t="6752" x="10226675" y="1501775"/>
          <p14:tracePt t="7071" x="10239375" y="1501775"/>
          <p14:tracePt t="7088" x="10226675" y="1501775"/>
          <p14:tracePt t="7095" x="10201275" y="1514475"/>
          <p14:tracePt t="7103" x="10188575" y="1514475"/>
          <p14:tracePt t="7111" x="10177463" y="1527175"/>
          <p14:tracePt t="7122" x="10164763" y="1527175"/>
          <p14:tracePt t="7127" x="10152063" y="1527175"/>
          <p14:tracePt t="7137" x="10126663" y="1527175"/>
          <p14:tracePt t="7143" x="10101263" y="1539875"/>
          <p14:tracePt t="7152" x="10064750" y="1539875"/>
          <p14:tracePt t="7159" x="10001250" y="1539875"/>
          <p14:tracePt t="7167" x="9926638" y="1552575"/>
          <p14:tracePt t="7175" x="9801225" y="1552575"/>
          <p14:tracePt t="7183" x="9688513" y="1552575"/>
          <p14:tracePt t="7191" x="9550400" y="1552575"/>
          <p14:tracePt t="7199" x="9388475" y="1589088"/>
          <p14:tracePt t="7207" x="9224963" y="1601788"/>
          <p14:tracePt t="7215" x="9012238" y="1601788"/>
          <p14:tracePt t="7223" x="8750300" y="1601788"/>
          <p14:tracePt t="7231" x="8448675" y="1639888"/>
          <p14:tracePt t="7239" x="8174038" y="1652588"/>
          <p14:tracePt t="7247" x="7835900" y="1652588"/>
          <p14:tracePt t="7255" x="7510463" y="1676400"/>
          <p14:tracePt t="7263" x="7197725" y="1714500"/>
          <p14:tracePt t="7272" x="6834188" y="1752600"/>
          <p14:tracePt t="7279" x="6496050" y="1765300"/>
          <p14:tracePt t="7288" x="6221413" y="1765300"/>
          <p14:tracePt t="7295" x="5983288" y="1814513"/>
          <p14:tracePt t="7303" x="5757863" y="1852613"/>
          <p14:tracePt t="7311" x="5570538" y="1876425"/>
          <p14:tracePt t="7322" x="5383213" y="1876425"/>
          <p14:tracePt t="7327" x="5207000" y="1876425"/>
          <p14:tracePt t="7338" x="5019675" y="1889125"/>
          <p14:tracePt t="7343" x="4806950" y="1927225"/>
          <p14:tracePt t="7351" x="4643438" y="1939925"/>
          <p14:tracePt t="7359" x="4456113" y="1965325"/>
          <p14:tracePt t="7367" x="4243388" y="1978025"/>
          <p14:tracePt t="7375" x="4068763" y="2014538"/>
          <p14:tracePt t="7384" x="3905250" y="2014538"/>
          <p14:tracePt t="7391" x="3743325" y="2014538"/>
          <p14:tracePt t="7399" x="3605213" y="2027238"/>
          <p14:tracePt t="7407" x="3492500" y="2052638"/>
          <p14:tracePt t="7415" x="3354388" y="2052638"/>
          <p14:tracePt t="7423" x="3216275" y="2052638"/>
          <p14:tracePt t="7431" x="3116263" y="2052638"/>
          <p14:tracePt t="7439" x="3054350" y="2078038"/>
          <p14:tracePt t="7447" x="2979738" y="2089150"/>
          <p14:tracePt t="7455" x="2928938" y="2089150"/>
          <p14:tracePt t="7463" x="2879725" y="2089150"/>
          <p14:tracePt t="7473" x="2828925" y="2089150"/>
          <p14:tracePt t="7479" x="2741613" y="2101850"/>
          <p14:tracePt t="7488" x="2667000" y="2114550"/>
          <p14:tracePt t="7495" x="2628900" y="2114550"/>
          <p14:tracePt t="7504" x="2578100" y="2114550"/>
          <p14:tracePt t="7511" x="2541588" y="2139950"/>
          <p14:tracePt t="7520" x="2465388" y="2152650"/>
          <p14:tracePt t="7527" x="2428875" y="2152650"/>
          <p14:tracePt t="7536" x="2416175" y="2152650"/>
          <p14:tracePt t="7543" x="2403475" y="2165350"/>
          <p14:tracePt t="7552" x="2390775" y="2165350"/>
          <p14:tracePt t="8543" x="2390775" y="2152650"/>
          <p14:tracePt t="8575" x="2403475" y="2152650"/>
          <p14:tracePt t="8583" x="2416175" y="2139950"/>
          <p14:tracePt t="8591" x="2428875" y="2127250"/>
          <p14:tracePt t="8599" x="2465388" y="2127250"/>
          <p14:tracePt t="8607" x="2528888" y="2127250"/>
          <p14:tracePt t="8615" x="2603500" y="2114550"/>
          <p14:tracePt t="8623" x="2678113" y="2089150"/>
          <p14:tracePt t="8631" x="2778125" y="2089150"/>
          <p14:tracePt t="8639" x="2928938" y="2089150"/>
          <p14:tracePt t="8647" x="3054350" y="2089150"/>
          <p14:tracePt t="8655" x="3241675" y="2089150"/>
          <p14:tracePt t="8663" x="3492500" y="2089150"/>
          <p14:tracePt t="8672" x="3805238" y="2089150"/>
          <p14:tracePt t="8679" x="4192588" y="2114550"/>
          <p14:tracePt t="8688" x="4530725" y="2114550"/>
          <p14:tracePt t="8695" x="4906963" y="2114550"/>
          <p14:tracePt t="8704" x="5307013" y="2114550"/>
          <p14:tracePt t="8711" x="5719763" y="2114550"/>
          <p14:tracePt t="8722" x="6057900" y="2114550"/>
          <p14:tracePt t="8727" x="6472238" y="2114550"/>
          <p14:tracePt t="8736" x="6821488" y="2101850"/>
          <p14:tracePt t="8743" x="7134225" y="2089150"/>
          <p14:tracePt t="8752" x="7348538" y="2078038"/>
          <p14:tracePt t="8759" x="7561263" y="2052638"/>
          <p14:tracePt t="8767" x="7697788" y="2039938"/>
          <p14:tracePt t="8775" x="7835900" y="2039938"/>
          <p14:tracePt t="8783" x="7948613" y="2014538"/>
          <p14:tracePt t="8791" x="8035925" y="2001838"/>
          <p14:tracePt t="8799" x="8110538" y="2001838"/>
          <p14:tracePt t="8807" x="8148638" y="2001838"/>
          <p14:tracePt t="8815" x="8174038" y="1989138"/>
          <p14:tracePt t="8823" x="8174038" y="1978025"/>
          <p14:tracePt t="8847" x="8174038" y="1965325"/>
          <p14:tracePt t="8856" x="8174038" y="1952625"/>
          <p14:tracePt t="8863" x="8161338" y="1927225"/>
          <p14:tracePt t="8872" x="8123238" y="1914525"/>
          <p14:tracePt t="8879" x="8086725" y="1914525"/>
          <p14:tracePt t="8888" x="8023225" y="1889125"/>
          <p14:tracePt t="8895" x="7999413" y="1876425"/>
          <p14:tracePt t="8903" x="7961313" y="1876425"/>
          <p14:tracePt t="8911" x="7935913" y="1865313"/>
          <p14:tracePt t="8922" x="7923213" y="1865313"/>
          <p14:tracePt t="8927" x="7910513" y="1852613"/>
          <p14:tracePt t="8938" x="7897813" y="1852613"/>
          <p14:tracePt t="8943" x="7886700" y="1839913"/>
          <p14:tracePt t="8952" x="7874000" y="1827213"/>
          <p14:tracePt t="8959" x="7861300" y="1827213"/>
          <p14:tracePt t="8975" x="7835900" y="1827213"/>
          <p14:tracePt t="8983" x="7835900" y="1814513"/>
          <p14:tracePt t="8992" x="7823200" y="1801813"/>
          <p14:tracePt t="8999" x="7785100" y="1789113"/>
          <p14:tracePt t="9015" x="7773988" y="1776413"/>
          <p14:tracePt t="9023" x="7761288" y="1765300"/>
          <p14:tracePt t="9031" x="7723188" y="1752600"/>
          <p14:tracePt t="9039" x="7685088" y="1739900"/>
          <p14:tracePt t="9047" x="7623175" y="1727200"/>
          <p14:tracePt t="9058" x="7535863" y="1727200"/>
          <p14:tracePt t="9063" x="7448550" y="1714500"/>
          <p14:tracePt t="9073" x="7348538" y="1701800"/>
          <p14:tracePt t="9079" x="7246938" y="1689100"/>
          <p14:tracePt t="9088" x="7110413" y="1689100"/>
          <p14:tracePt t="9095" x="6972300" y="1663700"/>
          <p14:tracePt t="9104" x="6834188" y="1652588"/>
          <p14:tracePt t="9111" x="6721475" y="1652588"/>
          <p14:tracePt t="9120" x="6584950" y="1639888"/>
          <p14:tracePt t="9127" x="6421438" y="1627188"/>
          <p14:tracePt t="9136" x="6270625" y="1601788"/>
          <p14:tracePt t="9143" x="6146800" y="1589088"/>
          <p14:tracePt t="9152" x="6021388" y="1576388"/>
          <p14:tracePt t="9159" x="5883275" y="1576388"/>
          <p14:tracePt t="9167" x="5783263" y="1576388"/>
          <p14:tracePt t="9175" x="5695950" y="1563688"/>
          <p14:tracePt t="9183" x="5632450" y="1563688"/>
          <p14:tracePt t="9191" x="5583238" y="1563688"/>
          <p14:tracePt t="9199" x="5557838" y="1563688"/>
          <p14:tracePt t="9207" x="5532438" y="1563688"/>
          <p14:tracePt t="9391" x="5532438" y="1539875"/>
          <p14:tracePt t="9407" x="5557838" y="1539875"/>
          <p14:tracePt t="9415" x="5595938" y="1539875"/>
          <p14:tracePt t="9423" x="5657850" y="1539875"/>
          <p14:tracePt t="9431" x="5745163" y="1552575"/>
          <p14:tracePt t="9439" x="5821363" y="1563688"/>
          <p14:tracePt t="9447" x="5883275" y="1563688"/>
          <p14:tracePt t="9456" x="5970588" y="1576388"/>
          <p14:tracePt t="9463" x="6070600" y="1576388"/>
          <p14:tracePt t="9472" x="6170613" y="1589088"/>
          <p14:tracePt t="9479" x="6296025" y="1601788"/>
          <p14:tracePt t="9488" x="6408738" y="1601788"/>
          <p14:tracePt t="9495" x="6521450" y="1614488"/>
          <p14:tracePt t="9504" x="6634163" y="1614488"/>
          <p14:tracePt t="9511" x="6746875" y="1614488"/>
          <p14:tracePt t="9520" x="6859588" y="1614488"/>
          <p14:tracePt t="9527" x="6985000" y="1614488"/>
          <p14:tracePt t="9536" x="7085013" y="1614488"/>
          <p14:tracePt t="9543" x="7159625" y="1614488"/>
          <p14:tracePt t="9552" x="7259638" y="1614488"/>
          <p14:tracePt t="9559" x="7335838" y="1614488"/>
          <p14:tracePt t="9567" x="7385050" y="1614488"/>
          <p14:tracePt t="9575" x="7435850" y="1601788"/>
          <p14:tracePt t="9583" x="7459663" y="1601788"/>
          <p14:tracePt t="9591" x="7485063" y="1589088"/>
          <p14:tracePt t="9599" x="7497763" y="1589088"/>
          <p14:tracePt t="9607" x="7510463" y="1576388"/>
          <p14:tracePt t="9615" x="7523163" y="1576388"/>
          <p14:tracePt t="9631" x="7548563" y="1552575"/>
          <p14:tracePt t="9639" x="7548563" y="1539875"/>
          <p14:tracePt t="9656" x="7561263" y="1527175"/>
          <p14:tracePt t="9663" x="7572375" y="1527175"/>
          <p14:tracePt t="9672" x="7572375" y="1514475"/>
          <p14:tracePt t="9680" x="7572375" y="1489075"/>
          <p14:tracePt t="9695" x="7585075" y="1489075"/>
          <p14:tracePt t="9719" x="7610475" y="1476375"/>
          <p14:tracePt t="9727" x="7610475" y="1463675"/>
          <p14:tracePt t="9759" x="7610475" y="1450975"/>
          <p14:tracePt t="9815" x="7610475" y="1439863"/>
          <p14:tracePt t="9991" x="7623175" y="1439863"/>
          <p14:tracePt t="9999" x="7635875" y="1427163"/>
          <p14:tracePt t="10007" x="7648575" y="1427163"/>
          <p14:tracePt t="10015" x="7661275" y="1427163"/>
          <p14:tracePt t="10023" x="7673975" y="1427163"/>
          <p14:tracePt t="10031" x="7685088" y="1427163"/>
          <p14:tracePt t="10039" x="7710488" y="1427163"/>
          <p14:tracePt t="10047" x="7723188" y="1427163"/>
          <p14:tracePt t="10055" x="7735888" y="1414463"/>
          <p14:tracePt t="10063" x="7761288" y="1414463"/>
          <p14:tracePt t="10072" x="7785100" y="1414463"/>
          <p14:tracePt t="10079" x="7797800" y="1414463"/>
          <p14:tracePt t="10088" x="7810500" y="1414463"/>
          <p14:tracePt t="10095" x="7835900" y="1414463"/>
          <p14:tracePt t="10104" x="7861300" y="1414463"/>
          <p14:tracePt t="10120" x="7886700" y="1401763"/>
          <p14:tracePt t="10127" x="7897813" y="1401763"/>
          <p14:tracePt t="10152" x="7923213" y="1401763"/>
          <p14:tracePt t="10167" x="7948613" y="1401763"/>
          <p14:tracePt t="10183" x="7961313" y="1401763"/>
          <p14:tracePt t="10199" x="7974013" y="1401763"/>
          <p14:tracePt t="10223" x="7986713" y="1401763"/>
          <p14:tracePt t="10231" x="7999413" y="1401763"/>
          <p14:tracePt t="10263" x="8010525" y="1414463"/>
          <p14:tracePt t="10279" x="8023225" y="1414463"/>
          <p14:tracePt t="10304" x="8035925" y="1414463"/>
          <p14:tracePt t="10320" x="8048625" y="1414463"/>
          <p14:tracePt t="10343" x="8061325" y="1414463"/>
          <p14:tracePt t="10384" x="8086725" y="1414463"/>
          <p14:tracePt t="10407" x="8099425" y="1414463"/>
          <p14:tracePt t="10415" x="8110538" y="1414463"/>
          <p14:tracePt t="10423" x="8123238" y="1414463"/>
          <p14:tracePt t="10431" x="8135938" y="1414463"/>
          <p14:tracePt t="10439" x="8148638" y="1414463"/>
          <p14:tracePt t="10447" x="8161338" y="1414463"/>
          <p14:tracePt t="10456" x="8174038" y="1414463"/>
          <p14:tracePt t="10471" x="8199438" y="1414463"/>
          <p14:tracePt t="10519" x="8223250" y="1414463"/>
          <p14:tracePt t="10527" x="8235950" y="1414463"/>
          <p14:tracePt t="10535" x="8248650" y="1414463"/>
          <p14:tracePt t="10543" x="8261350" y="1414463"/>
          <p14:tracePt t="10552" x="8312150" y="1427163"/>
          <p14:tracePt t="10559" x="8335963" y="1450975"/>
          <p14:tracePt t="10567" x="8348663" y="1450975"/>
          <p14:tracePt t="10575" x="8374063" y="1450975"/>
          <p14:tracePt t="10583" x="8399463" y="1450975"/>
          <p14:tracePt t="10591" x="8435975" y="1450975"/>
          <p14:tracePt t="10600" x="8474075" y="1450975"/>
          <p14:tracePt t="10607" x="8537575" y="1450975"/>
          <p14:tracePt t="10615" x="8612188" y="1450975"/>
          <p14:tracePt t="10623" x="8712200" y="1450975"/>
          <p14:tracePt t="10631" x="8824913" y="1450975"/>
          <p14:tracePt t="10639" x="8924925" y="1450975"/>
          <p14:tracePt t="10647" x="9012238" y="1450975"/>
          <p14:tracePt t="10656" x="9099550" y="1450975"/>
          <p14:tracePt t="10663" x="9188450" y="1450975"/>
          <p14:tracePt t="10672" x="9263063" y="1463675"/>
          <p14:tracePt t="10679" x="9350375" y="1489075"/>
          <p14:tracePt t="10688" x="9413875" y="1501775"/>
          <p14:tracePt t="10695" x="9463088" y="1527175"/>
          <p14:tracePt t="10704" x="9488488" y="1527175"/>
          <p14:tracePt t="10711" x="9513888" y="1527175"/>
          <p14:tracePt t="10720" x="9525000" y="1527175"/>
          <p14:tracePt t="10775" x="9537700" y="1527175"/>
          <p14:tracePt t="10783" x="9550400" y="1527175"/>
          <p14:tracePt t="10791" x="9563100" y="1527175"/>
          <p14:tracePt t="10815" x="9575800" y="1527175"/>
          <p14:tracePt t="12416" x="9588500" y="1514475"/>
          <p14:tracePt t="12431" x="9601200" y="1514475"/>
          <p14:tracePt t="12439" x="9601200" y="1501775"/>
          <p14:tracePt t="12447" x="9613900" y="1501775"/>
          <p14:tracePt t="12463" x="9626600" y="1489075"/>
          <p14:tracePt t="12471" x="9650413" y="1476375"/>
          <p14:tracePt t="12479" x="9675813" y="1476375"/>
          <p14:tracePt t="12487" x="9688513" y="1476375"/>
          <p14:tracePt t="12495" x="9701213" y="1476375"/>
          <p14:tracePt t="12503" x="9713913" y="1476375"/>
          <p14:tracePt t="12511" x="9726613" y="1476375"/>
          <p14:tracePt t="12522" x="9739313" y="1476375"/>
          <p14:tracePt t="12527" x="9750425" y="1476375"/>
          <p14:tracePt t="12536" x="9763125" y="1476375"/>
          <p14:tracePt t="12543" x="9788525" y="1476375"/>
          <p14:tracePt t="12552" x="9801225" y="1476375"/>
          <p14:tracePt t="12559" x="9813925" y="1476375"/>
          <p14:tracePt t="12567" x="9826625" y="1476375"/>
          <p14:tracePt t="12575" x="9863138" y="1463675"/>
          <p14:tracePt t="12583" x="9863138" y="1450975"/>
          <p14:tracePt t="12591" x="9888538" y="1450975"/>
          <p14:tracePt t="12599" x="9913938" y="1450975"/>
          <p14:tracePt t="12607" x="9939338" y="1450975"/>
          <p14:tracePt t="12615" x="9952038" y="1450975"/>
          <p14:tracePt t="12631" x="9975850" y="1450975"/>
          <p14:tracePt t="12639" x="10001250" y="1450975"/>
          <p14:tracePt t="12647" x="10013950" y="1450975"/>
          <p14:tracePt t="12656" x="10026650" y="1450975"/>
          <p14:tracePt t="12663" x="10064750" y="1450975"/>
          <p14:tracePt t="12672" x="10075863" y="1450975"/>
          <p14:tracePt t="12679" x="10113963" y="1450975"/>
          <p14:tracePt t="12688" x="10152063" y="1450975"/>
          <p14:tracePt t="12695" x="10164763" y="1450975"/>
          <p14:tracePt t="12704" x="10177463" y="1450975"/>
          <p14:tracePt t="12711" x="10188575" y="1450975"/>
          <p14:tracePt t="12721" x="10201275" y="1450975"/>
          <p14:tracePt t="12880" x="10213975" y="1450975"/>
          <p14:tracePt t="12895" x="10201275" y="1463675"/>
          <p14:tracePt t="12903" x="10188575" y="1476375"/>
          <p14:tracePt t="12911" x="10152063" y="1501775"/>
          <p14:tracePt t="12919" x="10088563" y="1527175"/>
          <p14:tracePt t="12927" x="10013950" y="1552575"/>
          <p14:tracePt t="12937" x="9875838" y="1601788"/>
          <p14:tracePt t="12955" x="9563100" y="1652588"/>
          <p14:tracePt t="12959" x="9375775" y="1676400"/>
          <p14:tracePt t="12967" x="9163050" y="1689100"/>
          <p14:tracePt t="12975" x="8975725" y="1714500"/>
          <p14:tracePt t="12983" x="8724900" y="1714500"/>
          <p14:tracePt t="12991" x="8412163" y="1727200"/>
          <p14:tracePt t="12999" x="8023225" y="1765300"/>
          <p14:tracePt t="13007" x="7535863" y="1789113"/>
          <p14:tracePt t="13015" x="7021513" y="1839913"/>
          <p14:tracePt t="13023" x="6472238" y="1839913"/>
          <p14:tracePt t="13031" x="5957888" y="1865313"/>
          <p14:tracePt t="13039" x="5507038" y="1901825"/>
          <p14:tracePt t="13047" x="5094288" y="1901825"/>
          <p14:tracePt t="13055" x="4694238" y="1901825"/>
          <p14:tracePt t="13063" x="4281488" y="1901825"/>
          <p14:tracePt t="13072" x="3943350" y="1901825"/>
          <p14:tracePt t="13080" x="3567113" y="1901825"/>
          <p14:tracePt t="13088" x="3216275" y="1889125"/>
          <p14:tracePt t="13095" x="2903538" y="1876425"/>
          <p14:tracePt t="13104" x="2565400" y="1876425"/>
          <p14:tracePt t="13111" x="2339975" y="1865313"/>
          <p14:tracePt t="13120" x="2178050" y="1852613"/>
          <p14:tracePt t="13127" x="2052638" y="1852613"/>
          <p14:tracePt t="13137" x="1914525" y="1852613"/>
          <p14:tracePt t="13143" x="1765300" y="1852613"/>
          <p14:tracePt t="13152" x="1665288" y="1852613"/>
          <p14:tracePt t="13159" x="1552575" y="1852613"/>
          <p14:tracePt t="13167" x="1427163" y="1852613"/>
          <p14:tracePt t="13175" x="1327150" y="1852613"/>
          <p14:tracePt t="13183" x="1227138" y="1852613"/>
          <p14:tracePt t="13191" x="1139825" y="1852613"/>
          <p14:tracePt t="13199" x="1038225" y="1852613"/>
          <p14:tracePt t="13207" x="938213" y="1852613"/>
          <p14:tracePt t="13215" x="825500" y="1852613"/>
          <p14:tracePt t="13223" x="738188" y="1865313"/>
          <p14:tracePt t="13231" x="676275" y="1876425"/>
          <p14:tracePt t="13239" x="600075" y="1876425"/>
          <p14:tracePt t="13247" x="525463" y="1876425"/>
          <p14:tracePt t="13255" x="488950" y="1876425"/>
          <p14:tracePt t="13263" x="463550" y="1876425"/>
          <p14:tracePt t="13272" x="450850" y="1876425"/>
          <p14:tracePt t="14223" x="463550" y="1876425"/>
          <p14:tracePt t="14231" x="476250" y="1876425"/>
          <p14:tracePt t="14240" x="488950" y="1876425"/>
          <p14:tracePt t="14256" x="500063" y="1876425"/>
          <p14:tracePt t="14263" x="512763" y="1876425"/>
          <p14:tracePt t="14273" x="525463" y="1876425"/>
          <p14:tracePt t="14279" x="538163" y="1876425"/>
          <p14:tracePt t="14295" x="563563" y="1876425"/>
          <p14:tracePt t="14303" x="588963" y="1876425"/>
          <p14:tracePt t="14311" x="600075" y="1876425"/>
          <p14:tracePt t="14321" x="612775" y="1876425"/>
          <p14:tracePt t="14327" x="638175" y="1876425"/>
          <p14:tracePt t="14336" x="663575" y="1876425"/>
          <p14:tracePt t="14343" x="676275" y="1889125"/>
          <p14:tracePt t="14352" x="712788" y="1889125"/>
          <p14:tracePt t="14359" x="763588" y="1889125"/>
          <p14:tracePt t="14367" x="850900" y="1901825"/>
          <p14:tracePt t="14375" x="950913" y="1901825"/>
          <p14:tracePt t="14383" x="1038225" y="1914525"/>
          <p14:tracePt t="14391" x="1139825" y="1927225"/>
          <p14:tracePt t="14399" x="1227138" y="1965325"/>
          <p14:tracePt t="14407" x="1327150" y="1978025"/>
          <p14:tracePt t="14415" x="1389063" y="2001838"/>
          <p14:tracePt t="14423" x="1427163" y="2014538"/>
          <p14:tracePt t="14431" x="1465263" y="2014538"/>
          <p14:tracePt t="14439" x="1489075" y="2027238"/>
          <p14:tracePt t="14447" x="1514475" y="2039938"/>
          <p14:tracePt t="14455" x="1552575" y="2039938"/>
          <p14:tracePt t="14464" x="1589088" y="2039938"/>
          <p14:tracePt t="14472" x="1601788" y="2039938"/>
          <p14:tracePt t="14479" x="1627188" y="2052638"/>
          <p14:tracePt t="14488" x="1652588" y="2052638"/>
          <p14:tracePt t="14495" x="1677988" y="2065338"/>
          <p14:tracePt t="14505" x="1714500" y="2065338"/>
          <p14:tracePt t="14511" x="1752600" y="2065338"/>
          <p14:tracePt t="14520" x="1814513" y="2089150"/>
          <p14:tracePt t="14527" x="1852613" y="2101850"/>
          <p14:tracePt t="14536" x="1890713" y="2114550"/>
          <p14:tracePt t="14543" x="1903413" y="2114550"/>
          <p14:tracePt t="14552" x="1927225" y="2114550"/>
          <p14:tracePt t="14863" x="1939925" y="2114550"/>
          <p14:tracePt t="14872" x="1939925" y="2127250"/>
          <p14:tracePt t="14936" x="1939925" y="2139950"/>
          <p14:tracePt t="14943" x="1927225" y="2139950"/>
          <p14:tracePt t="14959" x="1927225" y="2152650"/>
          <p14:tracePt t="16215" x="1914525" y="2152650"/>
          <p14:tracePt t="16223" x="1865313" y="2152650"/>
          <p14:tracePt t="16231" x="1778000" y="2152650"/>
          <p14:tracePt t="16239" x="1727200" y="2152650"/>
          <p14:tracePt t="16247" x="1689100" y="2152650"/>
          <p14:tracePt t="16255" x="1677988" y="2152650"/>
          <p14:tracePt t="16263" x="1665288" y="2152650"/>
          <p14:tracePt t="16272" x="1652588" y="2152650"/>
          <p14:tracePt t="16279" x="1639888" y="2152650"/>
          <p14:tracePt t="16288" x="1627188" y="2152650"/>
          <p14:tracePt t="16295" x="1601788" y="2152650"/>
          <p14:tracePt t="16303" x="1565275" y="2152650"/>
          <p14:tracePt t="16311" x="1514475" y="2152650"/>
          <p14:tracePt t="16320" x="1452563" y="2152650"/>
          <p14:tracePt t="16327" x="1389063" y="2152650"/>
          <p14:tracePt t="16336" x="1301750" y="2152650"/>
          <p14:tracePt t="16343" x="1263650" y="2152650"/>
          <p14:tracePt t="16352" x="1227138" y="2152650"/>
          <p14:tracePt t="16359" x="1176338" y="2152650"/>
          <p14:tracePt t="16367" x="1150938" y="2152650"/>
          <p14:tracePt t="16375" x="1139825" y="2139950"/>
          <p14:tracePt t="16383" x="1114425" y="2127250"/>
          <p14:tracePt t="16391" x="1101725" y="2114550"/>
          <p14:tracePt t="16399" x="1101725" y="2101850"/>
          <p14:tracePt t="16407" x="1101725" y="2089150"/>
          <p14:tracePt t="16415" x="1114425" y="2078038"/>
          <p14:tracePt t="16425" x="1150938" y="2078038"/>
          <p14:tracePt t="16431" x="1201738" y="2065338"/>
          <p14:tracePt t="16439" x="1263650" y="2039938"/>
          <p14:tracePt t="16447" x="1327150" y="2027238"/>
          <p14:tracePt t="16455" x="1414463" y="2001838"/>
          <p14:tracePt t="16463" x="1539875" y="1978025"/>
          <p14:tracePt t="16472" x="1652588" y="1965325"/>
          <p14:tracePt t="16479" x="1790700" y="1952625"/>
          <p14:tracePt t="16488" x="1927225" y="1939925"/>
          <p14:tracePt t="16495" x="2090738" y="1939925"/>
          <p14:tracePt t="16504" x="2316163" y="1927225"/>
          <p14:tracePt t="16511" x="2690813" y="1927225"/>
          <p14:tracePt t="16521" x="3205163" y="1927225"/>
          <p14:tracePt t="16527" x="3792538" y="1927225"/>
          <p14:tracePt t="16537" x="4468813" y="1927225"/>
          <p14:tracePt t="16543" x="5145088" y="1952625"/>
          <p14:tracePt t="16551" x="5970588" y="2001838"/>
          <p14:tracePt t="16559" x="6859588" y="2089150"/>
          <p14:tracePt t="16567" x="7648575" y="2190750"/>
          <p14:tracePt t="16575" x="8348663" y="2314575"/>
          <p14:tracePt t="16583" x="8950325" y="2403475"/>
          <p14:tracePt t="16591" x="9450388" y="2527300"/>
          <p14:tracePt t="16599" x="9801225" y="2565400"/>
          <p14:tracePt t="16607" x="10013950" y="2578100"/>
          <p14:tracePt t="16617" x="10126663" y="2590800"/>
          <p14:tracePt t="16623" x="10164763" y="2590800"/>
          <p14:tracePt t="16632" x="10177463" y="2590800"/>
          <p14:tracePt t="16698" x="10152063" y="2590800"/>
          <p14:tracePt t="16887" x="10152063" y="2578100"/>
          <p14:tracePt t="16927" x="10152063" y="2565400"/>
          <p14:tracePt t="16943" x="10152063" y="2552700"/>
          <p14:tracePt t="16959" x="10152063" y="2540000"/>
          <p14:tracePt t="16967" x="10164763" y="2540000"/>
          <p14:tracePt t="16975" x="10177463" y="2540000"/>
          <p14:tracePt t="16983" x="10188575" y="2540000"/>
          <p14:tracePt t="16991" x="10201275" y="2540000"/>
          <p14:tracePt t="17015" x="10201275" y="2516188"/>
          <p14:tracePt t="17031" x="10201275" y="2503488"/>
          <p14:tracePt t="17039" x="10213975" y="2503488"/>
          <p14:tracePt t="17143" x="10201275" y="2503488"/>
          <p14:tracePt t="17151" x="10152063" y="2503488"/>
          <p14:tracePt t="17159" x="10088563" y="2490788"/>
          <p14:tracePt t="17167" x="9988550" y="2439988"/>
          <p14:tracePt t="17175" x="9863138" y="2403475"/>
          <p14:tracePt t="17183" x="9750425" y="2390775"/>
          <p14:tracePt t="17191" x="9626600" y="2390775"/>
          <p14:tracePt t="17199" x="9501188" y="2378075"/>
          <p14:tracePt t="17207" x="9350375" y="2365375"/>
          <p14:tracePt t="17215" x="9188450" y="2314575"/>
          <p14:tracePt t="17223" x="8999538" y="2265363"/>
          <p14:tracePt t="17231" x="8763000" y="2214563"/>
          <p14:tracePt t="17239" x="8561388" y="2152650"/>
          <p14:tracePt t="17247" x="8286750" y="2078038"/>
          <p14:tracePt t="17256" x="8074025" y="2014538"/>
          <p14:tracePt t="17263" x="7910513" y="1978025"/>
          <p14:tracePt t="17272" x="7761288" y="1914525"/>
          <p14:tracePt t="17279" x="7597775" y="1865313"/>
          <p14:tracePt t="17288" x="7472363" y="1839913"/>
          <p14:tracePt t="17295" x="7385050" y="1814513"/>
          <p14:tracePt t="17304" x="7285038" y="1789113"/>
          <p14:tracePt t="17311" x="7235825" y="1752600"/>
          <p14:tracePt t="17321" x="7210425" y="1727200"/>
          <p14:tracePt t="17327" x="7172325" y="1727200"/>
          <p14:tracePt t="17336" x="7159625" y="1701800"/>
          <p14:tracePt t="17343" x="7146925" y="1689100"/>
          <p14:tracePt t="17351" x="7123113" y="1676400"/>
          <p14:tracePt t="17359" x="7110413" y="1663700"/>
          <p14:tracePt t="17367" x="7085013" y="1652588"/>
          <p14:tracePt t="17375" x="7072313" y="1639888"/>
          <p14:tracePt t="17383" x="7046913" y="1627188"/>
          <p14:tracePt t="17391" x="7021513" y="1614488"/>
          <p14:tracePt t="17399" x="6997700" y="1601788"/>
          <p14:tracePt t="17407" x="6972300" y="1576388"/>
          <p14:tracePt t="17415" x="6921500" y="1539875"/>
          <p14:tracePt t="17423" x="6846888" y="1527175"/>
          <p14:tracePt t="17431" x="6734175" y="1476375"/>
          <p14:tracePt t="17439" x="6634163" y="1450975"/>
          <p14:tracePt t="17447" x="6521450" y="1427163"/>
          <p14:tracePt t="17455" x="6383338" y="1401763"/>
          <p14:tracePt t="17463" x="6208713" y="1376363"/>
          <p14:tracePt t="17472" x="6034088" y="1376363"/>
          <p14:tracePt t="17479" x="5845175" y="1363663"/>
          <p14:tracePt t="17488" x="5607050" y="1314450"/>
          <p14:tracePt t="17495" x="5383213" y="1276350"/>
          <p14:tracePt t="17503" x="5181600" y="1276350"/>
          <p14:tracePt t="17511" x="4956175" y="1263650"/>
          <p14:tracePt t="17520" x="4706938" y="1250950"/>
          <p14:tracePt t="17527" x="4530725" y="1250950"/>
          <p14:tracePt t="17536" x="4406900" y="1238250"/>
          <p14:tracePt t="17543" x="4356100" y="1238250"/>
          <p14:tracePt t="17551" x="4318000" y="1238250"/>
          <p14:tracePt t="17559" x="4305300" y="1227138"/>
          <p14:tracePt t="17663" x="4305300" y="1214438"/>
          <p14:tracePt t="17679" x="4305300" y="1201738"/>
          <p14:tracePt t="17695" x="4318000" y="1176338"/>
          <p14:tracePt t="17704" x="4381500" y="1163638"/>
          <p14:tracePt t="17711" x="4443413" y="1150938"/>
          <p14:tracePt t="17719" x="4494213" y="1125538"/>
          <p14:tracePt t="17727" x="4556125" y="1114425"/>
          <p14:tracePt t="17737" x="4643438" y="1089025"/>
          <p14:tracePt t="17743" x="4743450" y="1063625"/>
          <p14:tracePt t="17751" x="4832350" y="1038225"/>
          <p14:tracePt t="17759" x="4919663" y="1025525"/>
          <p14:tracePt t="17767" x="4994275" y="1014413"/>
          <p14:tracePt t="17775" x="5057775" y="1014413"/>
          <p14:tracePt t="17783" x="5119688" y="1001713"/>
          <p14:tracePt t="17791" x="5170488" y="989013"/>
          <p14:tracePt t="17800" x="5207000" y="989013"/>
          <p14:tracePt t="17807" x="5245100" y="989013"/>
          <p14:tracePt t="17815" x="5257800" y="989013"/>
          <p14:tracePt t="17823" x="5281613" y="989013"/>
          <p14:tracePt t="17831" x="5319713" y="989013"/>
          <p14:tracePt t="17839" x="5370513" y="989013"/>
          <p14:tracePt t="17847" x="5407025" y="976313"/>
          <p14:tracePt t="17855" x="5432425" y="963613"/>
          <p14:tracePt t="17863" x="5445125" y="963613"/>
          <p14:tracePt t="17872" x="5470525" y="963613"/>
          <p14:tracePt t="17879" x="5495925" y="963613"/>
          <p14:tracePt t="17888" x="5507038" y="963613"/>
          <p14:tracePt t="18079" x="5495925" y="963613"/>
          <p14:tracePt t="18088" x="5457825" y="963613"/>
          <p14:tracePt t="18095" x="5407025" y="963613"/>
          <p14:tracePt t="18104" x="5370513" y="963613"/>
          <p14:tracePt t="18111" x="5319713" y="963613"/>
          <p14:tracePt t="18121" x="5270500" y="963613"/>
          <p14:tracePt t="18127" x="5219700" y="963613"/>
          <p14:tracePt t="18137" x="5157788" y="950913"/>
          <p14:tracePt t="18143" x="5119688" y="950913"/>
          <p14:tracePt t="18151" x="5081588" y="950913"/>
          <p14:tracePt t="18159" x="5045075" y="950913"/>
          <p14:tracePt t="18167" x="5019675" y="950913"/>
          <p14:tracePt t="18175" x="4981575" y="950913"/>
          <p14:tracePt t="18183" x="4945063" y="950913"/>
          <p14:tracePt t="18191" x="4906963" y="950913"/>
          <p14:tracePt t="18200" x="4881563" y="950913"/>
          <p14:tracePt t="18207" x="4856163" y="950913"/>
          <p14:tracePt t="18216" x="4819650" y="950913"/>
          <p14:tracePt t="18223" x="4806950" y="950913"/>
          <p14:tracePt t="18231" x="4781550" y="950913"/>
          <p14:tracePt t="18239" x="4756150" y="950913"/>
          <p14:tracePt t="18247" x="4732338" y="950913"/>
          <p14:tracePt t="18311" x="4719638" y="950913"/>
          <p14:tracePt t="18527" x="4706938" y="950913"/>
          <p14:tracePt t="18536" x="4706938" y="938213"/>
          <p14:tracePt t="18552" x="4719638" y="938213"/>
          <p14:tracePt t="18559" x="4732338" y="925513"/>
          <p14:tracePt t="18567" x="4732338" y="912813"/>
          <p14:tracePt t="18575" x="4756150" y="912813"/>
          <p14:tracePt t="18583" x="4756150" y="901700"/>
          <p14:tracePt t="18591" x="4768850" y="901700"/>
          <p14:tracePt t="18599" x="4781550" y="901700"/>
          <p14:tracePt t="18607" x="4794250" y="901700"/>
          <p14:tracePt t="18615" x="4819650" y="889000"/>
          <p14:tracePt t="18623" x="4868863" y="876300"/>
          <p14:tracePt t="18631" x="4919663" y="863600"/>
          <p14:tracePt t="18639" x="4945063" y="850900"/>
          <p14:tracePt t="18647" x="5006975" y="850900"/>
          <p14:tracePt t="18656" x="5094288" y="850900"/>
          <p14:tracePt t="18664" x="5145088" y="850900"/>
          <p14:tracePt t="18672" x="5194300" y="850900"/>
          <p14:tracePt t="18679" x="5270500" y="838200"/>
          <p14:tracePt t="18688" x="5319713" y="838200"/>
          <p14:tracePt t="18695" x="5370513" y="838200"/>
          <p14:tracePt t="18704" x="5407025" y="838200"/>
          <p14:tracePt t="18711" x="5432425" y="838200"/>
          <p14:tracePt t="18721" x="5457825" y="838200"/>
          <p14:tracePt t="18751" x="5457825" y="825500"/>
          <p14:tracePt t="18791" x="5470525" y="812800"/>
          <p14:tracePt t="18799" x="5483225" y="812800"/>
          <p14:tracePt t="18831" x="5495925" y="801688"/>
          <p14:tracePt t="18887" x="5507038" y="801688"/>
          <p14:tracePt t="18895" x="5519738" y="801688"/>
          <p14:tracePt t="18902" x="5532438" y="801688"/>
          <p14:tracePt t="18911" x="5557838" y="788988"/>
          <p14:tracePt t="18921" x="5607050" y="788988"/>
          <p14:tracePt t="18927" x="5645150" y="788988"/>
          <p14:tracePt t="18936" x="5683250" y="788988"/>
          <p14:tracePt t="18943" x="5719763" y="788988"/>
          <p14:tracePt t="18955" x="5770563" y="801688"/>
          <p14:tracePt t="18959" x="5832475" y="812800"/>
          <p14:tracePt t="18967" x="5883275" y="812800"/>
          <p14:tracePt t="18975" x="5945188" y="812800"/>
          <p14:tracePt t="18983" x="5957888" y="812800"/>
          <p14:tracePt t="18991" x="5995988" y="812800"/>
          <p14:tracePt t="18999" x="6008688" y="812800"/>
          <p14:tracePt t="19007" x="6034088" y="812800"/>
          <p14:tracePt t="19015" x="6045200" y="812800"/>
          <p14:tracePt t="19031" x="6070600" y="812800"/>
          <p14:tracePt t="19039" x="6108700" y="801688"/>
          <p14:tracePt t="19047" x="6170613" y="788988"/>
          <p14:tracePt t="19055" x="6221413" y="788988"/>
          <p14:tracePt t="19063" x="6308725" y="788988"/>
          <p14:tracePt t="19072" x="6408738" y="788988"/>
          <p14:tracePt t="19079" x="6534150" y="788988"/>
          <p14:tracePt t="19088" x="6634163" y="788988"/>
          <p14:tracePt t="19095" x="6708775" y="788988"/>
          <p14:tracePt t="19105" x="6797675" y="788988"/>
          <p14:tracePt t="19111" x="6884988" y="788988"/>
          <p14:tracePt t="19121" x="6934200" y="801688"/>
          <p14:tracePt t="19127" x="6972300" y="812800"/>
          <p14:tracePt t="19137" x="6997700" y="812800"/>
          <p14:tracePt t="19143" x="7021513" y="812800"/>
          <p14:tracePt t="19151" x="7034213" y="812800"/>
          <p14:tracePt t="19159" x="7059613" y="812800"/>
          <p14:tracePt t="19167" x="7072313" y="812800"/>
          <p14:tracePt t="19175" x="7097713" y="812800"/>
          <p14:tracePt t="19183" x="7134225" y="812800"/>
          <p14:tracePt t="19191" x="7159625" y="812800"/>
          <p14:tracePt t="19199" x="7172325" y="812800"/>
          <p14:tracePt t="19207" x="7197725" y="812800"/>
          <p14:tracePt t="19215" x="7235825" y="812800"/>
          <p14:tracePt t="19223" x="7259638" y="812800"/>
          <p14:tracePt t="19231" x="7285038" y="812800"/>
          <p14:tracePt t="19239" x="7310438" y="812800"/>
          <p14:tracePt t="19247" x="7323138" y="801688"/>
          <p14:tracePt t="19256" x="7348538" y="801688"/>
          <p14:tracePt t="19263" x="7385050" y="801688"/>
          <p14:tracePt t="19271" x="7448550" y="801688"/>
          <p14:tracePt t="19279" x="7523163" y="788988"/>
          <p14:tracePt t="19288" x="7623175" y="788988"/>
          <p14:tracePt t="19295" x="7710488" y="788988"/>
          <p14:tracePt t="19305" x="7810500" y="776288"/>
          <p14:tracePt t="19311" x="7948613" y="763588"/>
          <p14:tracePt t="19320" x="8061325" y="763588"/>
          <p14:tracePt t="19327" x="8174038" y="763588"/>
          <p14:tracePt t="19338" x="8261350" y="763588"/>
          <p14:tracePt t="19343" x="8312150" y="763588"/>
          <p14:tracePt t="19352" x="8374063" y="750888"/>
          <p14:tracePt t="19359" x="8386763" y="750888"/>
          <p14:tracePt t="19399" x="8399463" y="750888"/>
          <p14:tracePt t="19543" x="8412163" y="725488"/>
          <p14:tracePt t="19663" x="8424863" y="725488"/>
          <p14:tracePt t="20111" x="8412163" y="738188"/>
          <p14:tracePt t="20119" x="8386763" y="738188"/>
          <p14:tracePt t="20127" x="8374063" y="763588"/>
          <p14:tracePt t="20136" x="8335963" y="788988"/>
          <p14:tracePt t="20143" x="8261350" y="812800"/>
          <p14:tracePt t="20154" x="8174038" y="863600"/>
          <p14:tracePt t="20159" x="8035925" y="925513"/>
          <p14:tracePt t="20167" x="7874000" y="963613"/>
          <p14:tracePt t="20175" x="7661275" y="1014413"/>
          <p14:tracePt t="20183" x="7410450" y="1038225"/>
          <p14:tracePt t="20191" x="7134225" y="1114425"/>
          <p14:tracePt t="20199" x="6821488" y="1138238"/>
          <p14:tracePt t="20208" x="6459538" y="1176338"/>
          <p14:tracePt t="20215" x="6170613" y="1214438"/>
          <p14:tracePt t="20223" x="5895975" y="1227138"/>
          <p14:tracePt t="20231" x="5657850" y="1227138"/>
          <p14:tracePt t="20239" x="5483225" y="1227138"/>
          <p14:tracePt t="20247" x="5307013" y="1227138"/>
          <p14:tracePt t="20255" x="5119688" y="1227138"/>
          <p14:tracePt t="20263" x="4968875" y="1227138"/>
          <p14:tracePt t="20272" x="4819650" y="1238250"/>
          <p14:tracePt t="20279" x="4668838" y="1238250"/>
          <p14:tracePt t="20289" x="4530725" y="1238250"/>
          <p14:tracePt t="20295" x="4406900" y="1238250"/>
          <p14:tracePt t="20304" x="4268788" y="1250950"/>
          <p14:tracePt t="20311" x="4143375" y="1276350"/>
          <p14:tracePt t="20320" x="4017963" y="1276350"/>
          <p14:tracePt t="20327" x="3905250" y="1276350"/>
          <p14:tracePt t="20336" x="3792538" y="1289050"/>
          <p14:tracePt t="20343" x="3679825" y="1301750"/>
          <p14:tracePt t="20352" x="3567113" y="1301750"/>
          <p14:tracePt t="20359" x="3454400" y="1301750"/>
          <p14:tracePt t="20367" x="3328988" y="1314450"/>
          <p14:tracePt t="20375" x="3216275" y="1314450"/>
          <p14:tracePt t="20383" x="3128963" y="1327150"/>
          <p14:tracePt t="20391" x="3003550" y="1363663"/>
          <p14:tracePt t="20399" x="2890838" y="1376363"/>
          <p14:tracePt t="20407" x="2803525" y="1389063"/>
          <p14:tracePt t="20415" x="2703513" y="1401763"/>
          <p14:tracePt t="20423" x="2603500" y="1401763"/>
          <p14:tracePt t="20431" x="2516188" y="1401763"/>
          <p14:tracePt t="20439" x="2428875" y="1414463"/>
          <p14:tracePt t="20447" x="2328863" y="1427163"/>
          <p14:tracePt t="20455" x="2228850" y="1427163"/>
          <p14:tracePt t="20463" x="2165350" y="1427163"/>
          <p14:tracePt t="20472" x="2090738" y="1439863"/>
          <p14:tracePt t="20479" x="2027238" y="1439863"/>
          <p14:tracePt t="20489" x="1978025" y="1439863"/>
          <p14:tracePt t="20495" x="1903413" y="1450975"/>
          <p14:tracePt t="20504" x="1865313" y="1450975"/>
          <p14:tracePt t="20511" x="1827213" y="1450975"/>
          <p14:tracePt t="20519" x="1814513" y="1450975"/>
          <p14:tracePt t="20527" x="1790700" y="1450975"/>
          <p14:tracePt t="20695" x="1801813" y="1450975"/>
          <p14:tracePt t="20704" x="1827213" y="1450975"/>
          <p14:tracePt t="20711" x="1878013" y="1463675"/>
          <p14:tracePt t="20719" x="1952625" y="1463675"/>
          <p14:tracePt t="20727" x="2052638" y="1463675"/>
          <p14:tracePt t="20736" x="2165350" y="1463675"/>
          <p14:tracePt t="20743" x="2278063" y="1463675"/>
          <p14:tracePt t="20752" x="2403475" y="1463675"/>
          <p14:tracePt t="20759" x="2516188" y="1463675"/>
          <p14:tracePt t="20767" x="2667000" y="1476375"/>
          <p14:tracePt t="20775" x="2841625" y="1527175"/>
          <p14:tracePt t="20783" x="3003550" y="1539875"/>
          <p14:tracePt t="20791" x="3141663" y="1539875"/>
          <p14:tracePt t="20799" x="3279775" y="1539875"/>
          <p14:tracePt t="20807" x="3454400" y="1539875"/>
          <p14:tracePt t="20815" x="3630613" y="1539875"/>
          <p14:tracePt t="20823" x="3792538" y="1539875"/>
          <p14:tracePt t="20831" x="4005263" y="1539875"/>
          <p14:tracePt t="20839" x="4181475" y="1539875"/>
          <p14:tracePt t="20847" x="4368800" y="1539875"/>
          <p14:tracePt t="20855" x="4568825" y="1539875"/>
          <p14:tracePt t="20863" x="4719638" y="1539875"/>
          <p14:tracePt t="20872" x="4868863" y="1539875"/>
          <p14:tracePt t="20879" x="4956175" y="1539875"/>
          <p14:tracePt t="20888" x="5019675" y="1539875"/>
          <p14:tracePt t="20895" x="5057775" y="1527175"/>
          <p14:tracePt t="20903" x="5081588" y="1501775"/>
          <p14:tracePt t="20912" x="5094288" y="1501775"/>
          <p14:tracePt t="20919" x="5106988" y="1501775"/>
          <p14:tracePt t="20927" x="5119688" y="1489075"/>
          <p14:tracePt t="20954" x="5145088" y="1489075"/>
          <p14:tracePt t="20959" x="5157788" y="1489075"/>
          <p14:tracePt t="20967" x="5170488" y="1489075"/>
          <p14:tracePt t="20975" x="5194300" y="1489075"/>
          <p14:tracePt t="20983" x="5232400" y="1489075"/>
          <p14:tracePt t="20991" x="5270500" y="1476375"/>
          <p14:tracePt t="20999" x="5307013" y="1463675"/>
          <p14:tracePt t="21007" x="5345113" y="1463675"/>
          <p14:tracePt t="21015" x="5357813" y="1450975"/>
          <p14:tracePt t="21023" x="5383213" y="1450975"/>
          <p14:tracePt t="21039" x="5394325" y="1450975"/>
          <p14:tracePt t="21047" x="5419725" y="1450975"/>
          <p14:tracePt t="21056" x="5432425" y="1439863"/>
          <p14:tracePt t="21063" x="5445125" y="1439863"/>
          <p14:tracePt t="21072" x="5483225" y="1439863"/>
          <p14:tracePt t="21079" x="5519738" y="1439863"/>
          <p14:tracePt t="21088" x="5557838" y="1427163"/>
          <p14:tracePt t="21095" x="5595938" y="1427163"/>
          <p14:tracePt t="21104" x="5632450" y="1414463"/>
          <p14:tracePt t="21111" x="5695950" y="1401763"/>
          <p14:tracePt t="21120" x="5745163" y="1401763"/>
          <p14:tracePt t="21127" x="5783263" y="1401763"/>
          <p14:tracePt t="21136" x="5808663" y="1401763"/>
          <p14:tracePt t="21143" x="5832475" y="1401763"/>
          <p14:tracePt t="21152" x="5845175" y="1401763"/>
          <p14:tracePt t="21159" x="5857875" y="1401763"/>
          <p14:tracePt t="21167" x="5883275" y="1401763"/>
          <p14:tracePt t="21175" x="5908675" y="1401763"/>
          <p14:tracePt t="21183" x="5921375" y="1401763"/>
          <p14:tracePt t="21191" x="5932488" y="1401763"/>
          <p14:tracePt t="21207" x="5957888" y="1401763"/>
          <p14:tracePt t="21615" x="5970588" y="1401763"/>
          <p14:tracePt t="21623" x="5983288" y="1401763"/>
          <p14:tracePt t="21631" x="5995988" y="1401763"/>
          <p14:tracePt t="21639" x="6034088" y="1401763"/>
          <p14:tracePt t="21647" x="6083300" y="1401763"/>
          <p14:tracePt t="21655" x="6146800" y="1401763"/>
          <p14:tracePt t="21663" x="6208713" y="1401763"/>
          <p14:tracePt t="21672" x="6259513" y="1401763"/>
          <p14:tracePt t="21679" x="6334125" y="1401763"/>
          <p14:tracePt t="21688" x="6396038" y="1401763"/>
          <p14:tracePt t="21695" x="6472238" y="1401763"/>
          <p14:tracePt t="21703" x="6521450" y="1401763"/>
          <p14:tracePt t="21711" x="6546850" y="1401763"/>
          <p14:tracePt t="21720" x="6584950" y="1401763"/>
          <p14:tracePt t="21727" x="6634163" y="1401763"/>
          <p14:tracePt t="21736" x="6659563" y="1401763"/>
          <p14:tracePt t="21743" x="6696075" y="1414463"/>
          <p14:tracePt t="21752" x="6734175" y="1427163"/>
          <p14:tracePt t="21759" x="6772275" y="1427163"/>
          <p14:tracePt t="21767" x="6797675" y="1427163"/>
          <p14:tracePt t="21775" x="6834188" y="1427163"/>
          <p14:tracePt t="21783" x="6859588" y="1427163"/>
          <p14:tracePt t="21791" x="6884988" y="1427163"/>
          <p14:tracePt t="21799" x="6897688" y="1427163"/>
          <p14:tracePt t="21807" x="6921500" y="1427163"/>
          <p14:tracePt t="21816" x="6934200" y="1427163"/>
          <p14:tracePt t="22256" x="6959600" y="1427163"/>
          <p14:tracePt t="22279" x="6985000" y="1427163"/>
          <p14:tracePt t="22287" x="6997700" y="1427163"/>
          <p14:tracePt t="22296" x="7021513" y="1427163"/>
          <p14:tracePt t="22303" x="7046913" y="1427163"/>
          <p14:tracePt t="22311" x="7072313" y="1427163"/>
          <p14:tracePt t="22319" x="7110413" y="1427163"/>
          <p14:tracePt t="22327" x="7185025" y="1439863"/>
          <p14:tracePt t="22336" x="7246938" y="1450975"/>
          <p14:tracePt t="22343" x="7285038" y="1463675"/>
          <p14:tracePt t="22352" x="7323138" y="1463675"/>
          <p14:tracePt t="22359" x="7359650" y="1463675"/>
          <p14:tracePt t="22367" x="7397750" y="1489075"/>
          <p14:tracePt t="22375" x="7435850" y="1501775"/>
          <p14:tracePt t="22383" x="7459663" y="1501775"/>
          <p14:tracePt t="22391" x="7472363" y="1514475"/>
          <p14:tracePt t="22399" x="7510463" y="1514475"/>
          <p14:tracePt t="22407" x="7548563" y="1514475"/>
          <p14:tracePt t="22415" x="7572375" y="1514475"/>
          <p14:tracePt t="22423" x="7597775" y="1514475"/>
          <p14:tracePt t="22431" x="7635875" y="1514475"/>
          <p14:tracePt t="22439" x="7673975" y="1527175"/>
          <p14:tracePt t="22447" x="7710488" y="1527175"/>
          <p14:tracePt t="22455" x="7748588" y="1539875"/>
          <p14:tracePt t="22463" x="7785100" y="1539875"/>
          <p14:tracePt t="22472" x="7797800" y="1539875"/>
          <p14:tracePt t="22479" x="7823200" y="1539875"/>
          <p14:tracePt t="22488" x="7835900" y="1539875"/>
          <p14:tracePt t="22575" x="7848600" y="1539875"/>
          <p14:tracePt t="22599" x="7861300" y="1539875"/>
          <p14:tracePt t="22631" x="7874000" y="1527175"/>
          <p14:tracePt t="22663" x="7886700" y="1527175"/>
          <p14:tracePt t="22671" x="7897813" y="1527175"/>
          <p14:tracePt t="22688" x="7910513" y="1527175"/>
          <p14:tracePt t="22767" x="7923213" y="1527175"/>
          <p14:tracePt t="22791" x="7948613" y="1527175"/>
          <p14:tracePt t="22807" x="7961313" y="1527175"/>
          <p14:tracePt t="22815" x="7986713" y="1527175"/>
          <p14:tracePt t="22823" x="8010525" y="1527175"/>
          <p14:tracePt t="22831" x="8048625" y="1527175"/>
          <p14:tracePt t="22839" x="8074025" y="1527175"/>
          <p14:tracePt t="22847" x="8086725" y="1527175"/>
          <p14:tracePt t="22855" x="8110538" y="1527175"/>
          <p14:tracePt t="22863" x="8161338" y="1527175"/>
          <p14:tracePt t="22872" x="8223250" y="1539875"/>
          <p14:tracePt t="22879" x="8248650" y="1539875"/>
          <p14:tracePt t="22888" x="8274050" y="1539875"/>
          <p14:tracePt t="22895" x="8299450" y="1552575"/>
          <p14:tracePt t="22903" x="8324850" y="1552575"/>
          <p14:tracePt t="22911" x="8335963" y="1552575"/>
          <p14:tracePt t="22919" x="8348663" y="1552575"/>
          <p14:tracePt t="22927" x="8361363" y="1552575"/>
          <p14:tracePt t="22938" x="8374063" y="1552575"/>
          <p14:tracePt t="22943" x="8386763" y="1552575"/>
          <p14:tracePt t="22951" x="8399463" y="1552575"/>
          <p14:tracePt t="22971" x="8435975" y="1552575"/>
          <p14:tracePt t="22975" x="8448675" y="1539875"/>
          <p14:tracePt t="22983" x="8474075" y="1539875"/>
          <p14:tracePt t="22991" x="8512175" y="1539875"/>
          <p14:tracePt t="22999" x="8574088" y="1539875"/>
          <p14:tracePt t="23007" x="8661400" y="1539875"/>
          <p14:tracePt t="23015" x="8737600" y="1539875"/>
          <p14:tracePt t="23023" x="8874125" y="1539875"/>
          <p14:tracePt t="23031" x="8975725" y="1539875"/>
          <p14:tracePt t="23039" x="9063038" y="1552575"/>
          <p14:tracePt t="23047" x="9124950" y="1552575"/>
          <p14:tracePt t="23055" x="9212263" y="1552575"/>
          <p14:tracePt t="23063" x="9301163" y="1563688"/>
          <p14:tracePt t="23072" x="9363075" y="1563688"/>
          <p14:tracePt t="23079" x="9401175" y="1563688"/>
          <p14:tracePt t="23088" x="9437688" y="1576388"/>
          <p14:tracePt t="23095" x="9450388" y="1589088"/>
          <p14:tracePt t="23104" x="9463088" y="1589088"/>
          <p14:tracePt t="23111" x="9488488" y="1589088"/>
          <p14:tracePt t="23135" x="9501188" y="1589088"/>
          <p14:tracePt t="23151" x="9525000" y="1589088"/>
          <p14:tracePt t="23159" x="9537700" y="1576388"/>
          <p14:tracePt t="23199" x="9550400" y="1576388"/>
          <p14:tracePt t="23215" x="9563100" y="1576388"/>
          <p14:tracePt t="23223" x="9575800" y="1576388"/>
          <p14:tracePt t="23231" x="9588500" y="1563688"/>
          <p14:tracePt t="23239" x="9601200" y="1563688"/>
          <p14:tracePt t="24375" x="9613900" y="1552575"/>
          <p14:tracePt t="24399" x="9637713" y="1539875"/>
          <p14:tracePt t="24415" x="9650413" y="1527175"/>
          <p14:tracePt t="24423" x="9675813" y="1527175"/>
          <p14:tracePt t="24431" x="9701213" y="1527175"/>
          <p14:tracePt t="24439" x="9713913" y="1514475"/>
          <p14:tracePt t="24447" x="9739313" y="1514475"/>
          <p14:tracePt t="24455" x="9750425" y="1501775"/>
          <p14:tracePt t="24463" x="9763125" y="1501775"/>
          <p14:tracePt t="24472" x="9788525" y="1501775"/>
          <p14:tracePt t="24479" x="9801225" y="1501775"/>
          <p14:tracePt t="24488" x="9813925" y="1501775"/>
          <p14:tracePt t="24495" x="9826625" y="1501775"/>
          <p14:tracePt t="24504" x="9852025" y="1489075"/>
          <p14:tracePt t="24511" x="9863138" y="1489075"/>
          <p14:tracePt t="24519" x="9875838" y="1476375"/>
          <p14:tracePt t="24536" x="9888538" y="1476375"/>
          <p14:tracePt t="24543" x="9888538" y="1450975"/>
          <p14:tracePt t="24554" x="9926638" y="1450975"/>
          <p14:tracePt t="24559" x="9952038" y="1439863"/>
          <p14:tracePt t="24567" x="9988550" y="1414463"/>
          <p14:tracePt t="24575" x="10026650" y="1414463"/>
          <p14:tracePt t="24583" x="10064750" y="1401763"/>
          <p14:tracePt t="24591" x="10088563" y="1401763"/>
          <p14:tracePt t="24599" x="10101263" y="1401763"/>
          <p14:tracePt t="24607" x="10113963" y="1401763"/>
          <p14:tracePt t="24615" x="10139363" y="1401763"/>
          <p14:tracePt t="24623" x="10164763" y="1389063"/>
          <p14:tracePt t="24639" x="10177463" y="1389063"/>
          <p14:tracePt t="24655" x="10201275" y="1376363"/>
          <p14:tracePt t="24695" x="10226675" y="1376363"/>
          <p14:tracePt t="24711" x="10239375" y="1376363"/>
          <p14:tracePt t="24719" x="10264775" y="1363663"/>
          <p14:tracePt t="24727" x="10288588" y="1363663"/>
          <p14:tracePt t="24738" x="10313988" y="1363663"/>
          <p14:tracePt t="24743" x="10352088" y="1363663"/>
          <p14:tracePt t="24754" x="10377488" y="1363663"/>
          <p14:tracePt t="24760" x="10414000" y="1363663"/>
          <p14:tracePt t="24767" x="10439400" y="1363663"/>
          <p14:tracePt t="24815" x="10464800" y="1363663"/>
          <p14:tracePt t="25056" x="10452100" y="1376363"/>
          <p14:tracePt t="25063" x="10401300" y="1389063"/>
          <p14:tracePt t="25071" x="10339388" y="1414463"/>
          <p14:tracePt t="25079" x="10264775" y="1427163"/>
          <p14:tracePt t="25088" x="10201275" y="1450975"/>
          <p14:tracePt t="25095" x="10164763" y="1463675"/>
          <p14:tracePt t="25104" x="10064750" y="1501775"/>
          <p14:tracePt t="25111" x="9975850" y="1527175"/>
          <p14:tracePt t="25120" x="9875838" y="1552575"/>
          <p14:tracePt t="25127" x="9750425" y="1576388"/>
          <p14:tracePt t="25136" x="9663113" y="1614488"/>
          <p14:tracePt t="25143" x="9525000" y="1639888"/>
          <p14:tracePt t="25152" x="9375775" y="1676400"/>
          <p14:tracePt t="25159" x="9237663" y="1727200"/>
          <p14:tracePt t="25167" x="9063038" y="1752600"/>
          <p14:tracePt t="25175" x="8874125" y="1776413"/>
          <p14:tracePt t="25183" x="8674100" y="1827213"/>
          <p14:tracePt t="25191" x="8412163" y="1876425"/>
          <p14:tracePt t="25199" x="8110538" y="1952625"/>
          <p14:tracePt t="25207" x="7697788" y="1978025"/>
          <p14:tracePt t="25215" x="7210425" y="2039938"/>
          <p14:tracePt t="25223" x="6684963" y="2114550"/>
          <p14:tracePt t="25231" x="6134100" y="2127250"/>
          <p14:tracePt t="25239" x="5483225" y="2178050"/>
          <p14:tracePt t="25247" x="4906963" y="2178050"/>
          <p14:tracePt t="25255" x="4294188" y="2178050"/>
          <p14:tracePt t="25263" x="3643313" y="2178050"/>
          <p14:tracePt t="25272" x="3067050" y="2178050"/>
          <p14:tracePt t="25279" x="2490788" y="2178050"/>
          <p14:tracePt t="25288" x="1914525" y="2178050"/>
          <p14:tracePt t="25295" x="1439863" y="2178050"/>
          <p14:tracePt t="25303" x="1063625" y="2178050"/>
          <p14:tracePt t="25311" x="776288" y="2152650"/>
          <p14:tracePt t="25320" x="600075" y="2152650"/>
          <p14:tracePt t="25327" x="450850" y="2152650"/>
          <p14:tracePt t="25338" x="350838" y="2127250"/>
          <p14:tracePt t="25343" x="263525" y="2114550"/>
          <p14:tracePt t="25353" x="212725" y="2114550"/>
          <p14:tracePt t="25359" x="174625" y="2114550"/>
          <p14:tracePt t="25367" x="163513" y="2114550"/>
          <p14:tracePt t="25487" x="163513" y="2089150"/>
          <p14:tracePt t="25504" x="163513" y="2078038"/>
          <p14:tracePt t="25527" x="163513" y="2052638"/>
          <p14:tracePt t="25543" x="174625" y="2039938"/>
          <p14:tracePt t="25559" x="200025" y="2027238"/>
          <p14:tracePt t="25567" x="212725" y="2014538"/>
          <p14:tracePt t="25575" x="263525" y="2001838"/>
          <p14:tracePt t="25583" x="325438" y="1989138"/>
          <p14:tracePt t="25591" x="387350" y="1965325"/>
          <p14:tracePt t="25599" x="488950" y="1965325"/>
          <p14:tracePt t="25607" x="625475" y="1965325"/>
          <p14:tracePt t="25615" x="750888" y="1952625"/>
          <p14:tracePt t="25623" x="914400" y="1927225"/>
          <p14:tracePt t="25631" x="1089025" y="1927225"/>
          <p14:tracePt t="25639" x="1301750" y="1927225"/>
          <p14:tracePt t="25647" x="1476375" y="1901825"/>
          <p14:tracePt t="25655" x="1652588" y="1876425"/>
          <p14:tracePt t="25663" x="1827213" y="1865313"/>
          <p14:tracePt t="25671" x="1965325" y="1852613"/>
          <p14:tracePt t="25679" x="2078038" y="1852613"/>
          <p14:tracePt t="25688" x="2165350" y="1852613"/>
          <p14:tracePt t="25695" x="2216150" y="1839913"/>
          <p14:tracePt t="25703" x="2252663" y="1839913"/>
          <p14:tracePt t="25903" x="2265363" y="1839913"/>
          <p14:tracePt t="25920" x="2303463" y="1839913"/>
          <p14:tracePt t="25927" x="2352675" y="1839913"/>
          <p14:tracePt t="25935" x="2403475" y="1839913"/>
          <p14:tracePt t="25943" x="2478088" y="1839913"/>
          <p14:tracePt t="25955" x="2565400" y="1852613"/>
          <p14:tracePt t="25959" x="2628900" y="1852613"/>
          <p14:tracePt t="25967" x="2741613" y="1852613"/>
          <p14:tracePt t="25975" x="2867025" y="1865313"/>
          <p14:tracePt t="25983" x="2979738" y="1876425"/>
          <p14:tracePt t="25991" x="3116263" y="1889125"/>
          <p14:tracePt t="26000" x="3267075" y="1889125"/>
          <p14:tracePt t="26007" x="3379788" y="1889125"/>
          <p14:tracePt t="26015" x="3505200" y="1889125"/>
          <p14:tracePt t="26023" x="3630613" y="1901825"/>
          <p14:tracePt t="26031" x="3779838" y="1914525"/>
          <p14:tracePt t="26039" x="3879850" y="1914525"/>
          <p14:tracePt t="26047" x="4017963" y="1927225"/>
          <p14:tracePt t="26055" x="4130675" y="1927225"/>
          <p14:tracePt t="26063" x="4256088" y="1952625"/>
          <p14:tracePt t="26071" x="4356100" y="1989138"/>
          <p14:tracePt t="26079" x="4418013" y="1989138"/>
          <p14:tracePt t="26089" x="4430713" y="1989138"/>
          <p14:tracePt t="26383" x="4456113" y="1989138"/>
          <p14:tracePt t="26391" x="4468813" y="1989138"/>
          <p14:tracePt t="26399" x="4481513" y="2001838"/>
          <p14:tracePt t="26407" x="4506913" y="2001838"/>
          <p14:tracePt t="26415" x="4568825" y="2014538"/>
          <p14:tracePt t="26423" x="4630738" y="2027238"/>
          <p14:tracePt t="26431" x="4706938" y="2039938"/>
          <p14:tracePt t="26439" x="4806950" y="2065338"/>
          <p14:tracePt t="26447" x="4906963" y="2089150"/>
          <p14:tracePt t="26455" x="4994275" y="2114550"/>
          <p14:tracePt t="26463" x="5106988" y="2127250"/>
          <p14:tracePt t="26471" x="5194300" y="2152650"/>
          <p14:tracePt t="26479" x="5307013" y="2178050"/>
          <p14:tracePt t="26489" x="5432425" y="2214563"/>
          <p14:tracePt t="26495" x="5519738" y="2239963"/>
          <p14:tracePt t="26504" x="5583238" y="2239963"/>
          <p14:tracePt t="26511" x="5657850" y="2252663"/>
          <p14:tracePt t="26520" x="5719763" y="2252663"/>
          <p14:tracePt t="26527" x="5808663" y="2265363"/>
          <p14:tracePt t="26536" x="5883275" y="2278063"/>
          <p14:tracePt t="26543" x="5957888" y="2303463"/>
          <p14:tracePt t="26552" x="5995988" y="2303463"/>
          <p14:tracePt t="26559" x="6045200" y="2327275"/>
          <p14:tracePt t="26567" x="6083300" y="2352675"/>
          <p14:tracePt t="26575" x="6108700" y="2352675"/>
          <p14:tracePt t="26687" x="6121400" y="2352675"/>
          <p14:tracePt t="28215" x="6121400" y="2365375"/>
          <p14:tracePt t="28223" x="6108700" y="2365375"/>
          <p14:tracePt t="28231" x="6083300" y="2390775"/>
          <p14:tracePt t="28239" x="6070600" y="2390775"/>
          <p14:tracePt t="28255" x="6057900" y="2403475"/>
          <p14:tracePt t="28263" x="6045200" y="2403475"/>
          <p14:tracePt t="28279" x="6034088" y="2414588"/>
          <p14:tracePt t="28288" x="6021388" y="2414588"/>
          <p14:tracePt t="28599" x="6021388" y="2403475"/>
          <p14:tracePt t="28800" x="6021388" y="2390775"/>
          <p14:tracePt t="29207" x="6021388" y="2378075"/>
          <p14:tracePt t="30127" x="6021388" y="2365375"/>
          <p14:tracePt t="30136" x="6008688" y="2365375"/>
          <p14:tracePt t="30143" x="5908675" y="2339975"/>
          <p14:tracePt t="30155" x="5757863" y="2327275"/>
          <p14:tracePt t="30159" x="5607050" y="2327275"/>
          <p14:tracePt t="30168" x="5383213" y="2327275"/>
          <p14:tracePt t="30175" x="5068888" y="2327275"/>
          <p14:tracePt t="30184" x="4794250" y="2327275"/>
          <p14:tracePt t="30191" x="4556125" y="2327275"/>
          <p14:tracePt t="30199" x="4356100" y="2327275"/>
          <p14:tracePt t="30207" x="4143375" y="2327275"/>
          <p14:tracePt t="30216" x="3892550" y="2327275"/>
          <p14:tracePt t="30223" x="3717925" y="2339975"/>
          <p14:tracePt t="30231" x="3567113" y="2352675"/>
          <p14:tracePt t="30239" x="3441700" y="2365375"/>
          <p14:tracePt t="30247" x="3341688" y="2365375"/>
          <p14:tracePt t="30255" x="3254375" y="2378075"/>
          <p14:tracePt t="30263" x="3216275" y="2390775"/>
          <p14:tracePt t="30272" x="3179763" y="2414588"/>
          <p14:tracePt t="30279" x="3154363" y="2414588"/>
          <p14:tracePt t="30288" x="3141663" y="2414588"/>
          <p14:tracePt t="30295" x="3092450" y="2414588"/>
          <p14:tracePt t="30304" x="3079750" y="2427288"/>
          <p14:tracePt t="30311" x="3054350" y="2439988"/>
          <p14:tracePt t="30320" x="3016250" y="2439988"/>
          <p14:tracePt t="30327" x="2954338" y="2452688"/>
          <p14:tracePt t="30336" x="2867025" y="2490788"/>
          <p14:tracePt t="30343" x="2767013" y="2527300"/>
          <p14:tracePt t="30352" x="2703513" y="2565400"/>
          <p14:tracePt t="30359" x="2578100" y="2603500"/>
          <p14:tracePt t="30367" x="2403475" y="2627313"/>
          <p14:tracePt t="30375" x="2252663" y="2640013"/>
          <p14:tracePt t="30384" x="2103438" y="2690813"/>
          <p14:tracePt t="30391" x="1965325" y="2740025"/>
          <p14:tracePt t="30400" x="1814513" y="2765425"/>
          <p14:tracePt t="30407" x="1677988" y="2803525"/>
          <p14:tracePt t="30415" x="1565275" y="2816225"/>
          <p14:tracePt t="30423" x="1476375" y="2852738"/>
          <p14:tracePt t="30431" x="1389063" y="2865438"/>
          <p14:tracePt t="30439" x="1301750" y="2878138"/>
          <p14:tracePt t="30447" x="1252538" y="2878138"/>
          <p14:tracePt t="30455" x="1201738" y="2903538"/>
          <p14:tracePt t="30463" x="1150938" y="2928938"/>
          <p14:tracePt t="30472" x="1101725" y="2965450"/>
          <p14:tracePt t="30479" x="1050925" y="2978150"/>
          <p14:tracePt t="30488" x="1001713" y="3003550"/>
          <p14:tracePt t="30495" x="963613" y="3028950"/>
          <p14:tracePt t="30505" x="925513" y="3054350"/>
          <p14:tracePt t="30511" x="889000" y="3078163"/>
          <p14:tracePt t="30520" x="876300" y="3090863"/>
          <p14:tracePt t="30527" x="863600" y="3116263"/>
          <p14:tracePt t="30552" x="838200" y="3128963"/>
          <p14:tracePt t="30607" x="825500" y="3128963"/>
          <p14:tracePt t="30743" x="889000" y="3128963"/>
          <p14:tracePt t="30751" x="989013" y="3116263"/>
          <p14:tracePt t="30759" x="1139825" y="3103563"/>
          <p14:tracePt t="30768" x="1289050" y="3103563"/>
          <p14:tracePt t="30775" x="1452563" y="3103563"/>
          <p14:tracePt t="30783" x="1614488" y="3103563"/>
          <p14:tracePt t="30791" x="1765300" y="3103563"/>
          <p14:tracePt t="30799" x="1878013" y="3090863"/>
          <p14:tracePt t="30807" x="2003425" y="3090863"/>
          <p14:tracePt t="30815" x="2103438" y="3090863"/>
          <p14:tracePt t="30823" x="2190750" y="3078163"/>
          <p14:tracePt t="30831" x="2216150" y="3054350"/>
          <p14:tracePt t="30839" x="2228850" y="3041650"/>
          <p14:tracePt t="30847" x="2239963" y="3041650"/>
          <p14:tracePt t="30863" x="2265363" y="3028950"/>
          <p14:tracePt t="30871" x="2290763" y="3028950"/>
          <p14:tracePt t="30879" x="2303463" y="3028950"/>
          <p14:tracePt t="30888" x="2328863" y="3028950"/>
          <p14:tracePt t="30895" x="2365375" y="3028950"/>
          <p14:tracePt t="30904" x="2403475" y="3028950"/>
          <p14:tracePt t="30911" x="2441575" y="3028950"/>
          <p14:tracePt t="30920" x="2465388" y="3028950"/>
          <p14:tracePt t="30927" x="2490788" y="3028950"/>
          <p14:tracePt t="30938" x="2516188" y="3028950"/>
          <p14:tracePt t="30943" x="2528888" y="3028950"/>
          <p14:tracePt t="30991" x="2541588" y="3028950"/>
          <p14:tracePt t="31007" x="2554288" y="3028950"/>
          <p14:tracePt t="31015" x="2565400" y="3028950"/>
          <p14:tracePt t="31023" x="2578100" y="3028950"/>
          <p14:tracePt t="31031" x="2603500" y="3016250"/>
          <p14:tracePt t="31039" x="2628900" y="3016250"/>
          <p14:tracePt t="31047" x="2654300" y="3016250"/>
          <p14:tracePt t="31055" x="2678113" y="3016250"/>
          <p14:tracePt t="31063" x="2716213" y="3003550"/>
          <p14:tracePt t="31071" x="2741613" y="2990850"/>
          <p14:tracePt t="31079" x="2778125" y="2990850"/>
          <p14:tracePt t="31088" x="2803525" y="2990850"/>
          <p14:tracePt t="31095" x="2841625" y="2990850"/>
          <p14:tracePt t="31104" x="2890838" y="2990850"/>
          <p14:tracePt t="31111" x="2916238" y="2990850"/>
          <p14:tracePt t="31120" x="2979738" y="2990850"/>
          <p14:tracePt t="31127" x="3067050" y="2990850"/>
          <p14:tracePt t="31135" x="3128963" y="2990850"/>
          <p14:tracePt t="31143" x="3216275" y="2990850"/>
          <p14:tracePt t="31152" x="3305175" y="2990850"/>
          <p14:tracePt t="31159" x="3405188" y="2990850"/>
          <p14:tracePt t="31168" x="3454400" y="2990850"/>
          <p14:tracePt t="31175" x="3505200" y="2990850"/>
          <p14:tracePt t="31183" x="3541713" y="2990850"/>
          <p14:tracePt t="31191" x="3579813" y="2990850"/>
          <p14:tracePt t="31199" x="3605213" y="2990850"/>
          <p14:tracePt t="31623" x="3605213" y="3003550"/>
          <p14:tracePt t="31631" x="3617913" y="3016250"/>
          <p14:tracePt t="31639" x="3679825" y="3041650"/>
          <p14:tracePt t="31647" x="3779838" y="3065463"/>
          <p14:tracePt t="31655" x="3867150" y="3090863"/>
          <p14:tracePt t="31663" x="3956050" y="3103563"/>
          <p14:tracePt t="31671" x="4030663" y="3128963"/>
          <p14:tracePt t="31679" x="4105275" y="3128963"/>
          <p14:tracePt t="31689" x="4168775" y="3128963"/>
          <p14:tracePt t="31695" x="4217988" y="3128963"/>
          <p14:tracePt t="31705" x="4243388" y="3128963"/>
          <p14:tracePt t="31711" x="4256088" y="3128963"/>
          <p14:tracePt t="31720" x="4268788" y="3128963"/>
          <p14:tracePt t="31727" x="4294188" y="3128963"/>
          <p14:tracePt t="31743" x="4318000" y="3128963"/>
          <p14:tracePt t="31754" x="4356100" y="3128963"/>
          <p14:tracePt t="31760" x="4394200" y="3128963"/>
          <p14:tracePt t="31767" x="4468813" y="3128963"/>
          <p14:tracePt t="31775" x="4556125" y="3128963"/>
          <p14:tracePt t="31783" x="4643438" y="3128963"/>
          <p14:tracePt t="31791" x="4781550" y="3116263"/>
          <p14:tracePt t="31799" x="4906963" y="3116263"/>
          <p14:tracePt t="31807" x="5019675" y="3116263"/>
          <p14:tracePt t="31816" x="5157788" y="3116263"/>
          <p14:tracePt t="31823" x="5294313" y="3116263"/>
          <p14:tracePt t="31831" x="5394325" y="3116263"/>
          <p14:tracePt t="31839" x="5519738" y="3116263"/>
          <p14:tracePt t="31847" x="5645150" y="3116263"/>
          <p14:tracePt t="31855" x="5757863" y="3128963"/>
          <p14:tracePt t="31863" x="5883275" y="3128963"/>
          <p14:tracePt t="31872" x="5983288" y="3128963"/>
          <p14:tracePt t="31879" x="6096000" y="3154363"/>
          <p14:tracePt t="31888" x="6196013" y="3178175"/>
          <p14:tracePt t="31895" x="6283325" y="3190875"/>
          <p14:tracePt t="31903" x="6359525" y="3190875"/>
          <p14:tracePt t="31911" x="6408738" y="3190875"/>
          <p14:tracePt t="31920" x="6472238" y="3190875"/>
          <p14:tracePt t="31927" x="6521450" y="3190875"/>
          <p14:tracePt t="31936" x="6559550" y="3190875"/>
          <p14:tracePt t="31954" x="6621463" y="3190875"/>
          <p14:tracePt t="31960" x="6634163" y="3190875"/>
          <p14:tracePt t="31967" x="6646863" y="3190875"/>
          <p14:tracePt t="31975" x="6672263" y="3190875"/>
          <p14:tracePt t="31983" x="6696075" y="3190875"/>
          <p14:tracePt t="31991" x="6721475" y="3190875"/>
          <p14:tracePt t="31999" x="6734175" y="3178175"/>
          <p14:tracePt t="32007" x="6759575" y="3178175"/>
          <p14:tracePt t="32015" x="6772275" y="3165475"/>
          <p14:tracePt t="32023" x="6797675" y="3165475"/>
          <p14:tracePt t="32031" x="6821488" y="3141663"/>
          <p14:tracePt t="32039" x="6859588" y="3141663"/>
          <p14:tracePt t="32047" x="6897688" y="3128963"/>
          <p14:tracePt t="32055" x="6946900" y="3116263"/>
          <p14:tracePt t="32063" x="6959600" y="3116263"/>
          <p14:tracePt t="32071" x="6972300" y="3103563"/>
          <p14:tracePt t="32079" x="7034213" y="3090863"/>
          <p14:tracePt t="32089" x="7085013" y="3078163"/>
          <p14:tracePt t="32095" x="7146925" y="3078163"/>
          <p14:tracePt t="32104" x="7223125" y="3078163"/>
          <p14:tracePt t="32111" x="7310438" y="3078163"/>
          <p14:tracePt t="32119" x="7372350" y="3078163"/>
          <p14:tracePt t="32127" x="7472363" y="3078163"/>
          <p14:tracePt t="32136" x="7610475" y="3078163"/>
          <p14:tracePt t="32143" x="7761288" y="3078163"/>
          <p14:tracePt t="32157" x="7861300" y="3078163"/>
          <p14:tracePt t="32161" x="7974013" y="3078163"/>
          <p14:tracePt t="32171" x="8099425" y="3078163"/>
          <p14:tracePt t="32175" x="8199438" y="3078163"/>
          <p14:tracePt t="32187" x="8261350" y="3103563"/>
          <p14:tracePt t="32191" x="8324850" y="3116263"/>
          <p14:tracePt t="32202" x="8386763" y="3128963"/>
          <p14:tracePt t="32207" x="8424863" y="3128963"/>
          <p14:tracePt t="32216" x="8448675" y="3128963"/>
          <p14:tracePt t="32225" x="8474075" y="3128963"/>
          <p14:tracePt t="32249" x="8486775" y="3128963"/>
          <p14:tracePt t="32273" x="8499475" y="3128963"/>
          <p14:tracePt t="32313" x="8512175" y="3128963"/>
          <p14:tracePt t="32336" x="8537575" y="3128963"/>
          <p14:tracePt t="32355" x="8586788" y="3128963"/>
          <p14:tracePt t="32361" x="8624888" y="3128963"/>
          <p14:tracePt t="32371" x="8674100" y="3128963"/>
          <p14:tracePt t="32377" x="8724900" y="3128963"/>
          <p14:tracePt t="32387" x="8763000" y="3128963"/>
          <p14:tracePt t="32391" x="8799513" y="3128963"/>
          <p14:tracePt t="32402" x="8886825" y="3154363"/>
          <p14:tracePt t="32407" x="8950325" y="3178175"/>
          <p14:tracePt t="32417" x="8999538" y="3190875"/>
          <p14:tracePt t="32423" x="9024938" y="3190875"/>
          <p14:tracePt t="32434" x="9050338" y="3190875"/>
          <p14:tracePt t="32440" x="9075738" y="3190875"/>
          <p14:tracePt t="32449" x="9099550" y="3190875"/>
          <p14:tracePt t="32456" x="9124950" y="3190875"/>
          <p14:tracePt t="32465" x="9137650" y="3190875"/>
          <p14:tracePt t="32473" x="9163050" y="3203575"/>
          <p14:tracePt t="32481" x="9175750" y="3216275"/>
          <p14:tracePt t="32491" x="9188450" y="3216275"/>
          <p14:tracePt t="32497" x="9199563" y="3216275"/>
          <p14:tracePt t="32507" x="9224963" y="3216275"/>
          <p14:tracePt t="32513" x="9237663" y="3216275"/>
          <p14:tracePt t="32539" x="9250363" y="3216275"/>
          <p14:tracePt t="32555" x="9263063" y="3216275"/>
          <p14:tracePt t="32561" x="9275763" y="3216275"/>
          <p14:tracePt t="32576" x="9301163" y="3216275"/>
          <p14:tracePt t="32745" x="9324975" y="3216275"/>
          <p14:tracePt t="33034" x="9324975" y="3203575"/>
          <p14:tracePt t="33321" x="9312275" y="3216275"/>
          <p14:tracePt t="33327" x="9301163" y="3228975"/>
          <p14:tracePt t="33335" x="9301163" y="3241675"/>
          <p14:tracePt t="33344" x="9275763" y="3254375"/>
          <p14:tracePt t="33352" x="9275763" y="3267075"/>
          <p14:tracePt t="33367" x="9250363" y="3278188"/>
          <p14:tracePt t="33375" x="9250363" y="3303588"/>
          <p14:tracePt t="33383" x="9250363" y="3316288"/>
          <p14:tracePt t="33391" x="9237663" y="3316288"/>
          <p14:tracePt t="33399" x="9212263" y="3316288"/>
          <p14:tracePt t="33423" x="9188450" y="3328988"/>
          <p14:tracePt t="33431" x="9175750" y="3341688"/>
          <p14:tracePt t="33439" x="9163050" y="3341688"/>
          <p14:tracePt t="33447" x="9150350" y="3341688"/>
          <p14:tracePt t="33455" x="9112250" y="3354388"/>
          <p14:tracePt t="33463" x="9088438" y="3367088"/>
          <p14:tracePt t="33471" x="9063038" y="3378200"/>
          <p14:tracePt t="33479" x="9050338" y="3378200"/>
          <p14:tracePt t="33488" x="9012238" y="3390900"/>
          <p14:tracePt t="33495" x="8986838" y="3403600"/>
          <p14:tracePt t="33504" x="8950325" y="3416300"/>
          <p14:tracePt t="33511" x="8924925" y="3429000"/>
          <p14:tracePt t="33520" x="8886825" y="3429000"/>
          <p14:tracePt t="33527" x="8837613" y="3454400"/>
          <p14:tracePt t="33536" x="8799513" y="3454400"/>
          <p14:tracePt t="33543" x="8737600" y="3467100"/>
          <p14:tracePt t="33553" x="8686800" y="3490913"/>
          <p14:tracePt t="33559" x="8612188" y="3503613"/>
          <p14:tracePt t="33571" x="8524875" y="3529013"/>
          <p14:tracePt t="33575" x="8435975" y="3554413"/>
          <p14:tracePt t="33584" x="8348663" y="3579813"/>
          <p14:tracePt t="33591" x="8248650" y="3603625"/>
          <p14:tracePt t="33599" x="8110538" y="3629025"/>
          <p14:tracePt t="33607" x="7948613" y="3641725"/>
          <p14:tracePt t="33615" x="7785100" y="3679825"/>
          <p14:tracePt t="33623" x="7661275" y="3703638"/>
          <p14:tracePt t="33631" x="7510463" y="3729038"/>
          <p14:tracePt t="33639" x="7397750" y="3754438"/>
          <p14:tracePt t="33647" x="7259638" y="3767138"/>
          <p14:tracePt t="33655" x="7146925" y="3792538"/>
          <p14:tracePt t="33663" x="7010400" y="3816350"/>
          <p14:tracePt t="33671" x="6872288" y="3854450"/>
          <p14:tracePt t="33679" x="6734175" y="3879850"/>
          <p14:tracePt t="33688" x="6584950" y="3892550"/>
          <p14:tracePt t="33695" x="6459538" y="3892550"/>
          <p14:tracePt t="33705" x="6296025" y="3892550"/>
          <p14:tracePt t="33711" x="6108700" y="3916363"/>
          <p14:tracePt t="33720" x="5883275" y="3954463"/>
          <p14:tracePt t="33727" x="5657850" y="3967163"/>
          <p14:tracePt t="33737" x="5419725" y="3967163"/>
          <p14:tracePt t="33743" x="5170488" y="3979863"/>
          <p14:tracePt t="33752" x="4968875" y="3979863"/>
          <p14:tracePt t="33759" x="4781550" y="3992563"/>
          <p14:tracePt t="33767" x="4619625" y="4029075"/>
          <p14:tracePt t="33775" x="4481513" y="4067175"/>
          <p14:tracePt t="33783" x="4305300" y="4141788"/>
          <p14:tracePt t="33791" x="4143375" y="4179888"/>
          <p14:tracePt t="33799" x="4068763" y="4192588"/>
          <p14:tracePt t="33807" x="3992563" y="4192588"/>
          <p14:tracePt t="33815" x="3905250" y="4217988"/>
          <p14:tracePt t="33823" x="3843338" y="4230688"/>
          <p14:tracePt t="33831" x="3767138" y="4230688"/>
          <p14:tracePt t="33839" x="3717925" y="4230688"/>
          <p14:tracePt t="33847" x="3679825" y="4230688"/>
          <p14:tracePt t="33855" x="3654425" y="4241800"/>
          <p14:tracePt t="33863" x="3617913" y="4254500"/>
          <p14:tracePt t="33871" x="3567113" y="4254500"/>
          <p14:tracePt t="33879" x="3505200" y="4254500"/>
          <p14:tracePt t="33888" x="3441700" y="4254500"/>
          <p14:tracePt t="33895" x="3379788" y="4254500"/>
          <p14:tracePt t="33904" x="3305175" y="4254500"/>
          <p14:tracePt t="33911" x="3216275" y="4254500"/>
          <p14:tracePt t="33920" x="3141663" y="4254500"/>
          <p14:tracePt t="33927" x="3016250" y="4241800"/>
          <p14:tracePt t="33936" x="2928938" y="4230688"/>
          <p14:tracePt t="33943" x="2867025" y="4230688"/>
          <p14:tracePt t="33955" x="2803525" y="4205288"/>
          <p14:tracePt t="33959" x="2767013" y="4192588"/>
          <p14:tracePt t="33967" x="2716213" y="4192588"/>
          <p14:tracePt t="33975" x="2690813" y="4179888"/>
          <p14:tracePt t="33983" x="2667000" y="4179888"/>
          <p14:tracePt t="33991" x="2654300" y="4167188"/>
          <p14:tracePt t="34015" x="2654300" y="4154488"/>
          <p14:tracePt t="34023" x="2641600" y="4154488"/>
          <p14:tracePt t="34031" x="2628900" y="4141788"/>
          <p14:tracePt t="34039" x="2616200" y="4141788"/>
          <p14:tracePt t="34047" x="2603500" y="4129088"/>
          <p14:tracePt t="34055" x="2578100" y="4117975"/>
          <p14:tracePt t="34063" x="2565400" y="4117975"/>
          <p14:tracePt t="34072" x="2528888" y="4105275"/>
          <p14:tracePt t="34079" x="2478088" y="4105275"/>
          <p14:tracePt t="34087" x="2428875" y="4079875"/>
          <p14:tracePt t="34095" x="2378075" y="4067175"/>
          <p14:tracePt t="34104" x="2328863" y="4041775"/>
          <p14:tracePt t="34111" x="2252663" y="4029075"/>
          <p14:tracePt t="34120" x="2178050" y="4005263"/>
          <p14:tracePt t="34127" x="2116138" y="3992563"/>
          <p14:tracePt t="34137" x="2027238" y="3967163"/>
          <p14:tracePt t="34143" x="1914525" y="3954463"/>
          <p14:tracePt t="34153" x="1865313" y="3929063"/>
          <p14:tracePt t="34159" x="1814513" y="3905250"/>
          <p14:tracePt t="34167" x="1801813" y="3892550"/>
          <p14:tracePt t="34175" x="1790700" y="3867150"/>
          <p14:tracePt t="34182" x="1778000" y="3841750"/>
          <p14:tracePt t="34191" x="1778000" y="3829050"/>
          <p14:tracePt t="34199" x="1778000" y="3803650"/>
          <p14:tracePt t="34207" x="1778000" y="3767138"/>
          <p14:tracePt t="34215" x="1778000" y="3716338"/>
          <p14:tracePt t="34223" x="1778000" y="3692525"/>
          <p14:tracePt t="34231" x="1778000" y="3667125"/>
          <p14:tracePt t="34239" x="1790700" y="3641725"/>
          <p14:tracePt t="34247" x="1801813" y="3616325"/>
          <p14:tracePt t="34255" x="1814513" y="3590925"/>
          <p14:tracePt t="34263" x="1852613" y="3567113"/>
          <p14:tracePt t="34272" x="1865313" y="3541713"/>
          <p14:tracePt t="34279" x="1878013" y="3503613"/>
          <p14:tracePt t="34288" x="1903413" y="3479800"/>
          <p14:tracePt t="34295" x="1927225" y="3454400"/>
          <p14:tracePt t="34305" x="1939925" y="3390900"/>
          <p14:tracePt t="34311" x="1965325" y="3341688"/>
          <p14:tracePt t="34319" x="1978025" y="3316288"/>
          <p14:tracePt t="34327" x="1990725" y="3290888"/>
          <p14:tracePt t="34336" x="2014538" y="3267075"/>
          <p14:tracePt t="34343" x="2039938" y="3241675"/>
          <p14:tracePt t="34353" x="2052638" y="3216275"/>
          <p14:tracePt t="34359" x="2065338" y="3190875"/>
          <p14:tracePt t="34367" x="2090738" y="3165475"/>
          <p14:tracePt t="34375" x="2116138" y="3154363"/>
          <p14:tracePt t="34383" x="2127250" y="3128963"/>
          <p14:tracePt t="34391" x="2152650" y="3116263"/>
          <p14:tracePt t="34399" x="2178050" y="3116263"/>
          <p14:tracePt t="34407" x="2178050" y="3103563"/>
          <p14:tracePt t="34415" x="2190750" y="3090863"/>
          <p14:tracePt t="34447" x="2190750" y="3078163"/>
          <p14:tracePt t="34455" x="2203450" y="3078163"/>
          <p14:tracePt t="34639" x="2216150" y="3065463"/>
          <p14:tracePt t="34679" x="2228850" y="3065463"/>
          <p14:tracePt t="34688" x="2239963" y="3065463"/>
          <p14:tracePt t="34695" x="2252663" y="3065463"/>
          <p14:tracePt t="34704" x="2265363" y="3065463"/>
          <p14:tracePt t="34711" x="2303463" y="3065463"/>
          <p14:tracePt t="34720" x="2352675" y="3065463"/>
          <p14:tracePt t="34727" x="2428875" y="3065463"/>
          <p14:tracePt t="34736" x="2490788" y="3065463"/>
          <p14:tracePt t="34743" x="2565400" y="3065463"/>
          <p14:tracePt t="34753" x="2654300" y="3065463"/>
          <p14:tracePt t="34759" x="2767013" y="3078163"/>
          <p14:tracePt t="34767" x="2867025" y="3078163"/>
          <p14:tracePt t="34775" x="3003550" y="3090863"/>
          <p14:tracePt t="34783" x="3154363" y="3103563"/>
          <p14:tracePt t="34791" x="3317875" y="3103563"/>
          <p14:tracePt t="34799" x="3479800" y="3103563"/>
          <p14:tracePt t="34807" x="3630613" y="3103563"/>
          <p14:tracePt t="34815" x="3779838" y="3103563"/>
          <p14:tracePt t="34823" x="3943350" y="3103563"/>
          <p14:tracePt t="34831" x="4092575" y="3103563"/>
          <p14:tracePt t="34839" x="4243388" y="3103563"/>
          <p14:tracePt t="34847" x="4381500" y="3103563"/>
          <p14:tracePt t="34855" x="4481513" y="3103563"/>
          <p14:tracePt t="34863" x="4581525" y="3103563"/>
          <p14:tracePt t="34871" x="4668838" y="3090863"/>
          <p14:tracePt t="34879" x="4756150" y="3078163"/>
          <p14:tracePt t="34888" x="4806950" y="3078163"/>
          <p14:tracePt t="34895" x="4868863" y="3078163"/>
          <p14:tracePt t="34904" x="4945063" y="3078163"/>
          <p14:tracePt t="34911" x="5006975" y="3078163"/>
          <p14:tracePt t="34921" x="5068888" y="3078163"/>
          <p14:tracePt t="34927" x="5119688" y="3065463"/>
          <p14:tracePt t="34937" x="5207000" y="3054350"/>
          <p14:tracePt t="34943" x="5294313" y="3054350"/>
          <p14:tracePt t="34955" x="5370513" y="3054350"/>
          <p14:tracePt t="34959" x="5445125" y="3054350"/>
          <p14:tracePt t="34967" x="5519738" y="3054350"/>
          <p14:tracePt t="34975" x="5619750" y="3054350"/>
          <p14:tracePt t="34983" x="5695950" y="3054350"/>
          <p14:tracePt t="34991" x="5745163" y="3054350"/>
          <p14:tracePt t="34999" x="5783263" y="3054350"/>
          <p14:tracePt t="35007" x="5808663" y="3054350"/>
          <p14:tracePt t="35015" x="5821363" y="3054350"/>
          <p14:tracePt t="35079" x="5845175" y="3054350"/>
          <p14:tracePt t="35159" x="5845175" y="3041650"/>
          <p14:tracePt t="35247" x="5832475" y="3041650"/>
          <p14:tracePt t="35255" x="5808663" y="3041650"/>
          <p14:tracePt t="35263" x="5745163" y="3065463"/>
          <p14:tracePt t="35272" x="5657850" y="3078163"/>
          <p14:tracePt t="35279" x="5545138" y="3090863"/>
          <p14:tracePt t="35288" x="5407025" y="3090863"/>
          <p14:tracePt t="35295" x="5294313" y="3090863"/>
          <p14:tracePt t="35305" x="5145088" y="3103563"/>
          <p14:tracePt t="35311" x="4956175" y="3116263"/>
          <p14:tracePt t="35320" x="4781550" y="3116263"/>
          <p14:tracePt t="35327" x="4643438" y="3128963"/>
          <p14:tracePt t="35336" x="4543425" y="3128963"/>
          <p14:tracePt t="35343" x="4456113" y="3128963"/>
          <p14:tracePt t="35352" x="4394200" y="3128963"/>
          <p14:tracePt t="35359" x="4318000" y="3141663"/>
          <p14:tracePt t="35370" x="4256088" y="3154363"/>
          <p14:tracePt t="35375" x="4181475" y="3154363"/>
          <p14:tracePt t="35384" x="4105275" y="3154363"/>
          <p14:tracePt t="35391" x="4030663" y="3165475"/>
          <p14:tracePt t="35399" x="3979863" y="3178175"/>
          <p14:tracePt t="35407" x="3892550" y="3190875"/>
          <p14:tracePt t="35415" x="3792538" y="3203575"/>
          <p14:tracePt t="35423" x="3667125" y="3216275"/>
          <p14:tracePt t="35431" x="3517900" y="3228975"/>
          <p14:tracePt t="35439" x="3367088" y="3228975"/>
          <p14:tracePt t="35447" x="3241675" y="3228975"/>
          <p14:tracePt t="35455" x="3116263" y="3228975"/>
          <p14:tracePt t="35463" x="3054350" y="3228975"/>
          <p14:tracePt t="35471" x="3016250" y="3228975"/>
          <p14:tracePt t="35567" x="3003550" y="3228975"/>
          <p14:tracePt t="35607" x="3003550" y="3216275"/>
          <p14:tracePt t="35615" x="3003550" y="3203575"/>
          <p14:tracePt t="35631" x="3016250" y="3190875"/>
          <p14:tracePt t="35639" x="3028950" y="3178175"/>
          <p14:tracePt t="35647" x="3041650" y="3178175"/>
          <p14:tracePt t="35655" x="3067050" y="3178175"/>
          <p14:tracePt t="35663" x="3092450" y="3178175"/>
          <p14:tracePt t="35671" x="3116263" y="3178175"/>
          <p14:tracePt t="35679" x="3154363" y="3165475"/>
          <p14:tracePt t="35688" x="3179763" y="3154363"/>
          <p14:tracePt t="35695" x="3216275" y="3154363"/>
          <p14:tracePt t="35704" x="3254375" y="3154363"/>
          <p14:tracePt t="35711" x="3317875" y="3154363"/>
          <p14:tracePt t="35719" x="3405188" y="3154363"/>
          <p14:tracePt t="35727" x="3479800" y="3154363"/>
          <p14:tracePt t="35736" x="3567113" y="3141663"/>
          <p14:tracePt t="35743" x="3654425" y="3128963"/>
          <p14:tracePt t="35754" x="3743325" y="3128963"/>
          <p14:tracePt t="35759" x="3843338" y="3128963"/>
          <p14:tracePt t="35767" x="3905250" y="3128963"/>
          <p14:tracePt t="35775" x="3992563" y="3128963"/>
          <p14:tracePt t="35783" x="4092575" y="3128963"/>
          <p14:tracePt t="35791" x="4143375" y="3116263"/>
          <p14:tracePt t="35799" x="4217988" y="3103563"/>
          <p14:tracePt t="35807" x="4294188" y="3078163"/>
          <p14:tracePt t="35815" x="4356100" y="3078163"/>
          <p14:tracePt t="35823" x="4443413" y="3078163"/>
          <p14:tracePt t="35831" x="4543425" y="3078163"/>
          <p14:tracePt t="35839" x="4656138" y="3078163"/>
          <p14:tracePt t="35847" x="4743450" y="3078163"/>
          <p14:tracePt t="35855" x="4843463" y="3065463"/>
          <p14:tracePt t="35863" x="4968875" y="3054350"/>
          <p14:tracePt t="35871" x="5032375" y="3054350"/>
          <p14:tracePt t="35879" x="5094288" y="3054350"/>
          <p14:tracePt t="35888" x="5157788" y="3054350"/>
          <p14:tracePt t="35895" x="5207000" y="3054350"/>
          <p14:tracePt t="35904" x="5232400" y="3054350"/>
          <p14:tracePt t="35911" x="5257800" y="3054350"/>
          <p14:tracePt t="35920" x="5270500" y="3054350"/>
          <p14:tracePt t="35951" x="5294313" y="3054350"/>
          <p14:tracePt t="36887" x="5307013" y="3054350"/>
          <p14:tracePt t="36895" x="5319713" y="3054350"/>
          <p14:tracePt t="36904" x="5345113" y="3054350"/>
          <p14:tracePt t="36911" x="5383213" y="3054350"/>
          <p14:tracePt t="36919" x="5432425" y="3054350"/>
          <p14:tracePt t="36927" x="5470525" y="3054350"/>
          <p14:tracePt t="36938" x="5532438" y="3054350"/>
          <p14:tracePt t="36943" x="5570538" y="3054350"/>
          <p14:tracePt t="36953" x="5607050" y="3054350"/>
          <p14:tracePt t="36960" x="5657850" y="3054350"/>
          <p14:tracePt t="36967" x="5683250" y="3054350"/>
          <p14:tracePt t="36975" x="5719763" y="3054350"/>
          <p14:tracePt t="36983" x="5745163" y="3054350"/>
          <p14:tracePt t="36999" x="5757863" y="3054350"/>
          <p14:tracePt t="37007" x="5770563" y="3054350"/>
          <p14:tracePt t="37015" x="5783263" y="3054350"/>
          <p14:tracePt t="37023" x="5795963" y="3054350"/>
          <p14:tracePt t="37031" x="5808663" y="3054350"/>
          <p14:tracePt t="37039" x="5821363" y="3054350"/>
          <p14:tracePt t="37047" x="5832475" y="3041650"/>
          <p14:tracePt t="37055" x="5845175" y="3028950"/>
          <p14:tracePt t="37063" x="5870575" y="3028950"/>
          <p14:tracePt t="37071" x="5895975" y="3028950"/>
          <p14:tracePt t="37079" x="5932488" y="3028950"/>
          <p14:tracePt t="37088" x="5995988" y="3028950"/>
          <p14:tracePt t="37095" x="6083300" y="3028950"/>
          <p14:tracePt t="37104" x="6157913" y="3028950"/>
          <p14:tracePt t="37111" x="6208713" y="3028950"/>
          <p14:tracePt t="37120" x="6259513" y="3028950"/>
          <p14:tracePt t="37127" x="6296025" y="3028950"/>
          <p14:tracePt t="37136" x="6334125" y="3028950"/>
          <p14:tracePt t="37143" x="6383338" y="3028950"/>
          <p14:tracePt t="37153" x="6421438" y="3041650"/>
          <p14:tracePt t="37159" x="6459538" y="3054350"/>
          <p14:tracePt t="37169" x="6496050" y="3054350"/>
          <p14:tracePt t="37175" x="6521450" y="3054350"/>
          <p14:tracePt t="37184" x="6546850" y="3054350"/>
          <p14:tracePt t="37191" x="6584950" y="3054350"/>
          <p14:tracePt t="37200" x="6621463" y="3065463"/>
          <p14:tracePt t="37207" x="6684963" y="3078163"/>
          <p14:tracePt t="37215" x="6734175" y="3078163"/>
          <p14:tracePt t="37223" x="6772275" y="3078163"/>
          <p14:tracePt t="37231" x="6821488" y="3078163"/>
          <p14:tracePt t="37239" x="6846888" y="3078163"/>
          <p14:tracePt t="37247" x="6897688" y="3078163"/>
          <p14:tracePt t="37255" x="6946900" y="3078163"/>
          <p14:tracePt t="37263" x="6985000" y="3078163"/>
          <p14:tracePt t="37271" x="7021513" y="3090863"/>
          <p14:tracePt t="37279" x="7046913" y="3090863"/>
          <p14:tracePt t="37287" x="7085013" y="3116263"/>
          <p14:tracePt t="37295" x="7123113" y="3116263"/>
          <p14:tracePt t="37304" x="7159625" y="3116263"/>
          <p14:tracePt t="37311" x="7185025" y="3116263"/>
          <p14:tracePt t="37320" x="7223125" y="3116263"/>
          <p14:tracePt t="37327" x="7235825" y="3128963"/>
          <p14:tracePt t="37335" x="7246938" y="3141663"/>
          <p14:tracePt t="37343" x="7259638" y="3141663"/>
          <p14:tracePt t="37354" x="7272338" y="3141663"/>
          <p14:tracePt t="37384" x="7285038" y="3141663"/>
          <p14:tracePt t="37391" x="7297738" y="3141663"/>
          <p14:tracePt t="37399" x="7310438" y="3141663"/>
          <p14:tracePt t="37407" x="7335838" y="3141663"/>
          <p14:tracePt t="37415" x="7348538" y="3141663"/>
          <p14:tracePt t="37423" x="7385050" y="3141663"/>
          <p14:tracePt t="37431" x="7423150" y="3141663"/>
          <p14:tracePt t="37439" x="7448550" y="3141663"/>
          <p14:tracePt t="37447" x="7472363" y="3141663"/>
          <p14:tracePt t="37455" x="7510463" y="3141663"/>
          <p14:tracePt t="37463" x="7535863" y="3141663"/>
          <p14:tracePt t="37471" x="7548563" y="3141663"/>
          <p14:tracePt t="37488" x="7572375" y="3141663"/>
          <p14:tracePt t="37495" x="7585075" y="3141663"/>
          <p14:tracePt t="37504" x="7597775" y="3141663"/>
          <p14:tracePt t="37511" x="7623175" y="3141663"/>
          <p14:tracePt t="37520" x="7635875" y="3154363"/>
          <p14:tracePt t="37527" x="7673975" y="3165475"/>
          <p14:tracePt t="37536" x="7723188" y="3165475"/>
          <p14:tracePt t="37543" x="7785100" y="3178175"/>
          <p14:tracePt t="37556" x="7874000" y="3216275"/>
          <p14:tracePt t="37559" x="7986713" y="3228975"/>
          <p14:tracePt t="37567" x="8074025" y="3241675"/>
          <p14:tracePt t="37575" x="8135938" y="3241675"/>
          <p14:tracePt t="37584" x="8212138" y="3254375"/>
          <p14:tracePt t="37591" x="8248650" y="3267075"/>
          <p14:tracePt t="37600" x="8286750" y="3267075"/>
          <p14:tracePt t="37607" x="8312150" y="3267075"/>
          <p14:tracePt t="37616" x="8335963" y="3267075"/>
          <p14:tracePt t="37623" x="8361363" y="3267075"/>
          <p14:tracePt t="37679" x="8374063" y="3267075"/>
          <p14:tracePt t="37703" x="8386763" y="3267075"/>
          <p14:tracePt t="37720" x="8399463" y="3267075"/>
          <p14:tracePt t="37727" x="8412163" y="3267075"/>
          <p14:tracePt t="37735" x="8424863" y="3267075"/>
          <p14:tracePt t="37743" x="8435975" y="3267075"/>
          <p14:tracePt t="37754" x="8448675" y="3267075"/>
          <p14:tracePt t="37759" x="8461375" y="3267075"/>
          <p14:tracePt t="37770" x="8499475" y="3267075"/>
          <p14:tracePt t="37775" x="8512175" y="3267075"/>
          <p14:tracePt t="37791" x="8537575" y="3267075"/>
          <p14:tracePt t="37807" x="8548688" y="3254375"/>
          <p14:tracePt t="37823" x="8561388" y="3254375"/>
          <p14:tracePt t="37919" x="8574088" y="3254375"/>
          <p14:tracePt t="38159" x="8537575" y="3254375"/>
          <p14:tracePt t="38168" x="8448675" y="3267075"/>
          <p14:tracePt t="38175" x="8374063" y="3278188"/>
          <p14:tracePt t="38184" x="8312150" y="3278188"/>
          <p14:tracePt t="38191" x="8235950" y="3290888"/>
          <p14:tracePt t="38199" x="8186738" y="3290888"/>
          <p14:tracePt t="38207" x="8135938" y="3290888"/>
          <p14:tracePt t="38215" x="8086725" y="3303588"/>
          <p14:tracePt t="38223" x="8035925" y="3328988"/>
          <p14:tracePt t="38231" x="8010525" y="3328988"/>
          <p14:tracePt t="38239" x="7986713" y="3367088"/>
          <p14:tracePt t="38247" x="7961313" y="3367088"/>
          <p14:tracePt t="38255" x="7923213" y="3390900"/>
          <p14:tracePt t="38263" x="7910513" y="3403600"/>
          <p14:tracePt t="38271" x="7874000" y="3416300"/>
          <p14:tracePt t="38279" x="7810500" y="3429000"/>
          <p14:tracePt t="38288" x="7748588" y="3454400"/>
          <p14:tracePt t="38295" x="7635875" y="3479800"/>
          <p14:tracePt t="38304" x="7535863" y="3503613"/>
          <p14:tracePt t="38311" x="7435850" y="3529013"/>
          <p14:tracePt t="38320" x="7310438" y="3554413"/>
          <p14:tracePt t="38327" x="7146925" y="3590925"/>
          <p14:tracePt t="38335" x="6972300" y="3616325"/>
          <p14:tracePt t="38343" x="6784975" y="3641725"/>
          <p14:tracePt t="38352" x="6634163" y="3654425"/>
          <p14:tracePt t="38359" x="6508750" y="3679825"/>
          <p14:tracePt t="38367" x="6396038" y="3716338"/>
          <p14:tracePt t="38375" x="6308725" y="3767138"/>
          <p14:tracePt t="38384" x="6221413" y="3792538"/>
          <p14:tracePt t="38391" x="6146800" y="3803650"/>
          <p14:tracePt t="38399" x="6108700" y="3803650"/>
          <p14:tracePt t="38407" x="6083300" y="3803650"/>
          <p14:tracePt t="38416" x="6045200" y="3803650"/>
          <p14:tracePt t="38423" x="6021388" y="3816350"/>
          <p14:tracePt t="38431" x="5995988" y="3829050"/>
          <p14:tracePt t="38439" x="5957888" y="3829050"/>
          <p14:tracePt t="38447" x="5908675" y="3829050"/>
          <p14:tracePt t="38455" x="5845175" y="3829050"/>
          <p14:tracePt t="38463" x="5770563" y="3829050"/>
          <p14:tracePt t="38471" x="5645150" y="3854450"/>
          <p14:tracePt t="38479" x="5495925" y="3867150"/>
          <p14:tracePt t="38487" x="5307013" y="3867150"/>
          <p14:tracePt t="38495" x="5132388" y="3867150"/>
          <p14:tracePt t="38504" x="4919663" y="3879850"/>
          <p14:tracePt t="38511" x="4706938" y="3905250"/>
          <p14:tracePt t="38519" x="4506913" y="3905250"/>
          <p14:tracePt t="38527" x="4318000" y="3916363"/>
          <p14:tracePt t="38536" x="4168775" y="3916363"/>
          <p14:tracePt t="38543" x="4056063" y="3929063"/>
          <p14:tracePt t="38552" x="3956050" y="3941763"/>
          <p14:tracePt t="38559" x="3867150" y="3954463"/>
          <p14:tracePt t="38568" x="3817938" y="3954463"/>
          <p14:tracePt t="38575" x="3779838" y="3954463"/>
          <p14:tracePt t="38584" x="3743325" y="3954463"/>
          <p14:tracePt t="38591" x="3705225" y="3967163"/>
          <p14:tracePt t="38599" x="3667125" y="3967163"/>
          <p14:tracePt t="38607" x="3617913" y="3967163"/>
          <p14:tracePt t="38615" x="3567113" y="3967163"/>
          <p14:tracePt t="38623" x="3517900" y="3967163"/>
          <p14:tracePt t="38631" x="3467100" y="3967163"/>
          <p14:tracePt t="38639" x="3392488" y="3967163"/>
          <p14:tracePt t="38647" x="3317875" y="3967163"/>
          <p14:tracePt t="38655" x="3192463" y="3967163"/>
          <p14:tracePt t="38663" x="3079750" y="3941763"/>
          <p14:tracePt t="38671" x="2928938" y="3916363"/>
          <p14:tracePt t="38679" x="2754313" y="3905250"/>
          <p14:tracePt t="38688" x="2628900" y="3892550"/>
          <p14:tracePt t="38695" x="2503488" y="3867150"/>
          <p14:tracePt t="38704" x="2416175" y="3854450"/>
          <p14:tracePt t="38711" x="2378075" y="3854450"/>
          <p14:tracePt t="38720" x="2339975" y="3854450"/>
          <p14:tracePt t="38727" x="2316163" y="3854450"/>
          <p14:tracePt t="38737" x="2303463" y="3841750"/>
          <p14:tracePt t="38816" x="2278063" y="3829050"/>
          <p14:tracePt t="38863" x="2265363" y="3829050"/>
          <p14:tracePt t="39015" x="2252663" y="3829050"/>
          <p14:tracePt t="39079" x="2252663" y="3803650"/>
          <p14:tracePt t="39471" x="2265363" y="3803650"/>
          <p14:tracePt t="39527" x="2265363" y="3792538"/>
          <p14:tracePt t="40111" x="2265363" y="3779838"/>
          <p14:tracePt t="40287" x="2265363" y="3767138"/>
          <p14:tracePt t="40343" x="2278063" y="3754438"/>
          <p14:tracePt t="40631" x="2290763" y="3754438"/>
          <p14:tracePt t="40639" x="2303463" y="3754438"/>
          <p14:tracePt t="40647" x="2328863" y="3754438"/>
          <p14:tracePt t="40655" x="2390775" y="3754438"/>
          <p14:tracePt t="40663" x="2478088" y="3754438"/>
          <p14:tracePt t="40671" x="2554288" y="3754438"/>
          <p14:tracePt t="40679" x="2628900" y="3754438"/>
          <p14:tracePt t="40688" x="2716213" y="3754438"/>
          <p14:tracePt t="40695" x="2816225" y="3754438"/>
          <p14:tracePt t="40704" x="2916238" y="3754438"/>
          <p14:tracePt t="40712" x="3003550" y="3754438"/>
          <p14:tracePt t="40720" x="3092450" y="3754438"/>
          <p14:tracePt t="40727" x="3167063" y="3754438"/>
          <p14:tracePt t="40735" x="3241675" y="3754438"/>
          <p14:tracePt t="40743" x="3305175" y="3754438"/>
          <p14:tracePt t="40753" x="3354388" y="3754438"/>
          <p14:tracePt t="40759" x="3417888" y="3754438"/>
          <p14:tracePt t="40767" x="3441700" y="3754438"/>
          <p14:tracePt t="40775" x="3479800" y="3754438"/>
          <p14:tracePt t="40783" x="3517900" y="3754438"/>
          <p14:tracePt t="40791" x="3554413" y="3754438"/>
          <p14:tracePt t="40799" x="3579813" y="3754438"/>
          <p14:tracePt t="40807" x="3605213" y="3754438"/>
          <p14:tracePt t="40815" x="3630613" y="3741738"/>
          <p14:tracePt t="40823" x="3654425" y="3729038"/>
          <p14:tracePt t="40831" x="3692525" y="3729038"/>
          <p14:tracePt t="40839" x="3743325" y="3716338"/>
          <p14:tracePt t="40847" x="3767138" y="3703638"/>
          <p14:tracePt t="40855" x="3792538" y="3703638"/>
          <p14:tracePt t="40863" x="3830638" y="3703638"/>
          <p14:tracePt t="40871" x="3856038" y="3692525"/>
          <p14:tracePt t="40879" x="3879850" y="3667125"/>
          <p14:tracePt t="40887" x="3892550" y="3667125"/>
          <p14:tracePt t="40895" x="3905250" y="3667125"/>
          <p14:tracePt t="41127" x="3917950" y="3667125"/>
          <p14:tracePt t="41367" x="3930650" y="3667125"/>
          <p14:tracePt t="41471" x="3956050" y="3667125"/>
          <p14:tracePt t="41543" x="3968750" y="3667125"/>
          <p14:tracePt t="41559" x="3979863" y="3667125"/>
          <p14:tracePt t="41567" x="3992563" y="3667125"/>
          <p14:tracePt t="41575" x="4030663" y="3667125"/>
          <p14:tracePt t="41584" x="4056063" y="3679825"/>
          <p14:tracePt t="41591" x="4081463" y="3679825"/>
          <p14:tracePt t="41600" x="4117975" y="3692525"/>
          <p14:tracePt t="41607" x="4181475" y="3703638"/>
          <p14:tracePt t="41616" x="4256088" y="3703638"/>
          <p14:tracePt t="41623" x="4305300" y="3716338"/>
          <p14:tracePt t="41632" x="4368800" y="3729038"/>
          <p14:tracePt t="41639" x="4430713" y="3741738"/>
          <p14:tracePt t="41647" x="4518025" y="3767138"/>
          <p14:tracePt t="41655" x="4643438" y="3767138"/>
          <p14:tracePt t="41663" x="4768850" y="3792538"/>
          <p14:tracePt t="41671" x="4894263" y="3816350"/>
          <p14:tracePt t="41679" x="5032375" y="3816350"/>
          <p14:tracePt t="41688" x="5157788" y="3816350"/>
          <p14:tracePt t="41695" x="5294313" y="3816350"/>
          <p14:tracePt t="41704" x="5407025" y="3816350"/>
          <p14:tracePt t="41711" x="5507038" y="3816350"/>
          <p14:tracePt t="41720" x="5607050" y="3829050"/>
          <p14:tracePt t="41727" x="5695950" y="3841750"/>
          <p14:tracePt t="41736" x="5783263" y="3841750"/>
          <p14:tracePt t="41743" x="5857875" y="3854450"/>
          <p14:tracePt t="41752" x="5921375" y="3854450"/>
          <p14:tracePt t="41759" x="5995988" y="3854450"/>
          <p14:tracePt t="41768" x="6057900" y="3854450"/>
          <p14:tracePt t="41775" x="6108700" y="3854450"/>
          <p14:tracePt t="41784" x="6134100" y="3854450"/>
          <p14:tracePt t="41791" x="6183313" y="3854450"/>
          <p14:tracePt t="41800" x="6234113" y="3854450"/>
          <p14:tracePt t="41807" x="6259513" y="3854450"/>
          <p14:tracePt t="41816" x="6283325" y="3854450"/>
          <p14:tracePt t="41823" x="6308725" y="3854450"/>
          <p14:tracePt t="41831" x="6321425" y="3854450"/>
          <p14:tracePt t="41839" x="6334125" y="3854450"/>
          <p14:tracePt t="41847" x="6359525" y="3854450"/>
          <p14:tracePt t="41855" x="6370638" y="3854450"/>
          <p14:tracePt t="41863" x="6396038" y="3854450"/>
          <p14:tracePt t="41871" x="6421438" y="3854450"/>
          <p14:tracePt t="41879" x="6434138" y="3841750"/>
          <p14:tracePt t="41887" x="6459538" y="3829050"/>
          <p14:tracePt t="41895" x="6472238" y="3829050"/>
          <p14:tracePt t="41904" x="6496050" y="3816350"/>
          <p14:tracePt t="41920" x="6521450" y="3816350"/>
          <p14:tracePt t="41927" x="6521450" y="3803650"/>
          <p14:tracePt t="41936" x="6534150" y="3792538"/>
          <p14:tracePt t="41991" x="6559550" y="3792538"/>
          <p14:tracePt t="42007" x="6572250" y="3792538"/>
          <p14:tracePt t="42015" x="6584950" y="3792538"/>
          <p14:tracePt t="42023" x="6596063" y="3792538"/>
          <p14:tracePt t="42031" x="6608763" y="3792538"/>
          <p14:tracePt t="42039" x="6621463" y="3792538"/>
          <p14:tracePt t="42047" x="6634163" y="3792538"/>
          <p14:tracePt t="42055" x="6646863" y="3792538"/>
          <p14:tracePt t="42064" x="6672263" y="3792538"/>
          <p14:tracePt t="42071" x="6684963" y="3792538"/>
          <p14:tracePt t="42079" x="6696075" y="3792538"/>
          <p14:tracePt t="42087" x="6734175" y="3792538"/>
          <p14:tracePt t="42095" x="6759575" y="3792538"/>
          <p14:tracePt t="42104" x="6772275" y="3792538"/>
          <p14:tracePt t="42121" x="6808788" y="3792538"/>
          <p14:tracePt t="42127" x="6834188" y="3803650"/>
          <p14:tracePt t="42137" x="6897688" y="3829050"/>
          <p14:tracePt t="42143" x="7010400" y="3867150"/>
          <p14:tracePt t="42152" x="7123113" y="3905250"/>
          <p14:tracePt t="42159" x="7259638" y="3967163"/>
          <p14:tracePt t="42169" x="7335838" y="3979863"/>
          <p14:tracePt t="42175" x="7423150" y="3992563"/>
          <p14:tracePt t="42183" x="7510463" y="3992563"/>
          <p14:tracePt t="42191" x="7548563" y="3992563"/>
          <p14:tracePt t="42199" x="7585075" y="3992563"/>
          <p14:tracePt t="42207" x="7610475" y="3992563"/>
          <p14:tracePt t="42215" x="7648575" y="3992563"/>
          <p14:tracePt t="42223" x="7685088" y="3992563"/>
          <p14:tracePt t="42231" x="7723188" y="3992563"/>
          <p14:tracePt t="42239" x="7748588" y="3992563"/>
          <p14:tracePt t="42247" x="7785100" y="4005263"/>
          <p14:tracePt t="42255" x="7823200" y="4005263"/>
          <p14:tracePt t="42263" x="7874000" y="4017963"/>
          <p14:tracePt t="42271" x="7910513" y="4029075"/>
          <p14:tracePt t="42280" x="7961313" y="4029075"/>
          <p14:tracePt t="42287" x="7999413" y="4041775"/>
          <p14:tracePt t="42295" x="8035925" y="4041775"/>
          <p14:tracePt t="42304" x="8048625" y="4041775"/>
          <p14:tracePt t="42311" x="8086725" y="4041775"/>
          <p14:tracePt t="42336" x="8086725" y="4054475"/>
          <p14:tracePt t="42343" x="8099425" y="4054475"/>
          <p14:tracePt t="42353" x="8135938" y="4054475"/>
          <p14:tracePt t="42359" x="8148638" y="4054475"/>
          <p14:tracePt t="42375" x="8212138" y="4054475"/>
          <p14:tracePt t="42383" x="8299450" y="4067175"/>
          <p14:tracePt t="42391" x="8399463" y="4079875"/>
          <p14:tracePt t="42399" x="8548688" y="4092575"/>
          <p14:tracePt t="42407" x="8737600" y="4117975"/>
          <p14:tracePt t="42415" x="8886825" y="4129088"/>
          <p14:tracePt t="42423" x="9050338" y="4154488"/>
          <p14:tracePt t="42431" x="9188450" y="4179888"/>
          <p14:tracePt t="42439" x="9324975" y="4192588"/>
          <p14:tracePt t="42447" x="9437688" y="4192588"/>
          <p14:tracePt t="42455" x="9513888" y="4205288"/>
          <p14:tracePt t="42463" x="9563100" y="4217988"/>
          <p14:tracePt t="42471" x="9588500" y="4217988"/>
          <p14:tracePt t="42479" x="9613900" y="421798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FC65853-29F2-44C3-8AD3-7A6CF644F021}"/>
              </a:ext>
            </a:extLst>
          </p:cNvPr>
          <p:cNvSpPr txBox="1">
            <a:spLocks/>
          </p:cNvSpPr>
          <p:nvPr/>
        </p:nvSpPr>
        <p:spPr>
          <a:xfrm>
            <a:off x="259307" y="228595"/>
            <a:ext cx="11534633" cy="247366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Narration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Good morning/ good evening/ good night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থাকলে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l"/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Narration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Subj + wish/ wished+ Object + Good morning/ good evening/good night.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880B7-A778-44EA-B33D-D018CCA4C60F}"/>
              </a:ext>
            </a:extLst>
          </p:cNvPr>
          <p:cNvSpPr txBox="1">
            <a:spLocks/>
          </p:cNvSpPr>
          <p:nvPr/>
        </p:nvSpPr>
        <p:spPr>
          <a:xfrm>
            <a:off x="159224" y="4044287"/>
            <a:ext cx="11327643" cy="13772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He said to me, “Good morning.”</a:t>
            </a:r>
          </a:p>
          <a:p>
            <a:pPr algn="l"/>
            <a:r>
              <a:rPr lang="en-US" sz="4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He wished me good morning.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7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7"/>
    </mc:Choice>
    <mc:Fallback xmlns="">
      <p:transition spd="slow" advTm="2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  <p:extLst>
    <p:ext uri="{3A86A75C-4F4B-4683-9AE1-C65F6400EC91}">
      <p14:laserTraceLst xmlns:p14="http://schemas.microsoft.com/office/powerpoint/2010/main">
        <p14:tracePtLst>
          <p14:tracePt t="1397" x="9588500" y="4217988"/>
          <p14:tracePt t="1405" x="9513888" y="4205288"/>
          <p14:tracePt t="1414" x="9413875" y="4179888"/>
          <p14:tracePt t="1421" x="9301163" y="4167188"/>
          <p14:tracePt t="1431" x="9150350" y="4129088"/>
          <p14:tracePt t="1437" x="8999538" y="4079875"/>
          <p14:tracePt t="1447" x="8837613" y="4054475"/>
          <p14:tracePt t="1453" x="8624888" y="4041775"/>
          <p14:tracePt t="1463" x="8386763" y="3992563"/>
          <p14:tracePt t="1469" x="8174038" y="3979863"/>
          <p14:tracePt t="1480" x="7935913" y="3979863"/>
          <p14:tracePt t="1485" x="7735888" y="3979863"/>
          <p14:tracePt t="1493" x="7585075" y="3979863"/>
          <p14:tracePt t="1501" x="7435850" y="3967163"/>
          <p14:tracePt t="1509" x="7310438" y="3967163"/>
          <p14:tracePt t="1517" x="7185025" y="3967163"/>
          <p14:tracePt t="1525" x="7046913" y="3967163"/>
          <p14:tracePt t="1533" x="6934200" y="3954463"/>
          <p14:tracePt t="1541" x="6808788" y="3905250"/>
          <p14:tracePt t="1549" x="6672263" y="3854450"/>
          <p14:tracePt t="1557" x="6546850" y="3816350"/>
          <p14:tracePt t="1565" x="6434138" y="3792538"/>
          <p14:tracePt t="1573" x="6346825" y="3767138"/>
          <p14:tracePt t="1581" x="6234113" y="3754438"/>
          <p14:tracePt t="1590" x="6108700" y="3703638"/>
          <p14:tracePt t="1597" x="5921375" y="3679825"/>
          <p14:tracePt t="1605" x="5719763" y="3654425"/>
          <p14:tracePt t="1614" x="5432425" y="3590925"/>
          <p14:tracePt t="1621" x="5157788" y="3541713"/>
          <p14:tracePt t="1631" x="4894263" y="3490913"/>
          <p14:tracePt t="1638" x="4668838" y="3441700"/>
          <p14:tracePt t="1646" x="4430713" y="3390900"/>
          <p14:tracePt t="1653" x="4243388" y="3354388"/>
          <p14:tracePt t="1663" x="4043363" y="3316288"/>
          <p14:tracePt t="1669" x="3843338" y="3267075"/>
          <p14:tracePt t="1679" x="3667125" y="3203575"/>
          <p14:tracePt t="1685" x="3530600" y="3190875"/>
          <p14:tracePt t="1693" x="3429000" y="3178175"/>
          <p14:tracePt t="1701" x="3341688" y="3154363"/>
          <p14:tracePt t="1709" x="3267075" y="3141663"/>
          <p14:tracePt t="1717" x="3205163" y="3128963"/>
          <p14:tracePt t="1725" x="3167063" y="3128963"/>
          <p14:tracePt t="1733" x="3128963" y="3103563"/>
          <p14:tracePt t="1741" x="3103563" y="3090863"/>
          <p14:tracePt t="1749" x="3079750" y="3065463"/>
          <p14:tracePt t="1757" x="3054350" y="3054350"/>
          <p14:tracePt t="1765" x="3016250" y="3028950"/>
          <p14:tracePt t="1773" x="2979738" y="3003550"/>
          <p14:tracePt t="1781" x="2928938" y="2965450"/>
          <p14:tracePt t="1789" x="2879725" y="2928938"/>
          <p14:tracePt t="1798" x="2816225" y="2878138"/>
          <p14:tracePt t="1805" x="2754313" y="2840038"/>
          <p14:tracePt t="1813" x="2703513" y="2816225"/>
          <p14:tracePt t="1821" x="2667000" y="2790825"/>
          <p14:tracePt t="1830" x="2628900" y="2765425"/>
          <p14:tracePt t="1837" x="2590800" y="2740025"/>
          <p14:tracePt t="1845" x="2554288" y="2728913"/>
          <p14:tracePt t="1853" x="2541588" y="2690813"/>
          <p14:tracePt t="1862" x="2528888" y="2678113"/>
          <p14:tracePt t="1869" x="2516188" y="2652713"/>
          <p14:tracePt t="1880" x="2503488" y="2616200"/>
          <p14:tracePt t="1885" x="2490788" y="2603500"/>
          <p14:tracePt t="1893" x="2490788" y="2590800"/>
          <p14:tracePt t="1901" x="2490788" y="2565400"/>
          <p14:tracePt t="1915" x="2490788" y="2527300"/>
          <p14:tracePt t="1917" x="2516188" y="2490788"/>
          <p14:tracePt t="1925" x="2554288" y="2478088"/>
          <p14:tracePt t="1933" x="2603500" y="2439988"/>
          <p14:tracePt t="1941" x="2667000" y="2403475"/>
          <p14:tracePt t="1949" x="2741613" y="2339975"/>
          <p14:tracePt t="1957" x="2841625" y="2290763"/>
          <p14:tracePt t="1965" x="2954338" y="2239963"/>
          <p14:tracePt t="1973" x="3092450" y="2178050"/>
          <p14:tracePt t="1981" x="3205163" y="2139950"/>
          <p14:tracePt t="1989" x="3317875" y="2101850"/>
          <p14:tracePt t="1998" x="3429000" y="2078038"/>
          <p14:tracePt t="2005" x="3530600" y="2052638"/>
          <p14:tracePt t="2014" x="3679825" y="2039938"/>
          <p14:tracePt t="2021" x="3843338" y="2001838"/>
          <p14:tracePt t="2030" x="4056063" y="1989138"/>
          <p14:tracePt t="2037" x="4256088" y="1989138"/>
          <p14:tracePt t="2048" x="4518025" y="1952625"/>
          <p14:tracePt t="2053" x="4732338" y="1939925"/>
          <p14:tracePt t="2062" x="4945063" y="1927225"/>
          <p14:tracePt t="2069" x="5194300" y="1914525"/>
          <p14:tracePt t="2078" x="5445125" y="1889125"/>
          <p14:tracePt t="2085" x="5695950" y="1876425"/>
          <p14:tracePt t="2093" x="5945188" y="1865313"/>
          <p14:tracePt t="2101" x="6146800" y="1865313"/>
          <p14:tracePt t="2109" x="6321425" y="1865313"/>
          <p14:tracePt t="2117" x="6396038" y="1865313"/>
          <p14:tracePt t="2125" x="6434138" y="1865313"/>
          <p14:tracePt t="2133" x="6459538" y="1839913"/>
          <p14:tracePt t="2141" x="6472238" y="1839913"/>
          <p14:tracePt t="2149" x="6496050" y="1827213"/>
          <p14:tracePt t="2157" x="6496050" y="1814513"/>
          <p14:tracePt t="2165" x="6508750" y="1814513"/>
          <p14:tracePt t="2173" x="6508750" y="1801813"/>
          <p14:tracePt t="2197" x="6521450" y="1801813"/>
          <p14:tracePt t="2205" x="6521450" y="1776413"/>
          <p14:tracePt t="2317" x="6534150" y="1776413"/>
          <p14:tracePt t="2326" x="6546850" y="1765300"/>
          <p14:tracePt t="2366" x="6546850" y="1739900"/>
          <p14:tracePt t="2374" x="6559550" y="1739900"/>
          <p14:tracePt t="2381" x="6572250" y="1727200"/>
          <p14:tracePt t="2389" x="6572250" y="1714500"/>
          <p14:tracePt t="2397" x="6584950" y="1701800"/>
          <p14:tracePt t="2406" x="6584950" y="1689100"/>
          <p14:tracePt t="2414" x="6584950" y="1676400"/>
          <p14:tracePt t="2421" x="6584950" y="1663700"/>
          <p14:tracePt t="2430" x="6584950" y="1639888"/>
          <p14:tracePt t="2437" x="6584950" y="1627188"/>
          <p14:tracePt t="2453" x="6596063" y="1589088"/>
          <p14:tracePt t="2463" x="6608763" y="1563688"/>
          <p14:tracePt t="2469" x="6608763" y="1539875"/>
          <p14:tracePt t="2478" x="6608763" y="1501775"/>
          <p14:tracePt t="2485" x="6608763" y="1463675"/>
          <p14:tracePt t="2493" x="6608763" y="1450975"/>
          <p14:tracePt t="2501" x="6608763" y="1414463"/>
          <p14:tracePt t="2509" x="6608763" y="1389063"/>
          <p14:tracePt t="2517" x="6608763" y="1363663"/>
          <p14:tracePt t="2526" x="6608763" y="1339850"/>
          <p14:tracePt t="2533" x="6608763" y="1301750"/>
          <p14:tracePt t="2542" x="6608763" y="1276350"/>
          <p14:tracePt t="2549" x="6608763" y="1250950"/>
          <p14:tracePt t="2573" x="6608763" y="1238250"/>
          <p14:tracePt t="2597" x="6608763" y="1227138"/>
          <p14:tracePt t="2621" x="6608763" y="1214438"/>
          <p14:tracePt t="2901" x="6634163" y="1201738"/>
          <p14:tracePt t="3086" x="6659563" y="1201738"/>
          <p14:tracePt t="3094" x="6659563" y="1189038"/>
          <p14:tracePt t="3101" x="6672263" y="1189038"/>
          <p14:tracePt t="3110" x="6684963" y="1176338"/>
          <p14:tracePt t="3117" x="6696075" y="1176338"/>
          <p14:tracePt t="3126" x="6721475" y="1150938"/>
          <p14:tracePt t="3133" x="6746875" y="1138238"/>
          <p14:tracePt t="3141" x="6759575" y="1114425"/>
          <p14:tracePt t="3149" x="6797675" y="1101725"/>
          <p14:tracePt t="3157" x="6846888" y="1089025"/>
          <p14:tracePt t="3165" x="6859588" y="1063625"/>
          <p14:tracePt t="3173" x="6884988" y="1063625"/>
          <p14:tracePt t="3181" x="6921500" y="1038225"/>
          <p14:tracePt t="3189" x="6946900" y="1038225"/>
          <p14:tracePt t="3199" x="6959600" y="1025525"/>
          <p14:tracePt t="3206" x="6985000" y="1001713"/>
          <p14:tracePt t="3214" x="7021513" y="1001713"/>
          <p14:tracePt t="3221" x="7072313" y="963613"/>
          <p14:tracePt t="3230" x="7146925" y="925513"/>
          <p14:tracePt t="3237" x="7259638" y="889000"/>
          <p14:tracePt t="3247" x="7348538" y="850900"/>
          <p14:tracePt t="3253" x="7485063" y="788988"/>
          <p14:tracePt t="3264" x="7635875" y="763588"/>
          <p14:tracePt t="3269" x="7874000" y="738188"/>
          <p14:tracePt t="3278" x="8223250" y="712788"/>
          <p14:tracePt t="3285" x="8524875" y="712788"/>
          <p14:tracePt t="3293" x="8874125" y="725488"/>
          <p14:tracePt t="3301" x="9188450" y="738188"/>
          <p14:tracePt t="3310" x="9375775" y="750888"/>
          <p14:tracePt t="3317" x="9501188" y="750888"/>
          <p14:tracePt t="3326" x="9588500" y="750888"/>
          <p14:tracePt t="3334" x="9637713" y="750888"/>
          <p14:tracePt t="3341" x="9663113" y="750888"/>
          <p14:tracePt t="3349" x="9675813" y="750888"/>
          <p14:tracePt t="3365" x="9688513" y="750888"/>
          <p14:tracePt t="3373" x="9701213" y="750888"/>
          <p14:tracePt t="3381" x="9713913" y="750888"/>
          <p14:tracePt t="3389" x="9726613" y="750888"/>
          <p14:tracePt t="3398" x="9750425" y="750888"/>
          <p14:tracePt t="3405" x="9775825" y="750888"/>
          <p14:tracePt t="3414" x="9826625" y="750888"/>
          <p14:tracePt t="3421" x="9839325" y="750888"/>
          <p14:tracePt t="3430" x="9875838" y="763588"/>
          <p14:tracePt t="3437" x="9913938" y="763588"/>
          <p14:tracePt t="3446" x="9963150" y="763588"/>
          <p14:tracePt t="3453" x="9988550" y="763588"/>
          <p14:tracePt t="3462" x="10013950" y="776288"/>
          <p14:tracePt t="3469" x="10026650" y="776288"/>
          <p14:tracePt t="3494" x="10039350" y="788988"/>
          <p14:tracePt t="3510" x="10052050" y="788988"/>
          <p14:tracePt t="3533" x="10064750" y="788988"/>
          <p14:tracePt t="3549" x="10075863" y="801688"/>
          <p14:tracePt t="3557" x="10101263" y="801688"/>
          <p14:tracePt t="3829" x="10113963" y="801688"/>
          <p14:tracePt t="3837" x="10126663" y="801688"/>
          <p14:tracePt t="3845" x="10139363" y="801688"/>
          <p14:tracePt t="3853" x="10152063" y="801688"/>
          <p14:tracePt t="3861" x="10164763" y="801688"/>
          <p14:tracePt t="3869" x="10177463" y="801688"/>
          <p14:tracePt t="4101" x="10164763" y="801688"/>
          <p14:tracePt t="4110" x="10139363" y="801688"/>
          <p14:tracePt t="4117" x="10064750" y="850900"/>
          <p14:tracePt t="4126" x="9913938" y="925513"/>
          <p14:tracePt t="4133" x="9688513" y="963613"/>
          <p14:tracePt t="4141" x="9463088" y="1014413"/>
          <p14:tracePt t="4149" x="9163050" y="1076325"/>
          <p14:tracePt t="4157" x="8863013" y="1150938"/>
          <p14:tracePt t="4165" x="8548688" y="1250950"/>
          <p14:tracePt t="4173" x="8261350" y="1301750"/>
          <p14:tracePt t="4181" x="7986713" y="1376363"/>
          <p14:tracePt t="4189" x="7648575" y="1450975"/>
          <p14:tracePt t="4199" x="7285038" y="1539875"/>
          <p14:tracePt t="4205" x="6997700" y="1552575"/>
          <p14:tracePt t="4214" x="6672263" y="1614488"/>
          <p14:tracePt t="4221" x="6446838" y="1714500"/>
          <p14:tracePt t="4231" x="6183313" y="1789113"/>
          <p14:tracePt t="4237" x="5857875" y="1827213"/>
          <p14:tracePt t="4246" x="5607050" y="1839913"/>
          <p14:tracePt t="4253" x="5319713" y="1876425"/>
          <p14:tracePt t="4262" x="5032375" y="1914525"/>
          <p14:tracePt t="4269" x="4794250" y="1965325"/>
          <p14:tracePt t="4278" x="4606925" y="1989138"/>
          <p14:tracePt t="4285" x="4343400" y="2027238"/>
          <p14:tracePt t="4294" x="4117975" y="2052638"/>
          <p14:tracePt t="4301" x="3943350" y="2078038"/>
          <p14:tracePt t="4310" x="3756025" y="2101850"/>
          <p14:tracePt t="4317" x="3541713" y="2114550"/>
          <p14:tracePt t="4326" x="3354388" y="2114550"/>
          <p14:tracePt t="4333" x="3205163" y="2114550"/>
          <p14:tracePt t="4342" x="3041650" y="2114550"/>
          <p14:tracePt t="4349" x="2903538" y="2114550"/>
          <p14:tracePt t="4357" x="2854325" y="2114550"/>
          <p14:tracePt t="4365" x="2778125" y="2101850"/>
          <p14:tracePt t="4373" x="2728913" y="2101850"/>
          <p14:tracePt t="4381" x="2690813" y="2101850"/>
          <p14:tracePt t="4389" x="2641600" y="2089150"/>
          <p14:tracePt t="4398" x="2603500" y="2078038"/>
          <p14:tracePt t="4405" x="2565400" y="2065338"/>
          <p14:tracePt t="4415" x="2528888" y="2052638"/>
          <p14:tracePt t="4422" x="2478088" y="2027238"/>
          <p14:tracePt t="4431" x="2428875" y="2014538"/>
          <p14:tracePt t="4437" x="2390775" y="2001838"/>
          <p14:tracePt t="4446" x="2339975" y="1965325"/>
          <p14:tracePt t="4454" x="2316163" y="1939925"/>
          <p14:tracePt t="4463" x="2290763" y="1927225"/>
          <p14:tracePt t="4469" x="2252663" y="1914525"/>
          <p14:tracePt t="4479" x="2239963" y="1901825"/>
          <p14:tracePt t="4485" x="2228850" y="1889125"/>
          <p14:tracePt t="4493" x="2190750" y="1865313"/>
          <p14:tracePt t="4501" x="2178050" y="1865313"/>
          <p14:tracePt t="4510" x="2139950" y="1814513"/>
          <p14:tracePt t="4517" x="2116138" y="1789113"/>
          <p14:tracePt t="4526" x="2078038" y="1752600"/>
          <p14:tracePt t="4533" x="2039938" y="1752600"/>
          <p14:tracePt t="4542" x="1952625" y="1727200"/>
          <p14:tracePt t="4549" x="1878013" y="1689100"/>
          <p14:tracePt t="4557" x="1801813" y="1663700"/>
          <p14:tracePt t="4565" x="1739900" y="1627188"/>
          <p14:tracePt t="4573" x="1665288" y="1576388"/>
          <p14:tracePt t="4581" x="1639888" y="1563688"/>
          <p14:tracePt t="4589" x="1639888" y="1552575"/>
          <p14:tracePt t="4598" x="1627188" y="1539875"/>
          <p14:tracePt t="4605" x="1614488" y="1527175"/>
          <p14:tracePt t="4614" x="1614488" y="1514475"/>
          <p14:tracePt t="4621" x="1614488" y="1501775"/>
          <p14:tracePt t="4637" x="1614488" y="1476375"/>
          <p14:tracePt t="4646" x="1614488" y="1439863"/>
          <p14:tracePt t="4654" x="1614488" y="1414463"/>
          <p14:tracePt t="4662" x="1627188" y="1414463"/>
          <p14:tracePt t="4670" x="1627188" y="1401763"/>
          <p14:tracePt t="4680" x="1627188" y="1376363"/>
          <p14:tracePt t="4686" x="1639888" y="1376363"/>
          <p14:tracePt t="4695" x="1639888" y="1363663"/>
          <p14:tracePt t="4701" x="1652588" y="1350963"/>
          <p14:tracePt t="4710" x="1665288" y="1339850"/>
          <p14:tracePt t="4717" x="1677988" y="1327150"/>
          <p14:tracePt t="4725" x="1701800" y="1314450"/>
          <p14:tracePt t="4733" x="1739900" y="1289050"/>
          <p14:tracePt t="4741" x="1778000" y="1276350"/>
          <p14:tracePt t="4749" x="1814513" y="1263650"/>
          <p14:tracePt t="4757" x="1903413" y="1250950"/>
          <p14:tracePt t="4765" x="1952625" y="1227138"/>
          <p14:tracePt t="4773" x="2052638" y="1214438"/>
          <p14:tracePt t="4781" x="2165350" y="1189038"/>
          <p14:tracePt t="4789" x="2252663" y="1176338"/>
          <p14:tracePt t="4798" x="2352675" y="1176338"/>
          <p14:tracePt t="4806" x="2416175" y="1176338"/>
          <p14:tracePt t="4814" x="2554288" y="1176338"/>
          <p14:tracePt t="4821" x="2703513" y="1176338"/>
          <p14:tracePt t="4830" x="2828925" y="1176338"/>
          <p14:tracePt t="4837" x="2979738" y="1176338"/>
          <p14:tracePt t="4847" x="3116263" y="1176338"/>
          <p14:tracePt t="4853" x="3228975" y="1214438"/>
          <p14:tracePt t="4863" x="3367088" y="1227138"/>
          <p14:tracePt t="4869" x="3492500" y="1238250"/>
          <p14:tracePt t="4879" x="3592513" y="1238250"/>
          <p14:tracePt t="4885" x="3692525" y="1238250"/>
          <p14:tracePt t="4897" x="3743325" y="1238250"/>
          <p14:tracePt t="4902" x="3805238" y="1238250"/>
          <p14:tracePt t="4910" x="3856038" y="1238250"/>
          <p14:tracePt t="4918" x="3879850" y="1238250"/>
          <p14:tracePt t="4925" x="3905250" y="1238250"/>
          <p14:tracePt t="4933" x="3917950" y="1238250"/>
          <p14:tracePt t="4965" x="3930650" y="1238250"/>
          <p14:tracePt t="4973" x="3943350" y="1238250"/>
          <p14:tracePt t="4981" x="3956050" y="1238250"/>
          <p14:tracePt t="4989" x="3968750" y="1238250"/>
          <p14:tracePt t="4998" x="3992563" y="1238250"/>
          <p14:tracePt t="5005" x="4005263" y="1238250"/>
          <p14:tracePt t="5014" x="4017963" y="1238250"/>
          <p14:tracePt t="5021" x="4030663" y="1238250"/>
          <p14:tracePt t="5037" x="4081463" y="1263650"/>
          <p14:tracePt t="5046" x="4092575" y="1276350"/>
          <p14:tracePt t="5053" x="4130675" y="1276350"/>
          <p14:tracePt t="5062" x="4168775" y="1276350"/>
          <p14:tracePt t="5069" x="4192588" y="1276350"/>
          <p14:tracePt t="5078" x="4230688" y="1276350"/>
          <p14:tracePt t="5085" x="4281488" y="1263650"/>
          <p14:tracePt t="5096" x="4318000" y="1263650"/>
          <p14:tracePt t="5101" x="4394200" y="1263650"/>
          <p14:tracePt t="5110" x="4456113" y="1263650"/>
          <p14:tracePt t="5117" x="4568825" y="1263650"/>
          <p14:tracePt t="5126" x="4643438" y="1250950"/>
          <p14:tracePt t="5133" x="4732338" y="1238250"/>
          <p14:tracePt t="5142" x="4868863" y="1238250"/>
          <p14:tracePt t="5149" x="5006975" y="1238250"/>
          <p14:tracePt t="5157" x="5157788" y="1227138"/>
          <p14:tracePt t="5165" x="5294313" y="1227138"/>
          <p14:tracePt t="5173" x="5445125" y="1227138"/>
          <p14:tracePt t="5181" x="5619750" y="1227138"/>
          <p14:tracePt t="5189" x="5783263" y="1227138"/>
          <p14:tracePt t="5197" x="5932488" y="1214438"/>
          <p14:tracePt t="5205" x="6070600" y="1201738"/>
          <p14:tracePt t="5214" x="6196013" y="1201738"/>
          <p14:tracePt t="5221" x="6321425" y="1201738"/>
          <p14:tracePt t="5230" x="6396038" y="1189038"/>
          <p14:tracePt t="5237" x="6472238" y="1176338"/>
          <p14:tracePt t="5246" x="6521450" y="1163638"/>
          <p14:tracePt t="5253" x="6546850" y="1163638"/>
          <p14:tracePt t="5264" x="6559550" y="1163638"/>
          <p14:tracePt t="5405" x="6572250" y="1163638"/>
          <p14:tracePt t="5557" x="6584950" y="1150938"/>
          <p14:tracePt t="5717" x="6584950" y="1138238"/>
          <p14:tracePt t="5750" x="6572250" y="1150938"/>
          <p14:tracePt t="5757" x="6521450" y="1176338"/>
          <p14:tracePt t="5765" x="6472238" y="1201738"/>
          <p14:tracePt t="5773" x="6459538" y="1214438"/>
          <p14:tracePt t="5822" x="6446838" y="1227138"/>
          <p14:tracePt t="5830" x="6434138" y="1227138"/>
          <p14:tracePt t="5837" x="6421438" y="1238250"/>
          <p14:tracePt t="5845" x="6408738" y="1238250"/>
          <p14:tracePt t="5893" x="6396038" y="1250950"/>
          <p14:tracePt t="5901" x="6383338" y="1250950"/>
          <p14:tracePt t="5910" x="6370638" y="1250950"/>
          <p14:tracePt t="5942" x="6359525" y="1263650"/>
          <p14:tracePt t="5957" x="6346825" y="1276350"/>
          <p14:tracePt t="6005" x="6334125" y="1289050"/>
          <p14:tracePt t="6013" x="6321425" y="1301750"/>
          <p14:tracePt t="6070" x="6321425" y="1314450"/>
          <p14:tracePt t="6093" x="6308725" y="1339850"/>
          <p14:tracePt t="6101" x="6296025" y="1350963"/>
          <p14:tracePt t="6109" x="6296025" y="1363663"/>
          <p14:tracePt t="6117" x="6270625" y="1376363"/>
          <p14:tracePt t="6126" x="6270625" y="1389063"/>
          <p14:tracePt t="6133" x="6259513" y="1401763"/>
          <p14:tracePt t="6189" x="6259513" y="1414463"/>
          <p14:tracePt t="6197" x="6234113" y="1427163"/>
          <p14:tracePt t="6205" x="6221413" y="1450975"/>
          <p14:tracePt t="6213" x="6208713" y="1476375"/>
          <p14:tracePt t="6247" x="6196013" y="1501775"/>
          <p14:tracePt t="6254" x="6196013" y="1514475"/>
          <p14:tracePt t="6261" x="6196013" y="1527175"/>
          <p14:tracePt t="6286" x="6196013" y="1552575"/>
          <p14:tracePt t="6301" x="6196013" y="1563688"/>
          <p14:tracePt t="6317" x="6183313" y="1589088"/>
          <p14:tracePt t="6325" x="6170613" y="1589088"/>
          <p14:tracePt t="6390" x="6170613" y="1601788"/>
          <p14:tracePt t="6397" x="6170613" y="1614488"/>
          <p14:tracePt t="6414" x="6170613" y="1627188"/>
          <p14:tracePt t="6421" x="6170613" y="1639888"/>
          <p14:tracePt t="6430" x="6170613" y="1652588"/>
          <p14:tracePt t="6437" x="6157913" y="1663700"/>
          <p14:tracePt t="6453" x="6146800" y="1689100"/>
          <p14:tracePt t="6463" x="6146800" y="1701800"/>
          <p14:tracePt t="6469" x="6134100" y="1714500"/>
          <p14:tracePt t="6479" x="6108700" y="1739900"/>
          <p14:tracePt t="6485" x="6096000" y="1765300"/>
          <p14:tracePt t="6493" x="6083300" y="1789113"/>
          <p14:tracePt t="6501" x="6070600" y="1801813"/>
          <p14:tracePt t="6509" x="6057900" y="1827213"/>
          <p14:tracePt t="6517" x="6045200" y="1852613"/>
          <p14:tracePt t="6525" x="6045200" y="1865313"/>
          <p14:tracePt t="6533" x="6021388" y="1876425"/>
          <p14:tracePt t="6542" x="6021388" y="1889125"/>
          <p14:tracePt t="6549" x="6008688" y="1901825"/>
          <p14:tracePt t="6557" x="5995988" y="1901825"/>
          <p14:tracePt t="6565" x="5983288" y="1914525"/>
          <p14:tracePt t="6686" x="5970588" y="1927225"/>
          <p14:tracePt t="6701" x="5957888" y="1927225"/>
          <p14:tracePt t="6709" x="5945188" y="1927225"/>
          <p14:tracePt t="6717" x="5921375" y="1939925"/>
          <p14:tracePt t="6725" x="5908675" y="1939925"/>
          <p14:tracePt t="6733" x="5895975" y="1952625"/>
          <p14:tracePt t="6742" x="5870575" y="1952625"/>
          <p14:tracePt t="6757" x="5857875" y="1952625"/>
          <p14:tracePt t="6774" x="5832475" y="1952625"/>
          <p14:tracePt t="6797" x="5821363" y="1965325"/>
          <p14:tracePt t="6805" x="5808663" y="1978025"/>
          <p14:tracePt t="6813" x="5795963" y="1978025"/>
          <p14:tracePt t="6830" x="5783263" y="1989138"/>
          <p14:tracePt t="7526" x="5795963" y="1989138"/>
          <p14:tracePt t="7534" x="5808663" y="1989138"/>
          <p14:tracePt t="7541" x="5821363" y="1989138"/>
          <p14:tracePt t="7565" x="5832475" y="1989138"/>
          <p14:tracePt t="7573" x="5845175" y="1989138"/>
          <p14:tracePt t="7646" x="5857875" y="1989138"/>
          <p14:tracePt t="7653" x="5870575" y="1978025"/>
          <p14:tracePt t="7662" x="5895975" y="1978025"/>
          <p14:tracePt t="7669" x="5945188" y="1978025"/>
          <p14:tracePt t="7679" x="6008688" y="1978025"/>
          <p14:tracePt t="7685" x="6083300" y="1978025"/>
          <p14:tracePt t="7693" x="6134100" y="1978025"/>
          <p14:tracePt t="7701" x="6208713" y="1989138"/>
          <p14:tracePt t="7710" x="6259513" y="1989138"/>
          <p14:tracePt t="7717" x="6308725" y="1989138"/>
          <p14:tracePt t="7726" x="6346825" y="1989138"/>
          <p14:tracePt t="7733" x="6370638" y="1989138"/>
          <p14:tracePt t="7742" x="6408738" y="1989138"/>
          <p14:tracePt t="7749" x="6446838" y="1989138"/>
          <p14:tracePt t="7757" x="6483350" y="1989138"/>
          <p14:tracePt t="7766" x="6508750" y="1989138"/>
          <p14:tracePt t="7773" x="6546850" y="1978025"/>
          <p14:tracePt t="7781" x="6621463" y="1978025"/>
          <p14:tracePt t="7790" x="6659563" y="1978025"/>
          <p14:tracePt t="7798" x="6696075" y="1965325"/>
          <p14:tracePt t="7806" x="6721475" y="1965325"/>
          <p14:tracePt t="7814" x="6746875" y="1952625"/>
          <p14:tracePt t="7821" x="6772275" y="1952625"/>
          <p14:tracePt t="7830" x="6797675" y="1952625"/>
          <p14:tracePt t="7837" x="6808788" y="1952625"/>
          <p14:tracePt t="7846" x="6821488" y="1952625"/>
          <p14:tracePt t="7853" x="6846888" y="1952625"/>
          <p14:tracePt t="7861" x="6872288" y="1952625"/>
          <p14:tracePt t="7869" x="6897688" y="1952625"/>
          <p14:tracePt t="7880" x="6921500" y="1952625"/>
          <p14:tracePt t="7898" x="6997700" y="1927225"/>
          <p14:tracePt t="7901" x="7059613" y="1927225"/>
          <p14:tracePt t="7910" x="7097713" y="1927225"/>
          <p14:tracePt t="7917" x="7134225" y="1927225"/>
          <p14:tracePt t="7926" x="7159625" y="1927225"/>
          <p14:tracePt t="7933" x="7210425" y="1927225"/>
          <p14:tracePt t="7942" x="7246938" y="1927225"/>
          <p14:tracePt t="7949" x="7272338" y="1914525"/>
          <p14:tracePt t="7957" x="7285038" y="1901825"/>
          <p14:tracePt t="7965" x="7297738" y="1901825"/>
          <p14:tracePt t="7973" x="7310438" y="1901825"/>
          <p14:tracePt t="7981" x="7323138" y="1901825"/>
          <p14:tracePt t="7990" x="7348538" y="1901825"/>
          <p14:tracePt t="7998" x="7385050" y="1901825"/>
          <p14:tracePt t="8006" x="7410450" y="1901825"/>
          <p14:tracePt t="8014" x="7435850" y="1901825"/>
          <p14:tracePt t="8021" x="7459663" y="1901825"/>
          <p14:tracePt t="8031" x="7485063" y="1901825"/>
          <p14:tracePt t="8037" x="7510463" y="1901825"/>
          <p14:tracePt t="8046" x="7535863" y="1901825"/>
          <p14:tracePt t="8053" x="7572375" y="1901825"/>
          <p14:tracePt t="8063" x="7610475" y="1901825"/>
          <p14:tracePt t="8069" x="7635875" y="1901825"/>
          <p14:tracePt t="8079" x="7635875" y="1889125"/>
          <p14:tracePt t="8085" x="7661275" y="1876425"/>
          <p14:tracePt t="8110" x="7673975" y="1876425"/>
          <p14:tracePt t="8133" x="7697788" y="1876425"/>
          <p14:tracePt t="8141" x="7723188" y="1876425"/>
          <p14:tracePt t="8149" x="7748588" y="1876425"/>
          <p14:tracePt t="8157" x="7761288" y="1876425"/>
          <p14:tracePt t="8165" x="7785100" y="1876425"/>
          <p14:tracePt t="8174" x="7810500" y="1876425"/>
          <p14:tracePt t="8181" x="7848600" y="1876425"/>
          <p14:tracePt t="8189" x="7886700" y="1876425"/>
          <p14:tracePt t="8198" x="7910513" y="1876425"/>
          <p14:tracePt t="8215" x="7923213" y="1876425"/>
          <p14:tracePt t="8221" x="7948613" y="1876425"/>
          <p14:tracePt t="8237" x="7961313" y="1876425"/>
          <p14:tracePt t="8277" x="7974013" y="1889125"/>
          <p14:tracePt t="8301" x="7986713" y="1889125"/>
          <p14:tracePt t="8310" x="7999413" y="1889125"/>
          <p14:tracePt t="8317" x="8010525" y="1876425"/>
          <p14:tracePt t="8326" x="8048625" y="1876425"/>
          <p14:tracePt t="8333" x="8086725" y="1876425"/>
          <p14:tracePt t="8341" x="8135938" y="1876425"/>
          <p14:tracePt t="8349" x="8148638" y="1876425"/>
          <p14:tracePt t="8357" x="8161338" y="1876425"/>
          <p14:tracePt t="8365" x="8174038" y="1865313"/>
          <p14:tracePt t="8374" x="8186738" y="1852613"/>
          <p14:tracePt t="8430" x="8212138" y="1852613"/>
          <p14:tracePt t="8446" x="8248650" y="1852613"/>
          <p14:tracePt t="8453" x="8312150" y="1852613"/>
          <p14:tracePt t="8461" x="8448675" y="1852613"/>
          <p14:tracePt t="8469" x="8574088" y="1865313"/>
          <p14:tracePt t="8479" x="8712200" y="1876425"/>
          <p14:tracePt t="8485" x="8886825" y="1927225"/>
          <p14:tracePt t="8493" x="9050338" y="1965325"/>
          <p14:tracePt t="8501" x="9224963" y="2027238"/>
          <p14:tracePt t="8510" x="9388475" y="2065338"/>
          <p14:tracePt t="8517" x="9563100" y="2089150"/>
          <p14:tracePt t="8526" x="9713913" y="2114550"/>
          <p14:tracePt t="8533" x="9863138" y="2127250"/>
          <p14:tracePt t="8542" x="10001250" y="2165350"/>
          <p14:tracePt t="8549" x="10139363" y="2178050"/>
          <p14:tracePt t="8557" x="10252075" y="2190750"/>
          <p14:tracePt t="8565" x="10339388" y="2190750"/>
          <p14:tracePt t="8574" x="10426700" y="2190750"/>
          <p14:tracePt t="8581" x="10452100" y="2190750"/>
          <p14:tracePt t="8589" x="10464800" y="2190750"/>
          <p14:tracePt t="8598" x="10477500" y="2190750"/>
          <p14:tracePt t="9334" x="10490200" y="2190750"/>
          <p14:tracePt t="9349" x="10502900" y="2178050"/>
          <p14:tracePt t="9358" x="10514013" y="2178050"/>
          <p14:tracePt t="9365" x="10526713" y="2165350"/>
          <p14:tracePt t="9374" x="10539413" y="2165350"/>
          <p14:tracePt t="9381" x="10539413" y="2139950"/>
          <p14:tracePt t="9389" x="10552113" y="2139950"/>
          <p14:tracePt t="9397" x="10564813" y="2127250"/>
          <p14:tracePt t="9421" x="10577513" y="2101850"/>
          <p14:tracePt t="9453" x="10590213" y="2089150"/>
          <p14:tracePt t="9469" x="10602913" y="2078038"/>
          <p14:tracePt t="9501" x="10614025" y="2065338"/>
          <p14:tracePt t="9526" x="10614025" y="2052638"/>
          <p14:tracePt t="9549" x="10614025" y="2039938"/>
          <p14:tracePt t="9590" x="10614025" y="2014538"/>
          <p14:tracePt t="9606" x="10614025" y="2001838"/>
          <p14:tracePt t="9613" x="10614025" y="1989138"/>
          <p14:tracePt t="9637" x="10626725" y="1978025"/>
          <p14:tracePt t="9646" x="10626725" y="1965325"/>
          <p14:tracePt t="9663" x="10626725" y="1952625"/>
          <p14:tracePt t="9669" x="10626725" y="1939925"/>
          <p14:tracePt t="9709" x="10626725" y="1927225"/>
          <p14:tracePt t="9717" x="10639425" y="1927225"/>
          <p14:tracePt t="9726" x="10639425" y="1914525"/>
          <p14:tracePt t="9757" x="10652125" y="1914525"/>
          <p14:tracePt t="9781" x="10652125" y="1901825"/>
          <p14:tracePt t="9789" x="10677525" y="1901825"/>
          <p14:tracePt t="9805" x="10677525" y="1889125"/>
          <p14:tracePt t="9813" x="10677525" y="1876425"/>
          <p14:tracePt t="9821" x="10690225" y="1876425"/>
          <p14:tracePt t="9830" x="10690225" y="1852613"/>
          <p14:tracePt t="9862" x="10702925" y="1839913"/>
          <p14:tracePt t="9869" x="10715625" y="1839913"/>
          <p14:tracePt t="9878" x="10739438" y="1827213"/>
          <p14:tracePt t="9901" x="10752138" y="1827213"/>
          <p14:tracePt t="9910" x="10777538" y="1801813"/>
          <p14:tracePt t="9917" x="10790238" y="1801813"/>
          <p14:tracePt t="9933" x="10790238" y="1789113"/>
          <p14:tracePt t="9941" x="10802938" y="1789113"/>
          <p14:tracePt t="9957" x="10815638" y="1789113"/>
          <p14:tracePt t="9981" x="10828338" y="1789113"/>
          <p14:tracePt t="9989" x="10839450" y="1789113"/>
          <p14:tracePt t="10022" x="10864850" y="1789113"/>
          <p14:tracePt t="10069" x="10877550" y="1789113"/>
          <p14:tracePt t="10093" x="10890250" y="1789113"/>
          <p14:tracePt t="10221" x="10902950" y="1789113"/>
          <p14:tracePt t="10230" x="10902950" y="1814513"/>
          <p14:tracePt t="10247" x="10902950" y="1827213"/>
          <p14:tracePt t="10253" x="10902950" y="1839913"/>
          <p14:tracePt t="10261" x="10902950" y="1865313"/>
          <p14:tracePt t="10269" x="10902950" y="1876425"/>
          <p14:tracePt t="10278" x="10864850" y="1889125"/>
          <p14:tracePt t="10286" x="10852150" y="1952625"/>
          <p14:tracePt t="10296" x="10815638" y="1965325"/>
          <p14:tracePt t="10301" x="10764838" y="1989138"/>
          <p14:tracePt t="10310" x="10726738" y="2014538"/>
          <p14:tracePt t="10317" x="10652125" y="2052638"/>
          <p14:tracePt t="10326" x="10577513" y="2101850"/>
          <p14:tracePt t="10333" x="10514013" y="2152650"/>
          <p14:tracePt t="10342" x="10452100" y="2201863"/>
          <p14:tracePt t="10349" x="10364788" y="2239963"/>
          <p14:tracePt t="10357" x="10277475" y="2278063"/>
          <p14:tracePt t="10365" x="10177463" y="2303463"/>
          <p14:tracePt t="10373" x="10064750" y="2327275"/>
          <p14:tracePt t="10381" x="9952038" y="2352675"/>
          <p14:tracePt t="10389" x="9813925" y="2414588"/>
          <p14:tracePt t="10397" x="9650413" y="2452688"/>
          <p14:tracePt t="10406" x="9488488" y="2465388"/>
          <p14:tracePt t="10414" x="9324975" y="2516188"/>
          <p14:tracePt t="10421" x="9099550" y="2552700"/>
          <p14:tracePt t="10431" x="8786813" y="2578100"/>
          <p14:tracePt t="10439" x="8499475" y="2627313"/>
          <p14:tracePt t="10450" x="8212138" y="2652713"/>
          <p14:tracePt t="10453" x="7886700" y="2690813"/>
          <p14:tracePt t="10463" x="7572375" y="2728913"/>
          <p14:tracePt t="10469" x="7272338" y="2765425"/>
          <p14:tracePt t="10479" x="6997700" y="2778125"/>
          <p14:tracePt t="10486" x="6746875" y="2790825"/>
          <p14:tracePt t="10493" x="6559550" y="2803525"/>
          <p14:tracePt t="10501" x="6383338" y="2803525"/>
          <p14:tracePt t="10509" x="6170613" y="2803525"/>
          <p14:tracePt t="10517" x="6021388" y="2803525"/>
          <p14:tracePt t="10526" x="5857875" y="2803525"/>
          <p14:tracePt t="10533" x="5695950" y="2803525"/>
          <p14:tracePt t="10541" x="5545138" y="2803525"/>
          <p14:tracePt t="10549" x="5407025" y="2803525"/>
          <p14:tracePt t="10557" x="5281613" y="2803525"/>
          <p14:tracePt t="10565" x="5145088" y="2803525"/>
          <p14:tracePt t="10573" x="4994275" y="2803525"/>
          <p14:tracePt t="10581" x="4843463" y="2803525"/>
          <p14:tracePt t="10589" x="4694238" y="2803525"/>
          <p14:tracePt t="10597" x="4568825" y="2803525"/>
          <p14:tracePt t="10605" x="4443413" y="2803525"/>
          <p14:tracePt t="10613" x="4368800" y="2803525"/>
          <p14:tracePt t="10621" x="4243388" y="2803525"/>
          <p14:tracePt t="10630" x="4143375" y="2803525"/>
          <p14:tracePt t="10637" x="4030663" y="2803525"/>
          <p14:tracePt t="10647" x="3879850" y="2790825"/>
          <p14:tracePt t="10653" x="3767138" y="2778125"/>
          <p14:tracePt t="10662" x="3643313" y="2778125"/>
          <p14:tracePt t="10669" x="3567113" y="2778125"/>
          <p14:tracePt t="10679" x="3479800" y="2778125"/>
          <p14:tracePt t="10686" x="3354388" y="2752725"/>
          <p14:tracePt t="10694" x="3254375" y="2728913"/>
          <p14:tracePt t="10701" x="3179763" y="2716213"/>
          <p14:tracePt t="10710" x="3116263" y="2703513"/>
          <p14:tracePt t="10717" x="3041650" y="2678113"/>
          <p14:tracePt t="10725" x="2967038" y="2665413"/>
          <p14:tracePt t="10733" x="2903538" y="2665413"/>
          <p14:tracePt t="10741" x="2841625" y="2665413"/>
          <p14:tracePt t="10749" x="2778125" y="2665413"/>
          <p14:tracePt t="10757" x="2703513" y="2665413"/>
          <p14:tracePt t="10765" x="2628900" y="2665413"/>
          <p14:tracePt t="10773" x="2528888" y="2640013"/>
          <p14:tracePt t="10781" x="2441575" y="2640013"/>
          <p14:tracePt t="10789" x="2378075" y="2640013"/>
          <p14:tracePt t="10798" x="2303463" y="2640013"/>
          <p14:tracePt t="10805" x="2239963" y="2640013"/>
          <p14:tracePt t="10813" x="2190750" y="2640013"/>
          <p14:tracePt t="10822" x="2127250" y="2640013"/>
          <p14:tracePt t="10830" x="2103438" y="2652713"/>
          <p14:tracePt t="10837" x="2078038" y="2652713"/>
          <p14:tracePt t="10847" x="2039938" y="2652713"/>
          <p14:tracePt t="10853" x="2003425" y="2652713"/>
          <p14:tracePt t="10862" x="1978025" y="2652713"/>
          <p14:tracePt t="10869" x="1965325" y="2652713"/>
          <p14:tracePt t="10878" x="1939925" y="2652713"/>
          <p14:tracePt t="10897" x="1890713" y="2652713"/>
          <p14:tracePt t="10901" x="1878013" y="2640013"/>
          <p14:tracePt t="10909" x="1852613" y="2640013"/>
          <p14:tracePt t="10917" x="1839913" y="2640013"/>
          <p14:tracePt t="10925" x="1827213" y="2627313"/>
          <p14:tracePt t="10941" x="1801813" y="2627313"/>
          <p14:tracePt t="10957" x="1790700" y="2627313"/>
          <p14:tracePt t="10981" x="1765300" y="2616200"/>
          <p14:tracePt t="11037" x="1752600" y="2603500"/>
          <p14:tracePt t="11062" x="1739900" y="2603500"/>
          <p14:tracePt t="11086" x="1727200" y="2590800"/>
          <p14:tracePt t="11101" x="1714500" y="2590800"/>
          <p14:tracePt t="11141" x="1701800" y="2578100"/>
          <p14:tracePt t="11149" x="1677988" y="2578100"/>
          <p14:tracePt t="11157" x="1665288" y="2578100"/>
          <p14:tracePt t="11165" x="1665288" y="2565400"/>
          <p14:tracePt t="11174" x="1665288" y="2552700"/>
          <p14:tracePt t="11181" x="1639888" y="2552700"/>
          <p14:tracePt t="11197" x="1627188" y="2552700"/>
          <p14:tracePt t="11213" x="1601788" y="2552700"/>
          <p14:tracePt t="11221" x="1589088" y="2552700"/>
          <p14:tracePt t="11230" x="1577975" y="2540000"/>
          <p14:tracePt t="11237" x="1552575" y="2540000"/>
          <p14:tracePt t="11253" x="1539875" y="2540000"/>
          <p14:tracePt t="11263" x="1527175" y="2540000"/>
          <p14:tracePt t="11269" x="1514475" y="2540000"/>
          <p14:tracePt t="11357" x="1501775" y="2540000"/>
          <p14:tracePt t="11365" x="1489075" y="2527300"/>
          <p14:tracePt t="11461" x="1476375" y="2527300"/>
          <p14:tracePt t="11469" x="1465263" y="2540000"/>
          <p14:tracePt t="11510" x="1439863" y="2540000"/>
          <p14:tracePt t="11622" x="1452563" y="2540000"/>
          <p14:tracePt t="11629" x="1465263" y="2540000"/>
          <p14:tracePt t="11637" x="1476375" y="2540000"/>
          <p14:tracePt t="11646" x="1514475" y="2540000"/>
          <p14:tracePt t="11653" x="1601788" y="2540000"/>
          <p14:tracePt t="11663" x="1701800" y="2540000"/>
          <p14:tracePt t="11669" x="1801813" y="2540000"/>
          <p14:tracePt t="11680" x="1903413" y="2527300"/>
          <p14:tracePt t="11686" x="2039938" y="2527300"/>
          <p14:tracePt t="11693" x="2178050" y="2527300"/>
          <p14:tracePt t="11701" x="2303463" y="2527300"/>
          <p14:tracePt t="11709" x="2441575" y="2516188"/>
          <p14:tracePt t="11717" x="2541588" y="2490788"/>
          <p14:tracePt t="11726" x="2667000" y="2490788"/>
          <p14:tracePt t="11733" x="2728913" y="2490788"/>
          <p14:tracePt t="11742" x="2790825" y="2490788"/>
          <p14:tracePt t="11749" x="2879725" y="2490788"/>
          <p14:tracePt t="11757" x="2967038" y="2490788"/>
          <p14:tracePt t="11765" x="3028950" y="2490788"/>
          <p14:tracePt t="11773" x="3116263" y="2490788"/>
          <p14:tracePt t="11781" x="3228975" y="2490788"/>
          <p14:tracePt t="11789" x="3328988" y="2490788"/>
          <p14:tracePt t="11798" x="3417888" y="2490788"/>
          <p14:tracePt t="11806" x="3530600" y="2490788"/>
          <p14:tracePt t="11813" x="3667125" y="2490788"/>
          <p14:tracePt t="11821" x="3756025" y="2490788"/>
          <p14:tracePt t="11830" x="3830638" y="2490788"/>
          <p14:tracePt t="11837" x="3917950" y="2490788"/>
          <p14:tracePt t="11847" x="3992563" y="2490788"/>
          <p14:tracePt t="11853" x="4030663" y="2490788"/>
          <p14:tracePt t="11862" x="4056063" y="2490788"/>
          <p14:tracePt t="11869" x="4081463" y="2490788"/>
          <p14:tracePt t="11877" x="4092575" y="2490788"/>
          <p14:tracePt t="11898" x="4105275" y="2490788"/>
          <p14:tracePt t="11901" x="4117975" y="2490788"/>
          <p14:tracePt t="11910" x="4143375" y="2490788"/>
          <p14:tracePt t="11917" x="4156075" y="2490788"/>
          <p14:tracePt t="11926" x="4168775" y="2490788"/>
          <p14:tracePt t="11933" x="4192588" y="2490788"/>
          <p14:tracePt t="11942" x="4230688" y="2490788"/>
          <p14:tracePt t="11949" x="4243388" y="2490788"/>
          <p14:tracePt t="11957" x="4256088" y="2490788"/>
          <p14:tracePt t="11965" x="4268788" y="2490788"/>
          <p14:tracePt t="11973" x="4294188" y="2490788"/>
          <p14:tracePt t="11981" x="4330700" y="2478088"/>
          <p14:tracePt t="11989" x="4368800" y="2465388"/>
          <p14:tracePt t="11998" x="4394200" y="2452688"/>
          <p14:tracePt t="12006" x="4418013" y="2452688"/>
          <p14:tracePt t="12014" x="4456113" y="2452688"/>
          <p14:tracePt t="12021" x="4481513" y="2452688"/>
          <p14:tracePt t="12030" x="4506913" y="2452688"/>
          <p14:tracePt t="12037" x="4530725" y="2439988"/>
          <p14:tracePt t="12046" x="4556125" y="2439988"/>
          <p14:tracePt t="12053" x="4594225" y="2427288"/>
          <p14:tracePt t="12062" x="4643438" y="2427288"/>
          <p14:tracePt t="12069" x="4681538" y="2427288"/>
          <p14:tracePt t="12079" x="4719638" y="2427288"/>
          <p14:tracePt t="12086" x="4756150" y="2427288"/>
          <p14:tracePt t="12093" x="4781550" y="2427288"/>
          <p14:tracePt t="12101" x="4832350" y="2427288"/>
          <p14:tracePt t="12109" x="4881563" y="2427288"/>
          <p14:tracePt t="12117" x="4945063" y="2427288"/>
          <p14:tracePt t="12126" x="5019675" y="2427288"/>
          <p14:tracePt t="12133" x="5081588" y="2414588"/>
          <p14:tracePt t="12142" x="5170488" y="2403475"/>
          <p14:tracePt t="12149" x="5270500" y="2403475"/>
          <p14:tracePt t="12157" x="5394325" y="2403475"/>
          <p14:tracePt t="12165" x="5495925" y="2403475"/>
          <p14:tracePt t="12174" x="5545138" y="2403475"/>
          <p14:tracePt t="12181" x="5595938" y="2403475"/>
          <p14:tracePt t="12189" x="5619750" y="2403475"/>
          <p14:tracePt t="12197" x="5632450" y="2403475"/>
          <p14:tracePt t="12206" x="5657850" y="2403475"/>
          <p14:tracePt t="12229" x="5670550" y="2403475"/>
          <p14:tracePt t="12269" x="5695950" y="2403475"/>
          <p14:tracePt t="12286" x="5719763" y="2403475"/>
          <p14:tracePt t="12294" x="5745163" y="2403475"/>
          <p14:tracePt t="12301" x="5770563" y="2403475"/>
          <p14:tracePt t="12317" x="5795963" y="2403475"/>
          <p14:tracePt t="12326" x="5832475" y="2414588"/>
          <p14:tracePt t="12334" x="5857875" y="2414588"/>
          <p14:tracePt t="12342" x="5921375" y="2439988"/>
          <p14:tracePt t="12349" x="5970588" y="2439988"/>
          <p14:tracePt t="12357" x="6008688" y="2439988"/>
          <p14:tracePt t="12365" x="6034088" y="2439988"/>
          <p14:tracePt t="12373" x="6045200" y="2439988"/>
          <p14:tracePt t="12381" x="6070600" y="2439988"/>
          <p14:tracePt t="12390" x="6096000" y="2439988"/>
          <p14:tracePt t="12397" x="6134100" y="2439988"/>
          <p14:tracePt t="12406" x="6157913" y="2439988"/>
          <p14:tracePt t="12414" x="6196013" y="2439988"/>
          <p14:tracePt t="12421" x="6259513" y="2439988"/>
          <p14:tracePt t="12430" x="6308725" y="2439988"/>
          <p14:tracePt t="12437" x="6334125" y="2439988"/>
          <p14:tracePt t="12447" x="6370638" y="2439988"/>
          <p14:tracePt t="12453" x="6434138" y="2452688"/>
          <p14:tracePt t="12462" x="6521450" y="2478088"/>
          <p14:tracePt t="12469" x="6596063" y="2478088"/>
          <p14:tracePt t="12479" x="6646863" y="2478088"/>
          <p14:tracePt t="12485" x="6696075" y="2478088"/>
          <p14:tracePt t="12493" x="6708775" y="2478088"/>
          <p14:tracePt t="12501" x="6734175" y="2478088"/>
          <p14:tracePt t="12509" x="6759575" y="2478088"/>
          <p14:tracePt t="12517" x="6784975" y="2478088"/>
          <p14:tracePt t="12526" x="6797675" y="2478088"/>
          <p14:tracePt t="12533" x="6808788" y="2478088"/>
          <p14:tracePt t="12557" x="6821488" y="2478088"/>
          <p14:tracePt t="12574" x="6846888" y="2478088"/>
          <p14:tracePt t="12589" x="6859588" y="2478088"/>
          <p14:tracePt t="12597" x="6872288" y="2478088"/>
          <p14:tracePt t="12606" x="6921500" y="2478088"/>
          <p14:tracePt t="12614" x="6946900" y="2490788"/>
          <p14:tracePt t="12621" x="6972300" y="2490788"/>
          <p14:tracePt t="12630" x="6997700" y="2490788"/>
          <p14:tracePt t="12637" x="7010400" y="2490788"/>
          <p14:tracePt t="12646" x="7034213" y="2490788"/>
          <p14:tracePt t="12654" x="7072313" y="2490788"/>
          <p14:tracePt t="12662" x="7097713" y="2490788"/>
          <p14:tracePt t="12670" x="7123113" y="2490788"/>
          <p14:tracePt t="12677" x="7134225" y="2490788"/>
          <p14:tracePt t="12685" x="7146925" y="2490788"/>
          <p14:tracePt t="12694" x="7159625" y="2490788"/>
          <p14:tracePt t="12701" x="7172325" y="2490788"/>
          <p14:tracePt t="12710" x="7197725" y="2490788"/>
          <p14:tracePt t="12717" x="7210425" y="2490788"/>
          <p14:tracePt t="12726" x="7235825" y="2490788"/>
          <p14:tracePt t="12733" x="7272338" y="2490788"/>
          <p14:tracePt t="12742" x="7323138" y="2490788"/>
          <p14:tracePt t="12749" x="7372350" y="2490788"/>
          <p14:tracePt t="12757" x="7459663" y="2490788"/>
          <p14:tracePt t="12765" x="7548563" y="2490788"/>
          <p14:tracePt t="12773" x="7610475" y="2490788"/>
          <p14:tracePt t="12781" x="7697788" y="2503488"/>
          <p14:tracePt t="12789" x="7797800" y="2540000"/>
          <p14:tracePt t="12797" x="7874000" y="2540000"/>
          <p14:tracePt t="12806" x="7935913" y="2540000"/>
          <p14:tracePt t="12813" x="8010525" y="2540000"/>
          <p14:tracePt t="12821" x="8061325" y="2540000"/>
          <p14:tracePt t="12830" x="8123238" y="2552700"/>
          <p14:tracePt t="12837" x="8161338" y="2578100"/>
          <p14:tracePt t="12847" x="8212138" y="2578100"/>
          <p14:tracePt t="12856" x="8248650" y="2590800"/>
          <p14:tracePt t="12866" x="8299450" y="2603500"/>
          <p14:tracePt t="12872" x="8335963" y="2603500"/>
          <p14:tracePt t="12882" x="8361363" y="2603500"/>
          <p14:tracePt t="12888" x="8386763" y="2603500"/>
          <p14:tracePt t="12899" x="8424863" y="2603500"/>
          <p14:tracePt t="12903" x="8474075" y="2603500"/>
          <p14:tracePt t="12913" x="8512175" y="2603500"/>
          <p14:tracePt t="12919" x="8548688" y="2603500"/>
          <p14:tracePt t="12929" x="8586788" y="2603500"/>
          <p14:tracePt t="12933" x="8599488" y="2603500"/>
          <p14:tracePt t="12944" x="8624888" y="2616200"/>
          <p14:tracePt t="12950" x="8661400" y="2627313"/>
          <p14:tracePt t="12960" x="8674100" y="2627313"/>
          <p14:tracePt t="12992" x="8686800" y="2627313"/>
          <p14:tracePt t="12999" x="8699500" y="2627313"/>
          <p14:tracePt t="13008" x="8724900" y="2627313"/>
          <p14:tracePt t="13015" x="8763000" y="2627313"/>
          <p14:tracePt t="13022" x="8812213" y="2616200"/>
          <p14:tracePt t="13032" x="8863013" y="2603500"/>
          <p14:tracePt t="13039" x="8886825" y="2603500"/>
          <p14:tracePt t="13050" x="8912225" y="2603500"/>
          <p14:tracePt t="13055" x="8950325" y="2603500"/>
          <p14:tracePt t="13065" x="8975725" y="2603500"/>
          <p14:tracePt t="13072" x="8999538" y="2603500"/>
          <p14:tracePt t="13082" x="9024938" y="2603500"/>
          <p14:tracePt t="13088" x="9050338" y="2603500"/>
          <p14:tracePt t="13099" x="9063038" y="2603500"/>
          <p14:tracePt t="13104" x="9099550" y="2603500"/>
          <p14:tracePt t="13113" x="9124950" y="2603500"/>
          <p14:tracePt t="13117" x="9137650" y="2603500"/>
          <p14:tracePt t="13130" x="9150350" y="2603500"/>
          <p14:tracePt t="13134" x="9163050" y="2603500"/>
          <p14:tracePt t="13149" x="9175750" y="2603500"/>
          <p14:tracePt t="13159" x="9188450" y="2603500"/>
          <p14:tracePt t="13165" x="9199563" y="2603500"/>
          <p14:tracePt t="13181" x="9224963" y="2603500"/>
          <p14:tracePt t="13191" x="9250363" y="2603500"/>
          <p14:tracePt t="13198" x="9275763" y="2590800"/>
          <p14:tracePt t="13205" x="9301163" y="2578100"/>
          <p14:tracePt t="13213" x="9350375" y="2578100"/>
          <p14:tracePt t="13221" x="9388475" y="2578100"/>
          <p14:tracePt t="13230" x="9437688" y="2578100"/>
          <p14:tracePt t="13239" x="9488488" y="2590800"/>
          <p14:tracePt t="13248" x="9525000" y="2590800"/>
          <p14:tracePt t="13255" x="9563100" y="2590800"/>
          <p14:tracePt t="13265" x="9601200" y="2590800"/>
          <p14:tracePt t="13271" x="9613900" y="2590800"/>
          <p14:tracePt t="13281" x="9637713" y="2590800"/>
          <p14:tracePt t="13287" x="9650413" y="2590800"/>
          <p14:tracePt t="15192" x="9675813" y="2603500"/>
          <p14:tracePt t="15591" x="9675813" y="2616200"/>
          <p14:tracePt t="15608" x="9675813" y="2627313"/>
          <p14:tracePt t="15632" x="9675813" y="2640013"/>
          <p14:tracePt t="15917" x="9675813" y="2652713"/>
          <p14:tracePt t="15930" x="9675813" y="2665413"/>
          <p14:tracePt t="15967" x="9675813" y="2690813"/>
          <p14:tracePt t="16383" x="9663113" y="2703513"/>
          <p14:tracePt t="16392" x="9650413" y="2703513"/>
          <p14:tracePt t="16397" x="9650413" y="2716213"/>
          <p14:tracePt t="16408" x="9626600" y="2728913"/>
          <p14:tracePt t="16415" x="9613900" y="2752725"/>
          <p14:tracePt t="16424" x="9575800" y="2765425"/>
          <p14:tracePt t="16432" x="9537700" y="2778125"/>
          <p14:tracePt t="16440" x="9488488" y="2816225"/>
          <p14:tracePt t="16450" x="9463088" y="2840038"/>
          <p14:tracePt t="16453" x="9424988" y="2865438"/>
          <p14:tracePt t="16466" x="9388475" y="2903538"/>
          <p14:tracePt t="16469" x="9350375" y="2941638"/>
          <p14:tracePt t="16483" x="9288463" y="2965450"/>
          <p14:tracePt t="16487" x="9237663" y="3003550"/>
          <p14:tracePt t="16498" x="9212263" y="3016250"/>
          <p14:tracePt t="16503" x="9163050" y="3054350"/>
          <p14:tracePt t="16512" x="9088438" y="3116263"/>
          <p14:tracePt t="16519" x="8975725" y="3154363"/>
          <p14:tracePt t="16529" x="8874125" y="3216275"/>
          <p14:tracePt t="16534" x="8774113" y="3278188"/>
          <p14:tracePt t="16541" x="8661400" y="3316288"/>
          <p14:tracePt t="16549" x="8537575" y="3367088"/>
          <p14:tracePt t="16557" x="8399463" y="3416300"/>
          <p14:tracePt t="16565" x="8248650" y="3467100"/>
          <p14:tracePt t="16573" x="8048625" y="3541713"/>
          <p14:tracePt t="16581" x="7835900" y="3603625"/>
          <p14:tracePt t="16590" x="7673975" y="3654425"/>
          <p14:tracePt t="16597" x="7497763" y="3692525"/>
          <p14:tracePt t="16606" x="7323138" y="3754438"/>
          <p14:tracePt t="16614" x="7159625" y="3779838"/>
          <p14:tracePt t="16621" x="7034213" y="3816350"/>
          <p14:tracePt t="16630" x="6946900" y="3841750"/>
          <p14:tracePt t="16637" x="6834188" y="3854450"/>
          <p14:tracePt t="16646" x="6721475" y="3879850"/>
          <p14:tracePt t="16653" x="6659563" y="3892550"/>
          <p14:tracePt t="16663" x="6584950" y="3916363"/>
          <p14:tracePt t="16669" x="6508750" y="3929063"/>
          <p14:tracePt t="16678" x="6434138" y="3941763"/>
          <p14:tracePt t="16685" x="6321425" y="3954463"/>
          <p14:tracePt t="16694" x="6246813" y="3967163"/>
          <p14:tracePt t="16702" x="6121400" y="3967163"/>
          <p14:tracePt t="16712" x="6008688" y="3967163"/>
          <p14:tracePt t="16718" x="5895975" y="3967163"/>
          <p14:tracePt t="16726" x="5757863" y="3979863"/>
          <p14:tracePt t="16734" x="5619750" y="3979863"/>
          <p14:tracePt t="16742" x="5470525" y="3979863"/>
          <p14:tracePt t="16750" x="5319713" y="4005263"/>
          <p14:tracePt t="16757" x="5157788" y="4029075"/>
          <p14:tracePt t="16765" x="5006975" y="4041775"/>
          <p14:tracePt t="16773" x="4868863" y="4054475"/>
          <p14:tracePt t="16781" x="4732338" y="4079875"/>
          <p14:tracePt t="16789" x="4568825" y="4105275"/>
          <p14:tracePt t="16797" x="4418013" y="4141788"/>
          <p14:tracePt t="16805" x="4243388" y="4179888"/>
          <p14:tracePt t="16813" x="4105275" y="4230688"/>
          <p14:tracePt t="16821" x="4005263" y="4279900"/>
          <p14:tracePt t="16830" x="3867150" y="4330700"/>
          <p14:tracePt t="16837" x="3717925" y="4354513"/>
          <p14:tracePt t="16847" x="3579813" y="4367213"/>
          <p14:tracePt t="16853" x="3479800" y="4392613"/>
          <p14:tracePt t="16862" x="3405188" y="4430713"/>
          <p14:tracePt t="16869" x="3328988" y="4454525"/>
          <p14:tracePt t="16878" x="3228975" y="4479925"/>
          <p14:tracePt t="16886" x="3167063" y="4492625"/>
          <p14:tracePt t="16897" x="3079750" y="4518025"/>
          <p14:tracePt t="16901" x="3016250" y="4530725"/>
          <p14:tracePt t="16909" x="2941638" y="4554538"/>
          <p14:tracePt t="16917" x="2854325" y="4567238"/>
          <p14:tracePt t="16926" x="2767013" y="4592638"/>
          <p14:tracePt t="16933" x="2678113" y="4592638"/>
          <p14:tracePt t="16941" x="2578100" y="4592638"/>
          <p14:tracePt t="16950" x="2478088" y="4605338"/>
          <p14:tracePt t="16957" x="2365375" y="4618038"/>
          <p14:tracePt t="16966" x="2278063" y="4618038"/>
          <p14:tracePt t="16973" x="2216150" y="4618038"/>
          <p14:tracePt t="16981" x="2178050" y="4618038"/>
          <p14:tracePt t="16989" x="2165350" y="4618038"/>
          <p14:tracePt t="17189" x="2178050" y="4605338"/>
          <p14:tracePt t="17205" x="2203450" y="4592638"/>
          <p14:tracePt t="17213" x="2239963" y="4592638"/>
          <p14:tracePt t="17221" x="2278063" y="4579938"/>
          <p14:tracePt t="17229" x="2339975" y="4579938"/>
          <p14:tracePt t="17237" x="2403475" y="4567238"/>
          <p14:tracePt t="17246" x="2516188" y="4554538"/>
          <p14:tracePt t="17253" x="2641600" y="4518025"/>
          <p14:tracePt t="17262" x="2828925" y="4518025"/>
          <p14:tracePt t="17269" x="2979738" y="4518025"/>
          <p14:tracePt t="17278" x="3141663" y="4518025"/>
          <p14:tracePt t="17286" x="3292475" y="4518025"/>
          <p14:tracePt t="17296" x="3454400" y="4518025"/>
          <p14:tracePt t="17301" x="3643313" y="4518025"/>
          <p14:tracePt t="17309" x="3792538" y="4530725"/>
          <p14:tracePt t="17317" x="3943350" y="4530725"/>
          <p14:tracePt t="17325" x="4092575" y="4530725"/>
          <p14:tracePt t="17333" x="4243388" y="4530725"/>
          <p14:tracePt t="17342" x="4356100" y="4530725"/>
          <p14:tracePt t="17349" x="4456113" y="4530725"/>
          <p14:tracePt t="17357" x="4568825" y="4530725"/>
          <p14:tracePt t="17366" x="4694238" y="4543425"/>
          <p14:tracePt t="17373" x="4768850" y="4543425"/>
          <p14:tracePt t="17381" x="4832350" y="4543425"/>
          <p14:tracePt t="17389" x="4868863" y="4543425"/>
          <p14:tracePt t="17397" x="4919663" y="4543425"/>
          <p14:tracePt t="17405" x="4956175" y="4543425"/>
          <p14:tracePt t="17413" x="4994275" y="4543425"/>
          <p14:tracePt t="17421" x="5006975" y="4543425"/>
          <p14:tracePt t="17430" x="5019675" y="4543425"/>
          <p14:tracePt t="17437" x="5032375" y="4543425"/>
          <p14:tracePt t="17446" x="5068888" y="4543425"/>
          <p14:tracePt t="17453" x="5094288" y="4530725"/>
          <p14:tracePt t="17461" x="5106988" y="4530725"/>
          <p14:tracePt t="17469" x="5119688" y="4530725"/>
          <p14:tracePt t="17477" x="5145088" y="4530725"/>
          <p14:tracePt t="17485" x="5181600" y="4530725"/>
          <p14:tracePt t="17494" x="5232400" y="4530725"/>
          <p14:tracePt t="17501" x="5270500" y="4530725"/>
          <p14:tracePt t="17512" x="5307013" y="4530725"/>
          <p14:tracePt t="17517" x="5345113" y="4530725"/>
          <p14:tracePt t="17526" x="5370513" y="4530725"/>
          <p14:tracePt t="17533" x="5394325" y="4530725"/>
          <p14:tracePt t="17541" x="5407025" y="4530725"/>
          <p14:tracePt t="17549" x="5432425" y="4518025"/>
          <p14:tracePt t="17557" x="5470525" y="4518025"/>
          <p14:tracePt t="17565" x="5483225" y="4518025"/>
          <p14:tracePt t="17573" x="5495925" y="4518025"/>
          <p14:tracePt t="17581" x="5519738" y="4518025"/>
          <p14:tracePt t="17590" x="5532438" y="4518025"/>
          <p14:tracePt t="17597" x="5557838" y="4518025"/>
          <p14:tracePt t="17606" x="5595938" y="4518025"/>
          <p14:tracePt t="17613" x="5645150" y="4518025"/>
          <p14:tracePt t="17621" x="5695950" y="4518025"/>
          <p14:tracePt t="17629" x="5757863" y="4518025"/>
          <p14:tracePt t="17637" x="5845175" y="4518025"/>
          <p14:tracePt t="17647" x="5957888" y="4518025"/>
          <p14:tracePt t="17653" x="6045200" y="4530725"/>
          <p14:tracePt t="17662" x="6121400" y="4543425"/>
          <p14:tracePt t="17669" x="6208713" y="4554538"/>
          <p14:tracePt t="17678" x="6270625" y="4554538"/>
          <p14:tracePt t="17685" x="6346825" y="4567238"/>
          <p14:tracePt t="17694" x="6396038" y="4579938"/>
          <p14:tracePt t="17701" x="6483350" y="4592638"/>
          <p14:tracePt t="17709" x="6546850" y="4605338"/>
          <p14:tracePt t="17717" x="6608763" y="4605338"/>
          <p14:tracePt t="17725" x="6659563" y="4605338"/>
          <p14:tracePt t="17733" x="6708775" y="4605338"/>
          <p14:tracePt t="17742" x="6746875" y="4605338"/>
          <p14:tracePt t="17749" x="6784975" y="4605338"/>
          <p14:tracePt t="17757" x="6846888" y="4605338"/>
          <p14:tracePt t="17765" x="6921500" y="4618038"/>
          <p14:tracePt t="17774" x="6985000" y="4618038"/>
          <p14:tracePt t="17781" x="7034213" y="4618038"/>
          <p14:tracePt t="17790" x="7072313" y="4618038"/>
          <p14:tracePt t="17797" x="7146925" y="4618038"/>
          <p14:tracePt t="17806" x="7197725" y="4618038"/>
          <p14:tracePt t="17813" x="7223125" y="4618038"/>
          <p14:tracePt t="17822" x="7259638" y="4618038"/>
          <p14:tracePt t="17829" x="7310438" y="4618038"/>
          <p14:tracePt t="17837" x="7348538" y="4618038"/>
          <p14:tracePt t="17847" x="7385050" y="4618038"/>
          <p14:tracePt t="17853" x="7435850" y="4618038"/>
          <p14:tracePt t="17863" x="7510463" y="4618038"/>
          <p14:tracePt t="17869" x="7561263" y="4630738"/>
          <p14:tracePt t="17878" x="7610475" y="4656138"/>
          <p14:tracePt t="17885" x="7697788" y="4656138"/>
          <p14:tracePt t="17897" x="7785100" y="4656138"/>
          <p14:tracePt t="17901" x="7874000" y="4656138"/>
          <p14:tracePt t="17912" x="7948613" y="4667250"/>
          <p14:tracePt t="17917" x="8074025" y="4679950"/>
          <p14:tracePt t="17926" x="8161338" y="4679950"/>
          <p14:tracePt t="17933" x="8235950" y="4679950"/>
          <p14:tracePt t="17941" x="8312150" y="4679950"/>
          <p14:tracePt t="17949" x="8386763" y="4705350"/>
          <p14:tracePt t="17957" x="8424863" y="4718050"/>
          <p14:tracePt t="17965" x="8461375" y="4730750"/>
          <p14:tracePt t="17973" x="8486775" y="4743450"/>
          <p14:tracePt t="17981" x="8499475" y="4743450"/>
          <p14:tracePt t="17990" x="8512175" y="4743450"/>
          <p14:tracePt t="18581" x="8512175" y="4756150"/>
          <p14:tracePt t="18590" x="8499475" y="4756150"/>
          <p14:tracePt t="18597" x="8461375" y="4756150"/>
          <p14:tracePt t="18606" x="8424863" y="4768850"/>
          <p14:tracePt t="18613" x="8361363" y="4768850"/>
          <p14:tracePt t="18621" x="8286750" y="4779963"/>
          <p14:tracePt t="18630" x="8199438" y="4792663"/>
          <p14:tracePt t="18637" x="8123238" y="4805363"/>
          <p14:tracePt t="18646" x="7999413" y="4818063"/>
          <p14:tracePt t="18653" x="7886700" y="4818063"/>
          <p14:tracePt t="18663" x="7748588" y="4818063"/>
          <p14:tracePt t="18669" x="7635875" y="4830763"/>
          <p14:tracePt t="18677" x="7510463" y="4843463"/>
          <p14:tracePt t="18686" x="7397750" y="4856163"/>
          <p14:tracePt t="18695" x="7297738" y="4868863"/>
          <p14:tracePt t="18701" x="7185025" y="4905375"/>
          <p14:tracePt t="18710" x="7085013" y="4943475"/>
          <p14:tracePt t="18717" x="6985000" y="4968875"/>
          <p14:tracePt t="18726" x="6872288" y="5005388"/>
          <p14:tracePt t="18733" x="6797675" y="5030788"/>
          <p14:tracePt t="18742" x="6708775" y="5056188"/>
          <p14:tracePt t="18749" x="6584950" y="5081588"/>
          <p14:tracePt t="18757" x="6446838" y="5105400"/>
          <p14:tracePt t="18765" x="6270625" y="5130800"/>
          <p14:tracePt t="18773" x="6034088" y="5168900"/>
          <p14:tracePt t="18781" x="5745163" y="5218113"/>
          <p14:tracePt t="18790" x="5332413" y="5243513"/>
          <p14:tracePt t="18798" x="4919663" y="5243513"/>
          <p14:tracePt t="18805" x="4543425" y="5256213"/>
          <p14:tracePt t="18813" x="4117975" y="5305425"/>
          <p14:tracePt t="18821" x="3856038" y="5343525"/>
          <p14:tracePt t="18830" x="3630613" y="5394325"/>
          <p14:tracePt t="18837" x="3479800" y="5430838"/>
          <p14:tracePt t="18847" x="3305175" y="5468938"/>
          <p14:tracePt t="18853" x="3154363" y="5481638"/>
          <p14:tracePt t="18863" x="3067050" y="5481638"/>
          <p14:tracePt t="18869" x="3003550" y="5494338"/>
          <p14:tracePt t="18878" x="2967038" y="5507038"/>
          <p14:tracePt t="18886" x="2941638" y="5518150"/>
          <p14:tracePt t="18896" x="2916238" y="5518150"/>
          <p14:tracePt t="18913" x="2867025" y="5543550"/>
          <p14:tracePt t="18917" x="2841625" y="5556250"/>
          <p14:tracePt t="18925" x="2828925" y="5556250"/>
          <p14:tracePt t="18933" x="2803525" y="5568950"/>
          <p14:tracePt t="18942" x="2767013" y="5568950"/>
          <p14:tracePt t="18949" x="2703513" y="5568950"/>
          <p14:tracePt t="18957" x="2641600" y="5581650"/>
          <p14:tracePt t="18965" x="2603500" y="5594350"/>
          <p14:tracePt t="18974" x="2554288" y="5594350"/>
          <p14:tracePt t="18981" x="2516188" y="5594350"/>
          <p14:tracePt t="18989" x="2478088" y="5594350"/>
          <p14:tracePt t="18997" x="2452688" y="5594350"/>
          <p14:tracePt t="19005" x="2441575" y="5594350"/>
          <p14:tracePt t="19782" x="2428875" y="5594350"/>
          <p14:tracePt t="19790" x="2416175" y="5594350"/>
          <p14:tracePt t="19797" x="2403475" y="5594350"/>
          <p14:tracePt t="19806" x="2390775" y="5594350"/>
          <p14:tracePt t="19814" x="2378075" y="5594350"/>
          <p14:tracePt t="19821" x="2365375" y="5594350"/>
          <p14:tracePt t="19830" x="2352675" y="5594350"/>
          <p14:tracePt t="19837" x="2339975" y="5594350"/>
          <p14:tracePt t="19846" x="2316163" y="5594350"/>
          <p14:tracePt t="19853" x="2290763" y="5594350"/>
          <p14:tracePt t="19863" x="2228850" y="5607050"/>
          <p14:tracePt t="19869" x="2178050" y="5619750"/>
          <p14:tracePt t="19879" x="2127250" y="5619750"/>
          <p14:tracePt t="19897" x="1939925" y="5619750"/>
          <p14:tracePt t="19902" x="1878013" y="5619750"/>
          <p14:tracePt t="19911" x="1801813" y="5619750"/>
          <p14:tracePt t="19917" x="1739900" y="5607050"/>
          <p14:tracePt t="19926" x="1689100" y="5594350"/>
          <p14:tracePt t="19933" x="1665288" y="5581650"/>
          <p14:tracePt t="19941" x="1652588" y="5568950"/>
          <p14:tracePt t="20094" x="1639888" y="5568950"/>
          <p14:tracePt t="20142" x="1639888" y="5543550"/>
          <p14:tracePt t="20165" x="1639888" y="5530850"/>
          <p14:tracePt t="20173" x="1639888" y="5518150"/>
          <p14:tracePt t="20205" x="1652588" y="5507038"/>
          <p14:tracePt t="20294" x="1652588" y="5494338"/>
          <p14:tracePt t="20301" x="1665288" y="5481638"/>
          <p14:tracePt t="20310" x="1677988" y="5481638"/>
          <p14:tracePt t="20333" x="1701800" y="5468938"/>
          <p14:tracePt t="20341" x="1714500" y="5456238"/>
          <p14:tracePt t="20357" x="1727200" y="5456238"/>
          <p14:tracePt t="20366" x="1752600" y="5443538"/>
          <p14:tracePt t="20381" x="1778000" y="5443538"/>
          <p14:tracePt t="20389" x="1778000" y="5418138"/>
          <p14:tracePt t="20397" x="1801813" y="5407025"/>
          <p14:tracePt t="20405" x="1827213" y="5407025"/>
          <p14:tracePt t="20413" x="1839913" y="5407025"/>
          <p14:tracePt t="20421" x="1852613" y="5407025"/>
          <p14:tracePt t="20430" x="1890713" y="5407025"/>
          <p14:tracePt t="20437" x="1903413" y="5394325"/>
          <p14:tracePt t="20447" x="1914525" y="5381625"/>
          <p14:tracePt t="20453" x="1939925" y="5381625"/>
          <p14:tracePt t="20461" x="1965325" y="5381625"/>
          <p14:tracePt t="20469" x="1990725" y="5381625"/>
          <p14:tracePt t="20478" x="2014538" y="5381625"/>
          <p14:tracePt t="20486" x="2039938" y="5381625"/>
          <p14:tracePt t="20496" x="2065338" y="5368925"/>
          <p14:tracePt t="20501" x="2103438" y="5356225"/>
          <p14:tracePt t="20509" x="2127250" y="5356225"/>
          <p14:tracePt t="20517" x="2139950" y="5356225"/>
          <p14:tracePt t="20525" x="2152650" y="5356225"/>
          <p14:tracePt t="20533" x="2190750" y="5343525"/>
          <p14:tracePt t="20541" x="2203450" y="5318125"/>
          <p14:tracePt t="20550" x="2228850" y="5318125"/>
          <p14:tracePt t="20557" x="2252663" y="5318125"/>
          <p14:tracePt t="20566" x="2278063" y="5318125"/>
          <p14:tracePt t="20574" x="2290763" y="5305425"/>
          <p14:tracePt t="20582" x="2303463" y="5294313"/>
          <p14:tracePt t="20589" x="2316163" y="5294313"/>
          <p14:tracePt t="20605" x="2339975" y="5294313"/>
          <p14:tracePt t="20629" x="2352675" y="5294313"/>
          <p14:tracePt t="20734" x="2352675" y="5281613"/>
          <p14:tracePt t="20749" x="2352675" y="5268913"/>
          <p14:tracePt t="21166" x="2390775" y="5281613"/>
          <p14:tracePt t="21174" x="2478088" y="5281613"/>
          <p14:tracePt t="21181" x="2565400" y="5281613"/>
          <p14:tracePt t="21189" x="2616200" y="5281613"/>
          <p14:tracePt t="21197" x="2678113" y="5281613"/>
          <p14:tracePt t="21206" x="2778125" y="5281613"/>
          <p14:tracePt t="21213" x="2879725" y="5281613"/>
          <p14:tracePt t="21221" x="2992438" y="5294313"/>
          <p14:tracePt t="21230" x="3092450" y="5318125"/>
          <p14:tracePt t="21237" x="3205163" y="5318125"/>
          <p14:tracePt t="21247" x="3328988" y="5318125"/>
          <p14:tracePt t="21254" x="3441700" y="5318125"/>
          <p14:tracePt t="21262" x="3554413" y="5318125"/>
          <p14:tracePt t="21270" x="3679825" y="5318125"/>
          <p14:tracePt t="21278" x="3792538" y="5318125"/>
          <p14:tracePt t="21286" x="3917950" y="5318125"/>
          <p14:tracePt t="21294" x="4056063" y="5318125"/>
          <p14:tracePt t="21301" x="4156075" y="5318125"/>
          <p14:tracePt t="21309" x="4268788" y="5318125"/>
          <p14:tracePt t="21317" x="4430713" y="5343525"/>
          <p14:tracePt t="21325" x="4530725" y="5356225"/>
          <p14:tracePt t="21333" x="4606925" y="5356225"/>
          <p14:tracePt t="21341" x="4694238" y="5356225"/>
          <p14:tracePt t="21349" x="4768850" y="5356225"/>
          <p14:tracePt t="21357" x="4832350" y="5356225"/>
          <p14:tracePt t="21365" x="4881563" y="5356225"/>
          <p14:tracePt t="21373" x="4919663" y="5356225"/>
          <p14:tracePt t="21381" x="4945063" y="5356225"/>
          <p14:tracePt t="21390" x="4956175" y="5356225"/>
          <p14:tracePt t="21413" x="4981575" y="5356225"/>
          <p14:tracePt t="21430" x="4994275" y="5356225"/>
          <p14:tracePt t="21437" x="5006975" y="5356225"/>
          <p14:tracePt t="21447" x="5019675" y="5356225"/>
          <p14:tracePt t="21453" x="5032375" y="5356225"/>
          <p14:tracePt t="21462" x="5094288" y="5343525"/>
          <p14:tracePt t="21469" x="5145088" y="5343525"/>
          <p14:tracePt t="21478" x="5181600" y="5343525"/>
          <p14:tracePt t="21486" x="5257800" y="5343525"/>
          <p14:tracePt t="21494" x="5319713" y="5343525"/>
          <p14:tracePt t="21501" x="5407025" y="5330825"/>
          <p14:tracePt t="21511" x="5483225" y="5318125"/>
          <p14:tracePt t="21517" x="5519738" y="5318125"/>
          <p14:tracePt t="21525" x="5583238" y="5318125"/>
          <p14:tracePt t="21533" x="5645150" y="5318125"/>
          <p14:tracePt t="21541" x="5719763" y="5318125"/>
          <p14:tracePt t="21549" x="5770563" y="5318125"/>
          <p14:tracePt t="21557" x="5808663" y="5318125"/>
          <p14:tracePt t="21566" x="5870575" y="5318125"/>
          <p14:tracePt t="21573" x="5921375" y="5318125"/>
          <p14:tracePt t="21581" x="5970588" y="5318125"/>
          <p14:tracePt t="21589" x="6045200" y="5318125"/>
          <p14:tracePt t="21597" x="6083300" y="5318125"/>
          <p14:tracePt t="21606" x="6096000" y="5318125"/>
          <p14:tracePt t="21613" x="6121400" y="5318125"/>
          <p14:tracePt t="21621" x="6134100" y="5318125"/>
          <p14:tracePt t="21686" x="6157913" y="5318125"/>
          <p14:tracePt t="21701" x="6170613" y="5305425"/>
          <p14:tracePt t="21709" x="6183313" y="5294313"/>
          <p14:tracePt t="21717" x="6208713" y="5305425"/>
          <p14:tracePt t="21725" x="6234113" y="5305425"/>
          <p14:tracePt t="21733" x="6246813" y="5305425"/>
          <p14:tracePt t="21741" x="6283325" y="5318125"/>
          <p14:tracePt t="21749" x="6296025" y="5318125"/>
          <p14:tracePt t="21757" x="6308725" y="5318125"/>
          <p14:tracePt t="21766" x="6321425" y="5318125"/>
          <p14:tracePt t="21773" x="6334125" y="5318125"/>
          <p14:tracePt t="21781" x="6346825" y="5318125"/>
          <p14:tracePt t="21789" x="6359525" y="5318125"/>
          <p14:tracePt t="21797" x="6383338" y="5318125"/>
          <p14:tracePt t="21805" x="6459538" y="5318125"/>
          <p14:tracePt t="21814" x="6496050" y="5318125"/>
          <p14:tracePt t="21821" x="6546850" y="5318125"/>
          <p14:tracePt t="21830" x="6584950" y="5318125"/>
          <p14:tracePt t="21837" x="6621463" y="5318125"/>
          <p14:tracePt t="21846" x="6659563" y="5318125"/>
          <p14:tracePt t="21853" x="6672263" y="5318125"/>
          <p14:tracePt t="21862" x="6684963" y="5318125"/>
          <p14:tracePt t="21869" x="6708775" y="5318125"/>
          <p14:tracePt t="21879" x="6746875" y="5318125"/>
          <p14:tracePt t="21886" x="6772275" y="5318125"/>
          <p14:tracePt t="21897" x="6821488" y="5318125"/>
          <p14:tracePt t="21901" x="6859588" y="5318125"/>
          <p14:tracePt t="21911" x="6897688" y="5318125"/>
          <p14:tracePt t="21917" x="6934200" y="5318125"/>
          <p14:tracePt t="21926" x="6985000" y="5318125"/>
          <p14:tracePt t="21933" x="7059613" y="5318125"/>
          <p14:tracePt t="21941" x="7097713" y="5318125"/>
          <p14:tracePt t="21949" x="7134225" y="5318125"/>
          <p14:tracePt t="21957" x="7159625" y="5318125"/>
          <p14:tracePt t="22006" x="7172325" y="5318125"/>
          <p14:tracePt t="22013" x="7185025" y="5318125"/>
          <p14:tracePt t="22021" x="7197725" y="5318125"/>
          <p14:tracePt t="22030" x="7210425" y="5318125"/>
          <p14:tracePt t="22037" x="7223125" y="5318125"/>
          <p14:tracePt t="22053" x="7246938" y="5318125"/>
          <p14:tracePt t="22078" x="7259638" y="5318125"/>
          <p14:tracePt t="22086" x="7272338" y="5330825"/>
          <p14:tracePt t="22109" x="7285038" y="5330825"/>
          <p14:tracePt t="22397" x="7297738" y="5330825"/>
          <p14:tracePt t="23261" x="7310438" y="5330825"/>
          <p14:tracePt t="23446" x="7323138" y="5330825"/>
          <p14:tracePt t="23462" x="7335838" y="5330825"/>
          <p14:tracePt t="23477" x="7335838" y="5343525"/>
          <p14:tracePt t="23717" x="7359650" y="5343525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D6AE2135-E26C-4B6D-B7BA-BFC1C487F046}"/>
              </a:ext>
            </a:extLst>
          </p:cNvPr>
          <p:cNvSpPr txBox="1">
            <a:spLocks/>
          </p:cNvSpPr>
          <p:nvPr/>
        </p:nvSpPr>
        <p:spPr>
          <a:xfrm>
            <a:off x="712526" y="146708"/>
            <a:ext cx="10766947" cy="781339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বিভিন্ন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প্রকার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Sentence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এর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Speech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পরিবর্তন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592404-532C-4601-9CBE-BED9094B3F23}"/>
              </a:ext>
            </a:extLst>
          </p:cNvPr>
          <p:cNvSpPr txBox="1">
            <a:spLocks/>
          </p:cNvSpPr>
          <p:nvPr/>
        </p:nvSpPr>
        <p:spPr>
          <a:xfrm>
            <a:off x="600501" y="1137879"/>
            <a:ext cx="11136573" cy="12504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Assertive</a:t>
            </a:r>
          </a:p>
          <a:p>
            <a:pPr algn="l"/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Subj + say/tell+ that+………….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6BB203A-64A8-483A-AFBC-5CE997D90924}"/>
              </a:ext>
            </a:extLst>
          </p:cNvPr>
          <p:cNvSpPr txBox="1">
            <a:spLocks/>
          </p:cNvSpPr>
          <p:nvPr/>
        </p:nvSpPr>
        <p:spPr>
          <a:xfrm>
            <a:off x="600500" y="2624084"/>
            <a:ext cx="11136573" cy="12504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Shemul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said, “ I don’t take tea.”</a:t>
            </a: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Ans: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Shemul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told that he didn’t take tea.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4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39"/>
    </mc:Choice>
    <mc:Fallback xmlns="">
      <p:transition spd="slow" advTm="90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  <p:extLst>
    <p:ext uri="{3A86A75C-4F4B-4683-9AE1-C65F6400EC91}">
      <p14:laserTraceLst xmlns:p14="http://schemas.microsoft.com/office/powerpoint/2010/main">
        <p14:tracePtLst>
          <p14:tracePt t="77" x="7385050" y="5343525"/>
          <p14:tracePt t="101" x="7397750" y="5343525"/>
          <p14:tracePt t="358" x="7410450" y="5343525"/>
          <p14:tracePt t="853" x="7397750" y="5343525"/>
          <p14:tracePt t="861" x="7372350" y="5330825"/>
          <p14:tracePt t="870" x="7297738" y="5305425"/>
          <p14:tracePt t="877" x="7210425" y="5294313"/>
          <p14:tracePt t="886" x="7110413" y="5268913"/>
          <p14:tracePt t="894" x="6997700" y="5230813"/>
          <p14:tracePt t="902" x="6884988" y="5205413"/>
          <p14:tracePt t="910" x="6746875" y="5181600"/>
          <p14:tracePt t="918" x="6596063" y="5156200"/>
          <p14:tracePt t="926" x="6459538" y="5118100"/>
          <p14:tracePt t="934" x="6296025" y="5081588"/>
          <p14:tracePt t="941" x="6157913" y="5043488"/>
          <p14:tracePt t="949" x="6034088" y="5030788"/>
          <p14:tracePt t="957" x="5932488" y="5005388"/>
          <p14:tracePt t="966" x="5832475" y="4981575"/>
          <p14:tracePt t="973" x="5719763" y="4943475"/>
          <p14:tracePt t="982" x="5632450" y="4918075"/>
          <p14:tracePt t="990" x="5545138" y="4892675"/>
          <p14:tracePt t="998" x="5457825" y="4879975"/>
          <p14:tracePt t="1007" x="5357813" y="4856163"/>
          <p14:tracePt t="1014" x="5245100" y="4830763"/>
          <p14:tracePt t="1022" x="5057775" y="4805363"/>
          <p14:tracePt t="1029" x="4881563" y="4779963"/>
          <p14:tracePt t="1039" x="4643438" y="4718050"/>
          <p14:tracePt t="1046" x="4281488" y="4667250"/>
          <p14:tracePt t="1055" x="3892550" y="4630738"/>
          <p14:tracePt t="1062" x="3479800" y="4605338"/>
          <p14:tracePt t="1069" x="2992438" y="4567238"/>
          <p14:tracePt t="1077" x="2478088" y="4518025"/>
          <p14:tracePt t="1091" x="1914525" y="4454525"/>
          <p14:tracePt t="1094" x="1327150" y="4405313"/>
          <p14:tracePt t="1102" x="712788" y="4379913"/>
          <p14:tracePt t="1109" x="25400" y="4305300"/>
          <p14:tracePt t="1757" x="1801813" y="6294438"/>
          <p14:tracePt t="1765" x="3228975" y="6181725"/>
          <p14:tracePt t="1773" x="4619625" y="6157913"/>
          <p14:tracePt t="1781" x="5870575" y="6157913"/>
          <p14:tracePt t="1790" x="7021513" y="6094413"/>
          <p14:tracePt t="1797" x="8110538" y="6045200"/>
          <p14:tracePt t="1806" x="9263063" y="5994400"/>
          <p14:tracePt t="2134" x="9337675" y="5530850"/>
          <p14:tracePt t="2141" x="8899525" y="5394325"/>
          <p14:tracePt t="2149" x="8386763" y="5256213"/>
          <p14:tracePt t="2157" x="7999413" y="5081588"/>
          <p14:tracePt t="2165" x="7597775" y="4892675"/>
          <p14:tracePt t="2173" x="7235825" y="4643438"/>
          <p14:tracePt t="2182" x="6884988" y="4418013"/>
          <p14:tracePt t="2191" x="6508750" y="4117975"/>
          <p14:tracePt t="2197" x="6096000" y="3779838"/>
          <p14:tracePt t="2207" x="5570538" y="3378200"/>
          <p14:tracePt t="2214" x="5094288" y="3016250"/>
          <p14:tracePt t="2223" x="4630738" y="2740025"/>
          <p14:tracePt t="2230" x="4143375" y="2552700"/>
          <p14:tracePt t="2239" x="3756025" y="2403475"/>
          <p14:tracePt t="2246" x="3379788" y="2278063"/>
          <p14:tracePt t="2255" x="3067050" y="2178050"/>
          <p14:tracePt t="2262" x="2854325" y="2101850"/>
          <p14:tracePt t="2272" x="2703513" y="2039938"/>
          <p14:tracePt t="2277" x="2578100" y="1989138"/>
          <p14:tracePt t="2285" x="2490788" y="1927225"/>
          <p14:tracePt t="2293" x="2416175" y="1901825"/>
          <p14:tracePt t="2301" x="2352675" y="1865313"/>
          <p14:tracePt t="2310" x="2328863" y="1852613"/>
          <p14:tracePt t="2318" x="2328863" y="1827213"/>
          <p14:tracePt t="2334" x="2328863" y="1801813"/>
          <p14:tracePt t="2342" x="2328863" y="1752600"/>
          <p14:tracePt t="2350" x="2352675" y="1663700"/>
          <p14:tracePt t="2357" x="2416175" y="1576388"/>
          <p14:tracePt t="2366" x="2516188" y="1476375"/>
          <p14:tracePt t="2373" x="2616200" y="1389063"/>
          <p14:tracePt t="2382" x="2767013" y="1289050"/>
          <p14:tracePt t="2390" x="2928938" y="1163638"/>
          <p14:tracePt t="2398" x="3054350" y="1050925"/>
          <p14:tracePt t="2408" x="3167063" y="976313"/>
          <p14:tracePt t="2413" x="3267075" y="889000"/>
          <p14:tracePt t="2422" x="3341688" y="801688"/>
          <p14:tracePt t="2429" x="3405188" y="712788"/>
          <p14:tracePt t="2439" x="3441700" y="638175"/>
          <p14:tracePt t="2446" x="3467100" y="563563"/>
          <p14:tracePt t="2456" x="3479800" y="500063"/>
          <p14:tracePt t="2462" x="3479800" y="476250"/>
          <p14:tracePt t="2472" x="3479800" y="438150"/>
          <p14:tracePt t="2478" x="3479800" y="412750"/>
          <p14:tracePt t="2486" x="3479800" y="400050"/>
          <p14:tracePt t="2494" x="3479800" y="387350"/>
          <p14:tracePt t="2654" x="3479800" y="374650"/>
          <p14:tracePt t="2701" x="3454400" y="374650"/>
          <p14:tracePt t="2710" x="3441700" y="412750"/>
          <p14:tracePt t="2717" x="3429000" y="438150"/>
          <p14:tracePt t="2726" x="3417888" y="450850"/>
          <p14:tracePt t="2734" x="3417888" y="463550"/>
          <p14:tracePt t="2742" x="3417888" y="476250"/>
          <p14:tracePt t="2853" x="3441700" y="476250"/>
          <p14:tracePt t="2862" x="3530600" y="463550"/>
          <p14:tracePt t="2873" x="3643313" y="438150"/>
          <p14:tracePt t="2878" x="3756025" y="412750"/>
          <p14:tracePt t="2886" x="3817938" y="412750"/>
          <p14:tracePt t="2894" x="3867150" y="412750"/>
          <p14:tracePt t="2902" x="3943350" y="450850"/>
          <p14:tracePt t="2910" x="4030663" y="476250"/>
          <p14:tracePt t="2918" x="4143375" y="500063"/>
          <p14:tracePt t="2925" x="4256088" y="538163"/>
          <p14:tracePt t="2933" x="4394200" y="563563"/>
          <p14:tracePt t="2941" x="4568825" y="625475"/>
          <p14:tracePt t="2949" x="4768850" y="676275"/>
          <p14:tracePt t="2957" x="4945063" y="712788"/>
          <p14:tracePt t="2966" x="5157788" y="763588"/>
          <p14:tracePt t="2973" x="5419725" y="812800"/>
          <p14:tracePt t="2982" x="5757863" y="889000"/>
          <p14:tracePt t="2990" x="6134100" y="1001713"/>
          <p14:tracePt t="2997" x="6483350" y="1038225"/>
          <p14:tracePt t="3007" x="6772275" y="1076325"/>
          <p14:tracePt t="3014" x="7010400" y="1076325"/>
          <p14:tracePt t="3021" x="7310438" y="1125538"/>
          <p14:tracePt t="3030" x="7673975" y="1189038"/>
          <p14:tracePt t="3039" x="8023225" y="1227138"/>
          <p14:tracePt t="3046" x="8435975" y="1250950"/>
          <p14:tracePt t="3056" x="8824913" y="1263650"/>
          <p14:tracePt t="3062" x="9212263" y="1314450"/>
          <p14:tracePt t="3072" x="9463088" y="1327150"/>
          <p14:tracePt t="3078" x="9675813" y="1339850"/>
          <p14:tracePt t="3085" x="9826625" y="1339850"/>
          <p14:tracePt t="3093" x="9939338" y="1350963"/>
          <p14:tracePt t="3101" x="10013950" y="1363663"/>
          <p14:tracePt t="3110" x="10039350" y="1389063"/>
          <p14:tracePt t="3117" x="10052050" y="1389063"/>
          <p14:tracePt t="3294" x="10052050" y="1401763"/>
          <p14:tracePt t="8013" x="10075863" y="1401763"/>
          <p14:tracePt t="8029" x="10101263" y="1389063"/>
          <p14:tracePt t="8038" x="10113963" y="1376363"/>
          <p14:tracePt t="8157" x="10101263" y="1376363"/>
          <p14:tracePt t="8165" x="10064750" y="1376363"/>
          <p14:tracePt t="8173" x="9963150" y="1376363"/>
          <p14:tracePt t="8181" x="9826625" y="1376363"/>
          <p14:tracePt t="8189" x="9675813" y="1401763"/>
          <p14:tracePt t="8197" x="9563100" y="1450975"/>
          <p14:tracePt t="8207" x="9424988" y="1476375"/>
          <p14:tracePt t="8214" x="9324975" y="1489075"/>
          <p14:tracePt t="8222" x="9199563" y="1514475"/>
          <p14:tracePt t="8229" x="9088438" y="1514475"/>
          <p14:tracePt t="8238" x="8963025" y="1527175"/>
          <p14:tracePt t="8245" x="8874125" y="1539875"/>
          <p14:tracePt t="8255" x="8774113" y="1539875"/>
          <p14:tracePt t="8262" x="8674100" y="1552575"/>
          <p14:tracePt t="8271" x="8574088" y="1563688"/>
          <p14:tracePt t="8277" x="8486775" y="1589088"/>
          <p14:tracePt t="8285" x="8386763" y="1589088"/>
          <p14:tracePt t="8293" x="8299450" y="1589088"/>
          <p14:tracePt t="8301" x="8199438" y="1601788"/>
          <p14:tracePt t="8309" x="8110538" y="1627188"/>
          <p14:tracePt t="8318" x="8010525" y="1639888"/>
          <p14:tracePt t="8326" x="7886700" y="1663700"/>
          <p14:tracePt t="8334" x="7773988" y="1689100"/>
          <p14:tracePt t="8342" x="7648575" y="1714500"/>
          <p14:tracePt t="8350" x="7510463" y="1752600"/>
          <p14:tracePt t="8357" x="7397750" y="1776413"/>
          <p14:tracePt t="8366" x="7259638" y="1801813"/>
          <p14:tracePt t="8373" x="7159625" y="1814513"/>
          <p14:tracePt t="8381" x="7059613" y="1814513"/>
          <p14:tracePt t="8389" x="6959600" y="1827213"/>
          <p14:tracePt t="8398" x="6859588" y="1827213"/>
          <p14:tracePt t="8407" x="6759575" y="1827213"/>
          <p14:tracePt t="8414" x="6672263" y="1827213"/>
          <p14:tracePt t="8423" x="6584950" y="1839913"/>
          <p14:tracePt t="8429" x="6534150" y="1852613"/>
          <p14:tracePt t="8437" x="6496050" y="1852613"/>
          <p14:tracePt t="8445" x="6459538" y="1852613"/>
          <p14:tracePt t="8454" x="6434138" y="1852613"/>
          <p14:tracePt t="8461" x="6396038" y="1852613"/>
          <p14:tracePt t="8470" x="6383338" y="1852613"/>
          <p14:tracePt t="8477" x="6370638" y="1852613"/>
          <p14:tracePt t="8486" x="6359525" y="1852613"/>
          <p14:tracePt t="8493" x="6334125" y="1852613"/>
          <p14:tracePt t="8502" x="6321425" y="1852613"/>
          <p14:tracePt t="8510" x="6308725" y="1852613"/>
          <p14:tracePt t="8518" x="6270625" y="1852613"/>
          <p14:tracePt t="8526" x="6234113" y="1865313"/>
          <p14:tracePt t="8534" x="6157913" y="1889125"/>
          <p14:tracePt t="8542" x="6070600" y="1889125"/>
          <p14:tracePt t="8550" x="6008688" y="1901825"/>
          <p14:tracePt t="8557" x="5932488" y="1927225"/>
          <p14:tracePt t="8565" x="5870575" y="1939925"/>
          <p14:tracePt t="8573" x="5795963" y="1952625"/>
          <p14:tracePt t="8582" x="5719763" y="1965325"/>
          <p14:tracePt t="8590" x="5657850" y="1965325"/>
          <p14:tracePt t="8598" x="5607050" y="1978025"/>
          <p14:tracePt t="8606" x="5583238" y="1978025"/>
          <p14:tracePt t="8614" x="5557838" y="1978025"/>
          <p14:tracePt t="8623" x="5557838" y="1989138"/>
          <p14:tracePt t="8726" x="5532438" y="1989138"/>
          <p14:tracePt t="9022" x="5495925" y="1989138"/>
          <p14:tracePt t="9030" x="5445125" y="2001838"/>
          <p14:tracePt t="9037" x="5383213" y="2014538"/>
          <p14:tracePt t="9046" x="5332413" y="2027238"/>
          <p14:tracePt t="9056" x="5257800" y="2052638"/>
          <p14:tracePt t="9062" x="5194300" y="2065338"/>
          <p14:tracePt t="9072" x="5132388" y="2089150"/>
          <p14:tracePt t="9077" x="5068888" y="2101850"/>
          <p14:tracePt t="9085" x="5032375" y="2114550"/>
          <p14:tracePt t="9093" x="4968875" y="2127250"/>
          <p14:tracePt t="9101" x="4932363" y="2127250"/>
          <p14:tracePt t="9110" x="4894263" y="2152650"/>
          <p14:tracePt t="9118" x="4856163" y="2152650"/>
          <p14:tracePt t="9126" x="4819650" y="2152650"/>
          <p14:tracePt t="9134" x="4781550" y="2152650"/>
          <p14:tracePt t="9142" x="4743450" y="2152650"/>
          <p14:tracePt t="9149" x="4681538" y="2165350"/>
          <p14:tracePt t="9157" x="4606925" y="2190750"/>
          <p14:tracePt t="9165" x="4518025" y="2201863"/>
          <p14:tracePt t="9173" x="4430713" y="2214563"/>
          <p14:tracePt t="9181" x="4330700" y="2227263"/>
          <p14:tracePt t="9189" x="4243388" y="2239963"/>
          <p14:tracePt t="9197" x="4130675" y="2265363"/>
          <p14:tracePt t="9207" x="4005263" y="2265363"/>
          <p14:tracePt t="9214" x="3892550" y="2265363"/>
          <p14:tracePt t="9223" x="3767138" y="2278063"/>
          <p14:tracePt t="9229" x="3654425" y="2290763"/>
          <p14:tracePt t="9239" x="3554413" y="2303463"/>
          <p14:tracePt t="9245" x="3479800" y="2314575"/>
          <p14:tracePt t="9254" x="3392488" y="2327275"/>
          <p14:tracePt t="9262" x="3305175" y="2339975"/>
          <p14:tracePt t="9270" x="3241675" y="2365375"/>
          <p14:tracePt t="9277" x="3167063" y="2390775"/>
          <p14:tracePt t="9287" x="3067050" y="2390775"/>
          <p14:tracePt t="9294" x="2967038" y="2414588"/>
          <p14:tracePt t="9302" x="2879725" y="2439988"/>
          <p14:tracePt t="9310" x="2754313" y="2452688"/>
          <p14:tracePt t="9318" x="2667000" y="2478088"/>
          <p14:tracePt t="9326" x="2590800" y="2503488"/>
          <p14:tracePt t="9334" x="2490788" y="2516188"/>
          <p14:tracePt t="9342" x="2390775" y="2527300"/>
          <p14:tracePt t="9350" x="2303463" y="2540000"/>
          <p14:tracePt t="9357" x="2216150" y="2552700"/>
          <p14:tracePt t="9365" x="2139950" y="2552700"/>
          <p14:tracePt t="9373" x="2065338" y="2552700"/>
          <p14:tracePt t="9381" x="1990725" y="2565400"/>
          <p14:tracePt t="9389" x="1927225" y="2565400"/>
          <p14:tracePt t="9397" x="1878013" y="2565400"/>
          <p14:tracePt t="9407" x="1801813" y="2578100"/>
          <p14:tracePt t="9414" x="1752600" y="2578100"/>
          <p14:tracePt t="9423" x="1727200" y="2590800"/>
          <p14:tracePt t="9430" x="1701800" y="2590800"/>
          <p14:tracePt t="9437" x="1677988" y="2590800"/>
          <p14:tracePt t="9446" x="1652588" y="2590800"/>
          <p14:tracePt t="9542" x="1652588" y="2578100"/>
          <p14:tracePt t="9574" x="1652588" y="2565400"/>
          <p14:tracePt t="9926" x="1652588" y="2552700"/>
          <p14:tracePt t="9958" x="1665288" y="2540000"/>
          <p14:tracePt t="9966" x="1689100" y="2527300"/>
          <p14:tracePt t="9973" x="1752600" y="2527300"/>
          <p14:tracePt t="9982" x="1827213" y="2516188"/>
          <p14:tracePt t="9990" x="1890713" y="2503488"/>
          <p14:tracePt t="9998" x="1965325" y="2490788"/>
          <p14:tracePt t="10008" x="2052638" y="2478088"/>
          <p14:tracePt t="10014" x="2165350" y="2439988"/>
          <p14:tracePt t="10021" x="2316163" y="2439988"/>
          <p14:tracePt t="10029" x="2452688" y="2427288"/>
          <p14:tracePt t="10039" x="2628900" y="2390775"/>
          <p14:tracePt t="10045" x="2790825" y="2365375"/>
          <p14:tracePt t="10055" x="2954338" y="2365375"/>
          <p14:tracePt t="10062" x="3128963" y="2352675"/>
          <p14:tracePt t="10071" x="3279775" y="2339975"/>
          <p14:tracePt t="10078" x="3405188" y="2339975"/>
          <p14:tracePt t="10087" x="3541713" y="2339975"/>
          <p14:tracePt t="10094" x="3630613" y="2339975"/>
          <p14:tracePt t="10102" x="3705225" y="2339975"/>
          <p14:tracePt t="10110" x="3756025" y="2339975"/>
          <p14:tracePt t="10118" x="3792538" y="2339975"/>
          <p14:tracePt t="10126" x="3817938" y="2339975"/>
          <p14:tracePt t="10246" x="3843338" y="2327275"/>
          <p14:tracePt t="10285" x="3856038" y="2327275"/>
          <p14:tracePt t="10630" x="3843338" y="2327275"/>
          <p14:tracePt t="10653" x="3830638" y="2327275"/>
          <p14:tracePt t="10661" x="3817938" y="2327275"/>
          <p14:tracePt t="10670" x="3805238" y="2327275"/>
          <p14:tracePt t="10678" x="3792538" y="2327275"/>
          <p14:tracePt t="10689" x="3779838" y="2327275"/>
          <p14:tracePt t="10701" x="3743325" y="2327275"/>
          <p14:tracePt t="10709" x="3717925" y="2327275"/>
          <p14:tracePt t="10717" x="3692525" y="2339975"/>
          <p14:tracePt t="10725" x="3679825" y="2339975"/>
          <p14:tracePt t="10734" x="3667125" y="2339975"/>
          <p14:tracePt t="10742" x="3643313" y="2352675"/>
          <p14:tracePt t="10750" x="3617913" y="2352675"/>
          <p14:tracePt t="10757" x="3605213" y="2352675"/>
          <p14:tracePt t="10773" x="3592513" y="2352675"/>
          <p14:tracePt t="10789" x="3579813" y="2352675"/>
          <p14:tracePt t="10829" x="3554413" y="2352675"/>
          <p14:tracePt t="11109" x="3567113" y="2352675"/>
          <p14:tracePt t="11126" x="3579813" y="2352675"/>
          <p14:tracePt t="11134" x="3592513" y="2352675"/>
          <p14:tracePt t="11142" x="3630613" y="2352675"/>
          <p14:tracePt t="11150" x="3667125" y="2352675"/>
          <p14:tracePt t="11157" x="3730625" y="2352675"/>
          <p14:tracePt t="11166" x="3805238" y="2339975"/>
          <p14:tracePt t="11173" x="3879850" y="2339975"/>
          <p14:tracePt t="11182" x="3968750" y="2327275"/>
          <p14:tracePt t="11190" x="4043363" y="2327275"/>
          <p14:tracePt t="11197" x="4130675" y="2314575"/>
          <p14:tracePt t="11207" x="4230688" y="2278063"/>
          <p14:tracePt t="11214" x="4330700" y="2252663"/>
          <p14:tracePt t="11223" x="4443413" y="2239963"/>
          <p14:tracePt t="11229" x="4506913" y="2239963"/>
          <p14:tracePt t="11238" x="4556125" y="2227263"/>
          <p14:tracePt t="11245" x="4594225" y="2227263"/>
          <p14:tracePt t="11255" x="4630738" y="2227263"/>
          <p14:tracePt t="11262" x="4656138" y="2227263"/>
          <p14:tracePt t="11318" x="4668838" y="2227263"/>
          <p14:tracePt t="11326" x="4668838" y="2214563"/>
          <p14:tracePt t="11342" x="4694238" y="2214563"/>
          <p14:tracePt t="11357" x="4706938" y="2214563"/>
          <p14:tracePt t="11365" x="4732338" y="2201863"/>
          <p14:tracePt t="11373" x="4743450" y="2190750"/>
          <p14:tracePt t="11382" x="4781550" y="2190750"/>
          <p14:tracePt t="11389" x="4806950" y="2190750"/>
          <p14:tracePt t="11397" x="4843463" y="2190750"/>
          <p14:tracePt t="11407" x="4881563" y="2178050"/>
          <p14:tracePt t="11414" x="4919663" y="2165350"/>
          <p14:tracePt t="11423" x="4968875" y="2165350"/>
          <p14:tracePt t="11429" x="5006975" y="2165350"/>
          <p14:tracePt t="11438" x="5045075" y="2165350"/>
          <p14:tracePt t="11446" x="5094288" y="2165350"/>
          <p14:tracePt t="11456" x="5145088" y="2165350"/>
          <p14:tracePt t="11462" x="5181600" y="2165350"/>
          <p14:tracePt t="11472" x="5194300" y="2165350"/>
          <p14:tracePt t="11488" x="5207000" y="2165350"/>
          <p14:tracePt t="11590" x="5219700" y="2165350"/>
          <p14:tracePt t="11613" x="5232400" y="2165350"/>
          <p14:tracePt t="11645" x="5245100" y="2165350"/>
          <p14:tracePt t="11661" x="5257800" y="2165350"/>
          <p14:tracePt t="11670" x="5270500" y="2165350"/>
          <p14:tracePt t="11677" x="5281613" y="2165350"/>
          <p14:tracePt t="11686" x="5294313" y="2165350"/>
          <p14:tracePt t="11694" x="5319713" y="2190750"/>
          <p14:tracePt t="11702" x="5345113" y="2190750"/>
          <p14:tracePt t="11710" x="5357813" y="2190750"/>
          <p14:tracePt t="11718" x="5370513" y="2190750"/>
          <p14:tracePt t="11726" x="5394325" y="2201863"/>
          <p14:tracePt t="11782" x="5407025" y="2201863"/>
          <p14:tracePt t="11798" x="5419725" y="2214563"/>
          <p14:tracePt t="11806" x="5432425" y="2214563"/>
          <p14:tracePt t="11830" x="5457825" y="2214563"/>
          <p14:tracePt t="11838" x="5483225" y="2227263"/>
          <p14:tracePt t="11854" x="5519738" y="2239963"/>
          <p14:tracePt t="12238" x="5519738" y="2252663"/>
          <p14:tracePt t="12246" x="5519738" y="2265363"/>
          <p14:tracePt t="12262" x="5519738" y="2278063"/>
          <p14:tracePt t="12294" x="5519738" y="2303463"/>
          <p14:tracePt t="12301" x="5532438" y="2314575"/>
          <p14:tracePt t="12317" x="5532438" y="2327275"/>
          <p14:tracePt t="12398" x="5532438" y="2339975"/>
          <p14:tracePt t="12662" x="5532438" y="2352675"/>
          <p14:tracePt t="12670" x="5532438" y="2365375"/>
          <p14:tracePt t="14222" x="5519738" y="2378075"/>
          <p14:tracePt t="14230" x="5507038" y="2390775"/>
          <p14:tracePt t="14381" x="5507038" y="2378075"/>
          <p14:tracePt t="14389" x="5532438" y="2378075"/>
          <p14:tracePt t="14397" x="5532438" y="2352675"/>
          <p14:tracePt t="14406" x="5557838" y="2352675"/>
          <p14:tracePt t="14414" x="5595938" y="2339975"/>
          <p14:tracePt t="14423" x="5695950" y="2314575"/>
          <p14:tracePt t="14429" x="5795963" y="2290763"/>
          <p14:tracePt t="14439" x="5908675" y="2252663"/>
          <p14:tracePt t="14445" x="6070600" y="2214563"/>
          <p14:tracePt t="14455" x="6283325" y="2201863"/>
          <p14:tracePt t="14462" x="6496050" y="2190750"/>
          <p14:tracePt t="14472" x="6684963" y="2178050"/>
          <p14:tracePt t="14478" x="6859588" y="2165350"/>
          <p14:tracePt t="14487" x="7021513" y="2165350"/>
          <p14:tracePt t="14494" x="7159625" y="2165350"/>
          <p14:tracePt t="14502" x="7259638" y="2165350"/>
          <p14:tracePt t="14510" x="7348538" y="2152650"/>
          <p14:tracePt t="14518" x="7385050" y="2152650"/>
          <p14:tracePt t="14526" x="7410450" y="2139950"/>
          <p14:tracePt t="14534" x="7435850" y="2127250"/>
          <p14:tracePt t="15061" x="7448550" y="2127250"/>
          <p14:tracePt t="28678" x="7435850" y="2127250"/>
          <p14:tracePt t="28686" x="7410450" y="2127250"/>
          <p14:tracePt t="28694" x="7359650" y="2127250"/>
          <p14:tracePt t="28702" x="7310438" y="2127250"/>
          <p14:tracePt t="28710" x="7259638" y="2127250"/>
          <p14:tracePt t="28718" x="7223125" y="2127250"/>
          <p14:tracePt t="28725" x="7210425" y="2127250"/>
          <p14:tracePt t="28741" x="7185025" y="2127250"/>
          <p14:tracePt t="28749" x="7172325" y="2127250"/>
          <p14:tracePt t="28757" x="7123113" y="2127250"/>
          <p14:tracePt t="28765" x="7034213" y="2127250"/>
          <p14:tracePt t="28774" x="6921500" y="2127250"/>
          <p14:tracePt t="28782" x="6784975" y="2127250"/>
          <p14:tracePt t="28789" x="6672263" y="2127250"/>
          <p14:tracePt t="28797" x="6508750" y="2127250"/>
          <p14:tracePt t="28806" x="6296025" y="2139950"/>
          <p14:tracePt t="28814" x="6134100" y="2152650"/>
          <p14:tracePt t="28821" x="5983288" y="2178050"/>
          <p14:tracePt t="28830" x="5795963" y="2190750"/>
          <p14:tracePt t="28838" x="5632450" y="2227263"/>
          <p14:tracePt t="28846" x="5445125" y="2239963"/>
          <p14:tracePt t="28855" x="5270500" y="2252663"/>
          <p14:tracePt t="28861" x="5119688" y="2265363"/>
          <p14:tracePt t="28871" x="4932363" y="2303463"/>
          <p14:tracePt t="28877" x="4756150" y="2314575"/>
          <p14:tracePt t="28889" x="4568825" y="2339975"/>
          <p14:tracePt t="28894" x="4394200" y="2339975"/>
          <p14:tracePt t="28902" x="4217988" y="2352675"/>
          <p14:tracePt t="28909" x="4068763" y="2365375"/>
          <p14:tracePt t="28918" x="3943350" y="2365375"/>
          <p14:tracePt t="28926" x="3805238" y="2365375"/>
          <p14:tracePt t="28934" x="3654425" y="2365375"/>
          <p14:tracePt t="28942" x="3541713" y="2365375"/>
          <p14:tracePt t="28950" x="3454400" y="2378075"/>
          <p14:tracePt t="28958" x="3367088" y="2378075"/>
          <p14:tracePt t="28965" x="3317875" y="2378075"/>
          <p14:tracePt t="28974" x="3279775" y="2390775"/>
          <p14:tracePt t="28982" x="3241675" y="2403475"/>
          <p14:tracePt t="28989" x="3216275" y="2414588"/>
          <p14:tracePt t="28997" x="3192463" y="2414588"/>
          <p14:tracePt t="29006" x="3167063" y="2427288"/>
          <p14:tracePt t="29013" x="3154363" y="2439988"/>
          <p14:tracePt t="29022" x="3128963" y="2439988"/>
          <p14:tracePt t="29030" x="3079750" y="2478088"/>
          <p14:tracePt t="29039" x="3054350" y="2503488"/>
          <p14:tracePt t="29046" x="3016250" y="2527300"/>
          <p14:tracePt t="29054" x="2954338" y="2552700"/>
          <p14:tracePt t="29062" x="2941638" y="2590800"/>
          <p14:tracePt t="29069" x="2890838" y="2640013"/>
          <p14:tracePt t="29077" x="2867025" y="2652713"/>
          <p14:tracePt t="29087" x="2828925" y="2678113"/>
          <p14:tracePt t="29094" x="2778125" y="2703513"/>
          <p14:tracePt t="29105" x="2754313" y="2740025"/>
          <p14:tracePt t="29110" x="2728913" y="2740025"/>
          <p14:tracePt t="29118" x="2728913" y="2765425"/>
          <p14:tracePt t="29126" x="2728913" y="2778125"/>
          <p14:tracePt t="29133" x="2716213" y="2790825"/>
          <p14:tracePt t="29141" x="2703513" y="2803525"/>
          <p14:tracePt t="29149" x="2703513" y="2816225"/>
          <p14:tracePt t="29166" x="2690813" y="2828925"/>
          <p14:tracePt t="29174" x="2690813" y="2840038"/>
          <p14:tracePt t="29181" x="2678113" y="2852738"/>
          <p14:tracePt t="29197" x="2678113" y="2865438"/>
          <p14:tracePt t="29205" x="2667000" y="2878138"/>
          <p14:tracePt t="29214" x="2654300" y="2903538"/>
          <p14:tracePt t="29223" x="2628900" y="2928938"/>
          <p14:tracePt t="29230" x="2616200" y="2941638"/>
          <p14:tracePt t="29238" x="2590800" y="2952750"/>
          <p14:tracePt t="29246" x="2554288" y="2978150"/>
          <p14:tracePt t="29255" x="2541588" y="2978150"/>
          <p14:tracePt t="29261" x="2528888" y="3003550"/>
          <p14:tracePt t="29286" x="2516188" y="3016250"/>
          <p14:tracePt t="29310" x="2503488" y="3028950"/>
          <p14:tracePt t="29318" x="2503488" y="3041650"/>
          <p14:tracePt t="29446" x="2503488" y="3054350"/>
          <p14:tracePt t="29470" x="2528888" y="3054350"/>
          <p14:tracePt t="29478" x="2554288" y="3054350"/>
          <p14:tracePt t="29486" x="2578100" y="3054350"/>
          <p14:tracePt t="29493" x="2603500" y="3054350"/>
          <p14:tracePt t="29504" x="2641600" y="3054350"/>
          <p14:tracePt t="29510" x="2678113" y="3054350"/>
          <p14:tracePt t="29518" x="2703513" y="3054350"/>
          <p14:tracePt t="29526" x="2728913" y="3054350"/>
          <p14:tracePt t="29533" x="2767013" y="3054350"/>
          <p14:tracePt t="29541" x="2803525" y="3054350"/>
          <p14:tracePt t="29549" x="2867025" y="3054350"/>
          <p14:tracePt t="29558" x="2941638" y="3054350"/>
          <p14:tracePt t="29566" x="3016250" y="3041650"/>
          <p14:tracePt t="29574" x="3116263" y="3028950"/>
          <p14:tracePt t="29582" x="3192463" y="3028950"/>
          <p14:tracePt t="29589" x="3292475" y="3028950"/>
          <p14:tracePt t="29597" x="3405188" y="3028950"/>
          <p14:tracePt t="29606" x="3467100" y="3028950"/>
          <p14:tracePt t="29614" x="3554413" y="3016250"/>
          <p14:tracePt t="29622" x="3643313" y="3016250"/>
          <p14:tracePt t="29630" x="3705225" y="3003550"/>
          <p14:tracePt t="29639" x="3779838" y="2990850"/>
          <p14:tracePt t="29646" x="3817938" y="2990850"/>
          <p14:tracePt t="29655" x="3843338" y="2990850"/>
          <p14:tracePt t="29677" x="3856038" y="2990850"/>
          <p14:tracePt t="30054" x="3879850" y="2990850"/>
          <p14:tracePt t="30110" x="3879850" y="2965450"/>
          <p14:tracePt t="30118" x="3867150" y="2965450"/>
          <p14:tracePt t="30269" x="3879850" y="2965450"/>
          <p14:tracePt t="30278" x="3892550" y="2965450"/>
          <p14:tracePt t="30286" x="3905250" y="2965450"/>
          <p14:tracePt t="30302" x="3905250" y="2978150"/>
          <p14:tracePt t="30326" x="3930650" y="2978150"/>
          <p14:tracePt t="30341" x="3943350" y="2978150"/>
          <p14:tracePt t="30349" x="3956050" y="2978150"/>
          <p14:tracePt t="30357" x="3979863" y="2990850"/>
          <p14:tracePt t="30374" x="3992563" y="2990850"/>
          <p14:tracePt t="30382" x="4017963" y="2990850"/>
          <p14:tracePt t="30389" x="4092575" y="3003550"/>
          <p14:tracePt t="30398" x="4168775" y="3041650"/>
          <p14:tracePt t="30405" x="4256088" y="3041650"/>
          <p14:tracePt t="30414" x="4305300" y="3041650"/>
          <p14:tracePt t="30422" x="4406900" y="3065463"/>
          <p14:tracePt t="30430" x="4530725" y="3090863"/>
          <p14:tracePt t="30439" x="4668838" y="3103563"/>
          <p14:tracePt t="30446" x="4781550" y="3128963"/>
          <p14:tracePt t="30455" x="4919663" y="3141663"/>
          <p14:tracePt t="30461" x="5068888" y="3141663"/>
          <p14:tracePt t="30471" x="5194300" y="3141663"/>
          <p14:tracePt t="30477" x="5345113" y="3154363"/>
          <p14:tracePt t="30488" x="5507038" y="3178175"/>
          <p14:tracePt t="30494" x="5670550" y="3178175"/>
          <p14:tracePt t="30503" x="5795963" y="3178175"/>
          <p14:tracePt t="30510" x="5921375" y="3178175"/>
          <p14:tracePt t="30518" x="6021388" y="3178175"/>
          <p14:tracePt t="30526" x="6083300" y="3178175"/>
          <p14:tracePt t="30534" x="6121400" y="3178175"/>
          <p14:tracePt t="30542" x="6157913" y="3178175"/>
          <p14:tracePt t="30550" x="6183313" y="3178175"/>
          <p14:tracePt t="30558" x="6208713" y="3178175"/>
          <p14:tracePt t="30566" x="6208713" y="3165475"/>
          <p14:tracePt t="30622" x="6234113" y="3165475"/>
          <p14:tracePt t="30654" x="6246813" y="3154363"/>
          <p14:tracePt t="30669" x="6259513" y="3154363"/>
          <p14:tracePt t="30678" x="6270625" y="3141663"/>
          <p14:tracePt t="30686" x="6283325" y="3141663"/>
          <p14:tracePt t="30694" x="6308725" y="3141663"/>
          <p14:tracePt t="30703" x="6321425" y="3128963"/>
          <p14:tracePt t="30718" x="6346825" y="3128963"/>
          <p14:tracePt t="30726" x="6370638" y="3128963"/>
          <p14:tracePt t="30733" x="6421438" y="3128963"/>
          <p14:tracePt t="30741" x="6483350" y="3128963"/>
          <p14:tracePt t="30749" x="6634163" y="3128963"/>
          <p14:tracePt t="30757" x="6797675" y="3128963"/>
          <p14:tracePt t="30766" x="6972300" y="3128963"/>
          <p14:tracePt t="30774" x="7146925" y="3128963"/>
          <p14:tracePt t="30782" x="7335838" y="3128963"/>
          <p14:tracePt t="30789" x="7497763" y="3128963"/>
          <p14:tracePt t="30798" x="7648575" y="3141663"/>
          <p14:tracePt t="30805" x="7761288" y="3141663"/>
          <p14:tracePt t="30816" x="7848600" y="3141663"/>
          <p14:tracePt t="30825" x="7886700" y="3141663"/>
          <p14:tracePt t="30864" x="7897813" y="3141663"/>
          <p14:tracePt t="30874" x="7910513" y="3141663"/>
          <p14:tracePt t="30879" x="7923213" y="3141663"/>
          <p14:tracePt t="30895" x="7935913" y="3141663"/>
          <p14:tracePt t="30907" x="7948613" y="3141663"/>
          <p14:tracePt t="30922" x="7948613" y="3128963"/>
          <p14:tracePt t="30926" x="7961313" y="3128963"/>
          <p14:tracePt t="30939" x="7974013" y="3128963"/>
          <p14:tracePt t="30943" x="7999413" y="3128963"/>
          <p14:tracePt t="30951" x="8010525" y="3128963"/>
          <p14:tracePt t="30957" x="8023225" y="3128963"/>
          <p14:tracePt t="31007" x="8035925" y="3128963"/>
          <p14:tracePt t="31022" x="8048625" y="3116263"/>
          <p14:tracePt t="31096" x="8061325" y="3116263"/>
          <p14:tracePt t="31106" x="8074025" y="3116263"/>
          <p14:tracePt t="31112" x="8086725" y="3116263"/>
          <p14:tracePt t="31121" x="8099425" y="3116263"/>
          <p14:tracePt t="31128" x="8110538" y="3116263"/>
          <p14:tracePt t="31135" x="8135938" y="3116263"/>
          <p14:tracePt t="31344" x="8161338" y="3116263"/>
          <p14:tracePt t="31496" x="8174038" y="3116263"/>
          <p14:tracePt t="31506" x="8186738" y="3103563"/>
          <p14:tracePt t="31521" x="8199438" y="3090863"/>
          <p14:tracePt t="31815" x="8212138" y="3090863"/>
          <p14:tracePt t="31920" x="8223250" y="3090863"/>
          <p14:tracePt t="31943" x="8235950" y="3090863"/>
          <p14:tracePt t="32512" x="8223250" y="3090863"/>
          <p14:tracePt t="32521" x="8223250" y="3103563"/>
          <p14:tracePt t="32735" x="8212138" y="3103563"/>
          <p14:tracePt t="32751" x="8186738" y="3103563"/>
          <p14:tracePt t="32775" x="8174038" y="3103563"/>
          <p14:tracePt t="32784" x="8161338" y="3103563"/>
          <p14:tracePt t="32800" x="8148638" y="3103563"/>
          <p14:tracePt t="32968" x="8135938" y="3103563"/>
          <p14:tracePt t="32976" x="8135938" y="3116263"/>
          <p14:tracePt t="32984" x="8123238" y="3116263"/>
          <p14:tracePt t="33360" x="8110538" y="3116263"/>
          <p14:tracePt t="33848" x="8099425" y="3116263"/>
          <p14:tracePt t="40056" x="8086725" y="3116263"/>
          <p14:tracePt t="40512" x="8074025" y="3103563"/>
          <p14:tracePt t="40528" x="8061325" y="3103563"/>
          <p14:tracePt t="40560" x="8048625" y="3103563"/>
          <p14:tracePt t="40600" x="8035925" y="3103563"/>
          <p14:tracePt t="40608" x="8023225" y="3103563"/>
          <p14:tracePt t="40616" x="7999413" y="3103563"/>
          <p14:tracePt t="40622" x="7961313" y="3103563"/>
          <p14:tracePt t="40631" x="7897813" y="3103563"/>
          <p14:tracePt t="40639" x="7823200" y="3103563"/>
          <p14:tracePt t="40645" x="7673975" y="3116263"/>
          <p14:tracePt t="40655" x="7523163" y="3128963"/>
          <p14:tracePt t="40662" x="7385050" y="3165475"/>
          <p14:tracePt t="40671" x="7235825" y="3190875"/>
          <p14:tracePt t="40678" x="7097713" y="3216275"/>
          <p14:tracePt t="40687" x="6921500" y="3216275"/>
          <p14:tracePt t="40693" x="6759575" y="3216275"/>
          <p14:tracePt t="40703" x="6584950" y="3228975"/>
          <p14:tracePt t="40710" x="6396038" y="3228975"/>
          <p14:tracePt t="40719" x="6221413" y="3228975"/>
          <p14:tracePt t="40726" x="6045200" y="3228975"/>
          <p14:tracePt t="40734" x="5870575" y="3228975"/>
          <p14:tracePt t="40742" x="5719763" y="3228975"/>
          <p14:tracePt t="40749" x="5557838" y="3228975"/>
          <p14:tracePt t="40757" x="5419725" y="3228975"/>
          <p14:tracePt t="40765" x="5281613" y="3228975"/>
          <p14:tracePt t="40773" x="5181600" y="3241675"/>
          <p14:tracePt t="40782" x="5081588" y="3278188"/>
          <p14:tracePt t="40789" x="4994275" y="3303588"/>
          <p14:tracePt t="40798" x="4906963" y="3316288"/>
          <p14:tracePt t="40806" x="4868863" y="3328988"/>
          <p14:tracePt t="40814" x="4832350" y="3341688"/>
          <p14:tracePt t="40821" x="4794250" y="3354388"/>
          <p14:tracePt t="40830" x="4756150" y="3354388"/>
          <p14:tracePt t="40838" x="4706938" y="3354388"/>
          <p14:tracePt t="40846" x="4681538" y="3367088"/>
          <p14:tracePt t="40854" x="4630738" y="3378200"/>
          <p14:tracePt t="40862" x="4556125" y="3416300"/>
          <p14:tracePt t="40871" x="4456113" y="3429000"/>
          <p14:tracePt t="40878" x="4356100" y="3454400"/>
          <p14:tracePt t="40890" x="4230688" y="3479800"/>
          <p14:tracePt t="40893" x="4130675" y="3490913"/>
          <p14:tracePt t="40904" x="4043363" y="3516313"/>
          <p14:tracePt t="40909" x="3943350" y="3516313"/>
          <p14:tracePt t="40917" x="3830638" y="3541713"/>
          <p14:tracePt t="40926" x="3756025" y="3554413"/>
          <p14:tracePt t="40934" x="3679825" y="3567113"/>
          <p14:tracePt t="40942" x="3630613" y="3579813"/>
          <p14:tracePt t="40950" x="3579813" y="3579813"/>
          <p14:tracePt t="40958" x="3554413" y="3579813"/>
          <p14:tracePt t="40966" x="3541713" y="3579813"/>
          <p14:tracePt t="40982" x="3530600" y="3579813"/>
          <p14:tracePt t="40989" x="3517900" y="3579813"/>
          <p14:tracePt t="40998" x="3505200" y="3579813"/>
          <p14:tracePt t="41005" x="3492500" y="3579813"/>
          <p14:tracePt t="41013" x="3417888" y="3579813"/>
          <p14:tracePt t="41021" x="3328988" y="3554413"/>
          <p14:tracePt t="41029" x="3205163" y="3541713"/>
          <p14:tracePt t="41038" x="3028950" y="3529013"/>
          <p14:tracePt t="41046" x="2803525" y="3516313"/>
          <p14:tracePt t="41055" x="2590800" y="3490913"/>
          <p14:tracePt t="41062" x="2416175" y="3490913"/>
          <p14:tracePt t="41070" x="2239963" y="3490913"/>
          <p14:tracePt t="41077" x="2103438" y="3490913"/>
          <p14:tracePt t="41087" x="2027238" y="3490913"/>
          <p14:tracePt t="41094" x="1939925" y="3490913"/>
          <p14:tracePt t="41104" x="1903413" y="3490913"/>
          <p14:tracePt t="41110" x="1878013" y="3479800"/>
          <p14:tracePt t="41174" x="1878013" y="3467100"/>
          <p14:tracePt t="41182" x="1890713" y="3454400"/>
          <p14:tracePt t="41198" x="1903413" y="3454400"/>
          <p14:tracePt t="41205" x="1939925" y="3454400"/>
          <p14:tracePt t="41214" x="2027238" y="3454400"/>
          <p14:tracePt t="41221" x="2165350" y="3454400"/>
          <p14:tracePt t="41230" x="2352675" y="3429000"/>
          <p14:tracePt t="41238" x="2616200" y="3378200"/>
          <p14:tracePt t="41245" x="2903538" y="3341688"/>
          <p14:tracePt t="41254" x="3317875" y="3316288"/>
          <p14:tracePt t="41262" x="3756025" y="3203575"/>
          <p14:tracePt t="41271" x="4243388" y="3141663"/>
          <p14:tracePt t="41277" x="4768850" y="3090863"/>
          <p14:tracePt t="41288" x="5319713" y="3065463"/>
          <p14:tracePt t="41293" x="5895975" y="3054350"/>
          <p14:tracePt t="41304" x="6421438" y="3003550"/>
          <p14:tracePt t="41309" x="6897688" y="2978150"/>
          <p14:tracePt t="41318" x="7285038" y="2941638"/>
          <p14:tracePt t="41326" x="7585075" y="2890838"/>
          <p14:tracePt t="41337" x="7848600" y="2828925"/>
          <p14:tracePt t="41341" x="8061325" y="2816225"/>
          <p14:tracePt t="41353" x="8261350" y="2765425"/>
          <p14:tracePt t="41358" x="8448675" y="2752725"/>
          <p14:tracePt t="41368" x="8574088" y="2752725"/>
          <p14:tracePt t="41375" x="8650288" y="2752725"/>
          <p14:tracePt t="41383" x="8674100" y="2752725"/>
          <p14:tracePt t="41439" x="8686800" y="2752725"/>
          <p14:tracePt t="41455" x="8712200" y="2752725"/>
          <p14:tracePt t="41496" x="8724900" y="2752725"/>
          <p14:tracePt t="41536" x="8737600" y="2752725"/>
          <p14:tracePt t="41560" x="8750300" y="2778125"/>
          <p14:tracePt t="41680" x="8750300" y="2803525"/>
          <p14:tracePt t="41689" x="8763000" y="2803525"/>
          <p14:tracePt t="41695" x="8763000" y="2816225"/>
          <p14:tracePt t="41705" x="8763000" y="2828925"/>
          <p14:tracePt t="41711" x="8763000" y="2840038"/>
          <p14:tracePt t="41723" x="8763000" y="2852738"/>
          <p14:tracePt t="41728" x="8763000" y="2878138"/>
          <p14:tracePt t="41738" x="8763000" y="2903538"/>
          <p14:tracePt t="41741" x="8763000" y="2916238"/>
          <p14:tracePt t="41753" x="8750300" y="2941638"/>
          <p14:tracePt t="41757" x="8750300" y="2952750"/>
          <p14:tracePt t="41768" x="8750300" y="2978150"/>
          <p14:tracePt t="41774" x="8737600" y="3003550"/>
          <p14:tracePt t="41783" x="8724900" y="3028950"/>
          <p14:tracePt t="41790" x="8712200" y="3041650"/>
          <p14:tracePt t="41800" x="8686800" y="3065463"/>
          <p14:tracePt t="41807" x="8650288" y="3078163"/>
          <p14:tracePt t="41815" x="8637588" y="3090863"/>
          <p14:tracePt t="41822" x="8624888" y="3103563"/>
          <p14:tracePt t="41831" x="8599488" y="3116263"/>
          <p14:tracePt t="41839" x="8561388" y="3128963"/>
          <p14:tracePt t="41847" x="8537575" y="3141663"/>
          <p14:tracePt t="41856" x="8512175" y="3165475"/>
          <p14:tracePt t="41863" x="8448675" y="3165475"/>
          <p14:tracePt t="41873" x="8386763" y="3203575"/>
          <p14:tracePt t="41888" x="8223250" y="3228975"/>
          <p14:tracePt t="41893" x="8186738" y="3241675"/>
          <p14:tracePt t="41904" x="8110538" y="3254375"/>
          <p14:tracePt t="41909" x="8048625" y="3254375"/>
          <p14:tracePt t="41918" x="7999413" y="3254375"/>
          <p14:tracePt t="41925" x="7961313" y="3254375"/>
          <p14:tracePt t="41934" x="7923213" y="3254375"/>
          <p14:tracePt t="41941" x="7886700" y="3267075"/>
          <p14:tracePt t="41949" x="7848600" y="3267075"/>
          <p14:tracePt t="41957" x="7797800" y="3278188"/>
          <p14:tracePt t="41965" x="7735888" y="3278188"/>
          <p14:tracePt t="41973" x="7697788" y="3278188"/>
          <p14:tracePt t="41981" x="7661275" y="3278188"/>
          <p14:tracePt t="41989" x="7635875" y="3278188"/>
          <p14:tracePt t="44950" x="7623175" y="3278188"/>
          <p14:tracePt t="44958" x="7610475" y="3278188"/>
          <p14:tracePt t="44965" x="7572375" y="3278188"/>
          <p14:tracePt t="44974" x="7510463" y="3290888"/>
          <p14:tracePt t="44982" x="7472363" y="3290888"/>
          <p14:tracePt t="44989" x="7435850" y="3290888"/>
          <p14:tracePt t="44998" x="7397750" y="3290888"/>
          <p14:tracePt t="45005" x="7372350" y="3290888"/>
          <p14:tracePt t="45014" x="7310438" y="3303588"/>
          <p14:tracePt t="45021" x="7210425" y="3341688"/>
          <p14:tracePt t="45030" x="7046913" y="3390900"/>
          <p14:tracePt t="45038" x="6897688" y="3429000"/>
          <p14:tracePt t="45045" x="6734175" y="3454400"/>
          <p14:tracePt t="45055" x="6521450" y="3490913"/>
          <p14:tracePt t="45062" x="6321425" y="3529013"/>
          <p14:tracePt t="45069" x="6134100" y="3567113"/>
          <p14:tracePt t="45077" x="5932488" y="3590925"/>
          <p14:tracePt t="45086" x="5770563" y="3603625"/>
          <p14:tracePt t="45094" x="5619750" y="3667125"/>
          <p14:tracePt t="45104" x="5445125" y="3679825"/>
          <p14:tracePt t="45110" x="5319713" y="3692525"/>
          <p14:tracePt t="45120" x="5194300" y="3729038"/>
          <p14:tracePt t="45126" x="5068888" y="3741738"/>
          <p14:tracePt t="45134" x="4968875" y="3754438"/>
          <p14:tracePt t="45142" x="4894263" y="3754438"/>
          <p14:tracePt t="45150" x="4806950" y="3767138"/>
          <p14:tracePt t="45158" x="4719638" y="3803650"/>
          <p14:tracePt t="45165" x="4606925" y="3829050"/>
          <p14:tracePt t="45173" x="4543425" y="3841750"/>
          <p14:tracePt t="45181" x="4481513" y="3867150"/>
          <p14:tracePt t="45189" x="4443413" y="3867150"/>
          <p14:tracePt t="45198" x="4406900" y="3867150"/>
          <p14:tracePt t="45205" x="4381500" y="3867150"/>
          <p14:tracePt t="45214" x="4356100" y="3867150"/>
          <p14:tracePt t="45222" x="4318000" y="3867150"/>
          <p14:tracePt t="45230" x="4256088" y="3867150"/>
          <p14:tracePt t="45238" x="4181475" y="3879850"/>
          <p14:tracePt t="45246" x="4092575" y="3905250"/>
          <p14:tracePt t="45254" x="4005263" y="3916363"/>
          <p14:tracePt t="45262" x="3905250" y="3929063"/>
          <p14:tracePt t="45271" x="3817938" y="3929063"/>
          <p14:tracePt t="45278" x="3743325" y="3929063"/>
          <p14:tracePt t="45289" x="3654425" y="3929063"/>
          <p14:tracePt t="45293" x="3567113" y="3929063"/>
          <p14:tracePt t="45303" x="3505200" y="3929063"/>
          <p14:tracePt t="45309" x="3441700" y="3954463"/>
          <p14:tracePt t="45319" x="3354388" y="3979863"/>
          <p14:tracePt t="45326" x="3241675" y="3929063"/>
          <p14:tracePt t="45334" x="3167063" y="3929063"/>
          <p14:tracePt t="45342" x="3128963" y="3929063"/>
          <p14:tracePt t="45351" x="3092450" y="3929063"/>
          <p14:tracePt t="45358" x="3054350" y="3929063"/>
          <p14:tracePt t="45366" x="3028950" y="3929063"/>
          <p14:tracePt t="45374" x="3016250" y="3929063"/>
          <p14:tracePt t="45414" x="2992438" y="3929063"/>
          <p14:tracePt t="45501" x="2979738" y="3929063"/>
          <p14:tracePt t="45550" x="2979738" y="3916363"/>
          <p14:tracePt t="45581" x="2979738" y="3905250"/>
          <p14:tracePt t="45589" x="2992438" y="3879850"/>
          <p14:tracePt t="45598" x="3003550" y="3879850"/>
          <p14:tracePt t="45605" x="3028950" y="3829050"/>
          <p14:tracePt t="45614" x="3079750" y="3816350"/>
          <p14:tracePt t="45621" x="3116263" y="3779838"/>
          <p14:tracePt t="45630" x="3179763" y="3754438"/>
          <p14:tracePt t="45639" x="3228975" y="3754438"/>
          <p14:tracePt t="45646" x="3292475" y="3741738"/>
          <p14:tracePt t="45655" x="3367088" y="3716338"/>
          <p14:tracePt t="45661" x="3441700" y="3716338"/>
          <p14:tracePt t="45671" x="3541713" y="3703638"/>
          <p14:tracePt t="45677" x="3654425" y="3679825"/>
          <p14:tracePt t="45687" x="3756025" y="3667125"/>
          <p14:tracePt t="45693" x="3830638" y="3654425"/>
          <p14:tracePt t="45703" x="3879850" y="3654425"/>
          <p14:tracePt t="45709" x="3956050" y="3654425"/>
          <p14:tracePt t="45719" x="3992563" y="3641725"/>
          <p14:tracePt t="45726" x="4043363" y="3641725"/>
          <p14:tracePt t="45735" x="4081463" y="3641725"/>
          <p14:tracePt t="45742" x="4117975" y="3629025"/>
          <p14:tracePt t="45750" x="4143375" y="3629025"/>
          <p14:tracePt t="45758" x="4156075" y="3629025"/>
          <p14:tracePt t="45766" x="4192588" y="3629025"/>
          <p14:tracePt t="45774" x="4217988" y="3629025"/>
          <p14:tracePt t="45782" x="4230688" y="3629025"/>
          <p14:tracePt t="45790" x="4243388" y="3629025"/>
          <p14:tracePt t="45797" x="4268788" y="3629025"/>
          <p14:tracePt t="45805" x="4281488" y="3629025"/>
          <p14:tracePt t="45821" x="4294188" y="3629025"/>
          <p14:tracePt t="45830" x="4305300" y="3616325"/>
          <p14:tracePt t="45838" x="4318000" y="3616325"/>
          <p14:tracePt t="45845" x="4330700" y="3616325"/>
          <p14:tracePt t="45854" x="4343400" y="3616325"/>
          <p14:tracePt t="45862" x="4343400" y="3603625"/>
          <p14:tracePt t="45878" x="4368800" y="3603625"/>
          <p14:tracePt t="45905" x="4381500" y="3603625"/>
          <p14:tracePt t="45910" x="4394200" y="3603625"/>
          <p14:tracePt t="45919" x="4430713" y="3603625"/>
          <p14:tracePt t="45926" x="4443413" y="3603625"/>
          <p14:tracePt t="45942" x="4456113" y="3603625"/>
          <p14:tracePt t="45958" x="4468813" y="3603625"/>
          <p14:tracePt t="46365" x="4481513" y="3603625"/>
          <p14:tracePt t="46390" x="4543425" y="3603625"/>
          <p14:tracePt t="46398" x="4630738" y="3603625"/>
          <p14:tracePt t="46405" x="4694238" y="3603625"/>
          <p14:tracePt t="46414" x="4781550" y="3603625"/>
          <p14:tracePt t="46421" x="4819650" y="3603625"/>
          <p14:tracePt t="46430" x="4832350" y="3603625"/>
          <p14:tracePt t="46439" x="4843463" y="3603625"/>
          <p14:tracePt t="46455" x="4868863" y="3616325"/>
          <p14:tracePt t="46462" x="4881563" y="3616325"/>
          <p14:tracePt t="46471" x="4906963" y="3629025"/>
          <p14:tracePt t="46477" x="4945063" y="3641725"/>
          <p14:tracePt t="46487" x="5057775" y="3729038"/>
          <p14:tracePt t="46493" x="5106988" y="3767138"/>
          <p14:tracePt t="46503" x="5119688" y="3767138"/>
          <p14:tracePt t="46509" x="5132388" y="3767138"/>
          <p14:tracePt t="46519" x="5157788" y="3779838"/>
          <p14:tracePt t="46525" x="5194300" y="3792538"/>
          <p14:tracePt t="46534" x="5219700" y="3792538"/>
          <p14:tracePt t="46542" x="5232400" y="3803650"/>
          <p14:tracePt t="46550" x="5245100" y="3816350"/>
          <p14:tracePt t="46558" x="5270500" y="3816350"/>
          <p14:tracePt t="46566" x="5281613" y="3816350"/>
          <p14:tracePt t="46574" x="5294313" y="3816350"/>
          <p14:tracePt t="46582" x="5319713" y="3829050"/>
          <p14:tracePt t="46590" x="5345113" y="3841750"/>
          <p14:tracePt t="46598" x="5357813" y="3841750"/>
          <p14:tracePt t="46606" x="5370513" y="3841750"/>
          <p14:tracePt t="46621" x="5383213" y="3841750"/>
          <p14:tracePt t="46637" x="5394325" y="3841750"/>
          <p14:tracePt t="46645" x="5407025" y="3841750"/>
          <p14:tracePt t="46654" x="5419725" y="3841750"/>
          <p14:tracePt t="46662" x="5432425" y="3841750"/>
          <p14:tracePt t="46671" x="5445125" y="3841750"/>
          <p14:tracePt t="46686" x="5483225" y="3841750"/>
          <p14:tracePt t="46694" x="5495925" y="3841750"/>
          <p14:tracePt t="46702" x="5507038" y="3841750"/>
          <p14:tracePt t="46710" x="5519738" y="3829050"/>
          <p14:tracePt t="46718" x="5532438" y="3829050"/>
          <p14:tracePt t="46725" x="5545138" y="3829050"/>
          <p14:tracePt t="46734" x="5557838" y="3829050"/>
          <p14:tracePt t="46741" x="5570538" y="3816350"/>
          <p14:tracePt t="46750" x="5583238" y="3816350"/>
          <p14:tracePt t="46765" x="5595938" y="3816350"/>
          <p14:tracePt t="46773" x="5607050" y="3816350"/>
          <p14:tracePt t="46789" x="5632450" y="3816350"/>
          <p14:tracePt t="46805" x="5657850" y="3816350"/>
          <p14:tracePt t="46814" x="5695950" y="3816350"/>
          <p14:tracePt t="46821" x="5732463" y="3803650"/>
          <p14:tracePt t="46830" x="5770563" y="3792538"/>
          <p14:tracePt t="46838" x="5821363" y="3792538"/>
          <p14:tracePt t="46846" x="5857875" y="3792538"/>
          <p14:tracePt t="46855" x="5908675" y="3792538"/>
          <p14:tracePt t="46862" x="5945188" y="3792538"/>
          <p14:tracePt t="46871" x="5995988" y="3792538"/>
          <p14:tracePt t="46889" x="6108700" y="3792538"/>
          <p14:tracePt t="46894" x="6157913" y="3792538"/>
          <p14:tracePt t="46904" x="6183313" y="3792538"/>
          <p14:tracePt t="46909" x="6208713" y="3779838"/>
          <p14:tracePt t="46918" x="6234113" y="3779838"/>
          <p14:tracePt t="46925" x="6246813" y="3779838"/>
          <p14:tracePt t="46934" x="6270625" y="3767138"/>
          <p14:tracePt t="46957" x="6296025" y="3754438"/>
          <p14:tracePt t="46998" x="6308725" y="3754438"/>
          <p14:tracePt t="47006" x="6321425" y="3741738"/>
          <p14:tracePt t="47021" x="6334125" y="3741738"/>
          <p14:tracePt t="47030" x="6359525" y="3729038"/>
          <p14:tracePt t="47037" x="6396038" y="3716338"/>
          <p14:tracePt t="47045" x="6434138" y="3716338"/>
          <p14:tracePt t="47055" x="6496050" y="3716338"/>
          <p14:tracePt t="47062" x="6596063" y="3716338"/>
          <p14:tracePt t="47071" x="6696075" y="3716338"/>
          <p14:tracePt t="47078" x="6772275" y="3716338"/>
          <p14:tracePt t="47086" x="6897688" y="3716338"/>
          <p14:tracePt t="47094" x="7010400" y="3716338"/>
          <p14:tracePt t="47102" x="7110413" y="3703638"/>
          <p14:tracePt t="47110" x="7210425" y="3703638"/>
          <p14:tracePt t="47120" x="7335838" y="3703638"/>
          <p14:tracePt t="47126" x="7448550" y="3703638"/>
          <p14:tracePt t="47134" x="7510463" y="3703638"/>
          <p14:tracePt t="47142" x="7597775" y="3703638"/>
          <p14:tracePt t="47150" x="7635875" y="3703638"/>
          <p14:tracePt t="47157" x="7673975" y="3703638"/>
          <p14:tracePt t="47165" x="7710488" y="3703638"/>
          <p14:tracePt t="47173" x="7735888" y="3703638"/>
          <p14:tracePt t="47181" x="7761288" y="3703638"/>
          <p14:tracePt t="47189" x="7797800" y="3679825"/>
          <p14:tracePt t="47198" x="7810500" y="3679825"/>
          <p14:tracePt t="47205" x="7823200" y="3679825"/>
          <p14:tracePt t="47214" x="7848600" y="3667125"/>
          <p14:tracePt t="47221" x="7874000" y="3667125"/>
          <p14:tracePt t="47230" x="7897813" y="3654425"/>
          <p14:tracePt t="47238" x="7923213" y="3654425"/>
          <p14:tracePt t="47246" x="7961313" y="3641725"/>
          <p14:tracePt t="47254" x="7986713" y="3629025"/>
          <p14:tracePt t="47262" x="8023225" y="3629025"/>
          <p14:tracePt t="47271" x="8048625" y="3616325"/>
          <p14:tracePt t="47278" x="8086725" y="3603625"/>
          <p14:tracePt t="47287" x="8123238" y="3603625"/>
          <p14:tracePt t="47294" x="8161338" y="3603625"/>
          <p14:tracePt t="47305" x="8199438" y="3603625"/>
          <p14:tracePt t="47309" x="8248650" y="3603625"/>
          <p14:tracePt t="47318" x="8286750" y="3603625"/>
          <p14:tracePt t="47325" x="8335963" y="3603625"/>
          <p14:tracePt t="47334" x="8374063" y="3603625"/>
          <p14:tracePt t="47342" x="8435975" y="3603625"/>
          <p14:tracePt t="47349" x="8486775" y="3603625"/>
          <p14:tracePt t="47358" x="8524875" y="3603625"/>
          <p14:tracePt t="47366" x="8561388" y="3590925"/>
          <p14:tracePt t="47374" x="8599488" y="3579813"/>
          <p14:tracePt t="47382" x="8624888" y="3567113"/>
          <p14:tracePt t="47389" x="8650288" y="3567113"/>
          <p14:tracePt t="47397" x="8661400" y="3567113"/>
          <p14:tracePt t="47406" x="8661400" y="3554413"/>
          <p14:tracePt t="47414" x="8674100" y="3554413"/>
          <p14:tracePt t="47430" x="8686800" y="3554413"/>
          <p14:tracePt t="47573" x="8712200" y="3554413"/>
          <p14:tracePt t="47581" x="8724900" y="3554413"/>
          <p14:tracePt t="47597" x="8737600" y="3554413"/>
          <p14:tracePt t="47621" x="8750300" y="3554413"/>
          <p14:tracePt t="47646" x="8763000" y="3554413"/>
          <p14:tracePt t="47654" x="8774113" y="3554413"/>
          <p14:tracePt t="47662" x="8786813" y="3554413"/>
          <p14:tracePt t="47671" x="8799513" y="3554413"/>
          <p14:tracePt t="47685" x="8824913" y="3554413"/>
          <p14:tracePt t="47694" x="8863013" y="3554413"/>
          <p14:tracePt t="47705" x="8899525" y="3554413"/>
          <p14:tracePt t="47709" x="8999538" y="3554413"/>
          <p14:tracePt t="47717" x="9088438" y="3567113"/>
          <p14:tracePt t="47725" x="9212263" y="3579813"/>
          <p14:tracePt t="47734" x="9301163" y="3590925"/>
          <p14:tracePt t="47742" x="9401175" y="3603625"/>
          <p14:tracePt t="47750" x="9501188" y="3616325"/>
          <p14:tracePt t="47757" x="9613900" y="3641725"/>
          <p14:tracePt t="47766" x="9688513" y="3641725"/>
          <p14:tracePt t="47773" x="9801225" y="3654425"/>
          <p14:tracePt t="47781" x="9852025" y="3667125"/>
          <p14:tracePt t="47789" x="9901238" y="3667125"/>
          <p14:tracePt t="47797" x="9939338" y="3667125"/>
          <p14:tracePt t="47806" x="9975850" y="3667125"/>
          <p14:tracePt t="47813" x="9988550" y="3667125"/>
          <p14:tracePt t="47885" x="10013950" y="3667125"/>
          <p14:tracePt t="48509" x="10001250" y="3667125"/>
          <p14:tracePt t="48518" x="9988550" y="3667125"/>
          <p14:tracePt t="48525" x="9963150" y="3667125"/>
          <p14:tracePt t="48533" x="9913938" y="3679825"/>
          <p14:tracePt t="48542" x="9863138" y="3703638"/>
          <p14:tracePt t="48550" x="9788525" y="3703638"/>
          <p14:tracePt t="48558" x="9701213" y="3716338"/>
          <p14:tracePt t="48566" x="9601200" y="3729038"/>
          <p14:tracePt t="48574" x="9513888" y="3741738"/>
          <p14:tracePt t="48582" x="9401175" y="3741738"/>
          <p14:tracePt t="48590" x="9288463" y="3741738"/>
          <p14:tracePt t="48598" x="9163050" y="3754438"/>
          <p14:tracePt t="48606" x="9012238" y="3779838"/>
          <p14:tracePt t="48614" x="8837613" y="3779838"/>
          <p14:tracePt t="48621" x="8661400" y="3803650"/>
          <p14:tracePt t="48629" x="8474075" y="3841750"/>
          <p14:tracePt t="48638" x="8274050" y="3879850"/>
          <p14:tracePt t="48645" x="8074025" y="3929063"/>
          <p14:tracePt t="48654" x="7910513" y="3941763"/>
          <p14:tracePt t="48662" x="7723188" y="3979863"/>
          <p14:tracePt t="48670" x="7523163" y="4017963"/>
          <p14:tracePt t="48678" x="7323138" y="4067175"/>
          <p14:tracePt t="48687" x="7172325" y="4092575"/>
          <p14:tracePt t="48694" x="7021513" y="4117975"/>
          <p14:tracePt t="48703" x="6884988" y="4141788"/>
          <p14:tracePt t="48710" x="6746875" y="4179888"/>
          <p14:tracePt t="48719" x="6646863" y="4179888"/>
          <p14:tracePt t="48726" x="6559550" y="4192588"/>
          <p14:tracePt t="48734" x="6459538" y="4205288"/>
          <p14:tracePt t="48742" x="6383338" y="4217988"/>
          <p14:tracePt t="48750" x="6296025" y="4241800"/>
          <p14:tracePt t="48758" x="6208713" y="4254500"/>
          <p14:tracePt t="48765" x="6146800" y="4254500"/>
          <p14:tracePt t="48773" x="6083300" y="4254500"/>
          <p14:tracePt t="48781" x="5995988" y="4254500"/>
          <p14:tracePt t="48790" x="5895975" y="4254500"/>
          <p14:tracePt t="48798" x="5795963" y="4254500"/>
          <p14:tracePt t="48805" x="5708650" y="4267200"/>
          <p14:tracePt t="48814" x="5607050" y="4292600"/>
          <p14:tracePt t="48821" x="5483225" y="4292600"/>
          <p14:tracePt t="48829" x="5370513" y="4292600"/>
          <p14:tracePt t="48839" x="5270500" y="4292600"/>
          <p14:tracePt t="48845" x="5170488" y="4292600"/>
          <p14:tracePt t="48854" x="5068888" y="4292600"/>
          <p14:tracePt t="48862" x="4968875" y="4292600"/>
          <p14:tracePt t="48872" x="4881563" y="4292600"/>
          <p14:tracePt t="48877" x="4781550" y="4292600"/>
          <p14:tracePt t="48887" x="4694238" y="4292600"/>
          <p14:tracePt t="48894" x="4630738" y="4292600"/>
          <p14:tracePt t="48902" x="4581525" y="4292600"/>
          <p14:tracePt t="48909" x="4506913" y="4292600"/>
          <p14:tracePt t="48920" x="4430713" y="4305300"/>
          <p14:tracePt t="48925" x="4343400" y="4318000"/>
          <p14:tracePt t="48933" x="4243388" y="4318000"/>
          <p14:tracePt t="48942" x="4156075" y="4318000"/>
          <p14:tracePt t="48950" x="4081463" y="4318000"/>
          <p14:tracePt t="48958" x="4017963" y="4305300"/>
          <p14:tracePt t="48966" x="3943350" y="4279900"/>
          <p14:tracePt t="48974" x="3905250" y="4267200"/>
          <p14:tracePt t="48982" x="3843338" y="4254500"/>
          <p14:tracePt t="48990" x="3805238" y="4241800"/>
          <p14:tracePt t="48998" x="3779838" y="4241800"/>
          <p14:tracePt t="49005" x="3756025" y="4241800"/>
          <p14:tracePt t="49013" x="3717925" y="4241800"/>
          <p14:tracePt t="49021" x="3692525" y="4230688"/>
          <p14:tracePt t="49030" x="3654425" y="4230688"/>
          <p14:tracePt t="49037" x="3592513" y="4230688"/>
          <p14:tracePt t="49045" x="3567113" y="4230688"/>
          <p14:tracePt t="49054" x="3541713" y="4230688"/>
          <p14:tracePt t="49062" x="3530600" y="4230688"/>
          <p14:tracePt t="49069" x="3517900" y="4230688"/>
          <p14:tracePt t="49077" x="3505200" y="4230688"/>
          <p14:tracePt t="49087" x="3479800" y="4230688"/>
          <p14:tracePt t="49094" x="3454400" y="4230688"/>
          <p14:tracePt t="49102" x="3417888" y="4230688"/>
          <p14:tracePt t="49110" x="3341688" y="4217988"/>
          <p14:tracePt t="49120" x="3292475" y="4205288"/>
          <p14:tracePt t="49126" x="3241675" y="4179888"/>
          <p14:tracePt t="49134" x="3179763" y="4179888"/>
          <p14:tracePt t="49141" x="3141663" y="4179888"/>
          <p14:tracePt t="49149" x="3103563" y="4167188"/>
          <p14:tracePt t="49157" x="3054350" y="4141788"/>
          <p14:tracePt t="49165" x="3003550" y="4117975"/>
          <p14:tracePt t="49173" x="2979738" y="4105275"/>
          <p14:tracePt t="49181" x="2954338" y="4092575"/>
          <p14:tracePt t="49189" x="2941638" y="4079875"/>
          <p14:tracePt t="49198" x="2928938" y="4067175"/>
          <p14:tracePt t="49206" x="2916238" y="4067175"/>
          <p14:tracePt t="49221" x="2903538" y="4041775"/>
          <p14:tracePt t="49294" x="2890838" y="4029075"/>
          <p14:tracePt t="49302" x="2890838" y="4017963"/>
          <p14:tracePt t="49318" x="2867025" y="4005263"/>
          <p14:tracePt t="49335" x="2854325" y="3992563"/>
          <p14:tracePt t="49342" x="2841625" y="3992563"/>
          <p14:tracePt t="49358" x="2841625" y="3979863"/>
          <p14:tracePt t="49365" x="2841625" y="3967163"/>
          <p14:tracePt t="49382" x="2828925" y="3954463"/>
          <p14:tracePt t="49398" x="2828925" y="3941763"/>
          <p14:tracePt t="49486" x="2828925" y="3929063"/>
          <p14:tracePt t="49494" x="2828925" y="3905250"/>
          <p14:tracePt t="49525" x="2828925" y="3879850"/>
          <p14:tracePt t="49542" x="2854325" y="3867150"/>
          <p14:tracePt t="49550" x="2867025" y="3854450"/>
          <p14:tracePt t="49558" x="2879725" y="3841750"/>
          <p14:tracePt t="49566" x="2879725" y="3829050"/>
          <p14:tracePt t="49581" x="2890838" y="3816350"/>
          <p14:tracePt t="49589" x="2890838" y="3803650"/>
          <p14:tracePt t="49597" x="2903538" y="3792538"/>
          <p14:tracePt t="49621" x="2916238" y="3792538"/>
          <p14:tracePt t="49630" x="2916238" y="3779838"/>
          <p14:tracePt t="49686" x="2916238" y="3767138"/>
          <p14:tracePt t="49694" x="2928938" y="3754438"/>
          <p14:tracePt t="49735" x="2941638" y="3729038"/>
          <p14:tracePt t="49798" x="2941638" y="3716338"/>
          <p14:tracePt t="49805" x="2954338" y="3703638"/>
          <p14:tracePt t="49974" x="2954338" y="3692525"/>
          <p14:tracePt t="49981" x="2967038" y="3692525"/>
          <p14:tracePt t="50221" x="2979738" y="3692525"/>
          <p14:tracePt t="50230" x="2992438" y="3692525"/>
          <p14:tracePt t="50237" x="3028950" y="3692525"/>
          <p14:tracePt t="50245" x="3054350" y="3692525"/>
          <p14:tracePt t="50254" x="3079750" y="3692525"/>
          <p14:tracePt t="50262" x="3103563" y="3692525"/>
          <p14:tracePt t="50270" x="3128963" y="3692525"/>
          <p14:tracePt t="50278" x="3167063" y="3692525"/>
          <p14:tracePt t="50288" x="3205163" y="3692525"/>
          <p14:tracePt t="50294" x="3241675" y="3716338"/>
          <p14:tracePt t="50302" x="3279775" y="3729038"/>
          <p14:tracePt t="50310" x="3341688" y="3741738"/>
          <p14:tracePt t="50320" x="3379788" y="3741738"/>
          <p14:tracePt t="50326" x="3392488" y="3741738"/>
          <p14:tracePt t="50335" x="3417888" y="3741738"/>
          <p14:tracePt t="50342" x="3429000" y="3741738"/>
          <p14:tracePt t="50357" x="3454400" y="3741738"/>
          <p14:tracePt t="50389" x="3467100" y="3741738"/>
          <p14:tracePt t="50397" x="3479800" y="3741738"/>
          <p14:tracePt t="50405" x="3505200" y="3741738"/>
          <p14:tracePt t="50414" x="3530600" y="3741738"/>
          <p14:tracePt t="50421" x="3554413" y="3741738"/>
          <p14:tracePt t="50430" x="3605213" y="3741738"/>
          <p14:tracePt t="50438" x="3679825" y="3741738"/>
          <p14:tracePt t="50446" x="3756025" y="3741738"/>
          <p14:tracePt t="50455" x="3867150" y="3741738"/>
          <p14:tracePt t="50462" x="3930650" y="3741738"/>
          <p14:tracePt t="50471" x="3979863" y="3741738"/>
          <p14:tracePt t="50477" x="4043363" y="3741738"/>
          <p14:tracePt t="50487" x="4105275" y="3741738"/>
          <p14:tracePt t="50494" x="4156075" y="3729038"/>
          <p14:tracePt t="50505" x="4168775" y="3716338"/>
          <p14:tracePt t="50509" x="4192588" y="3703638"/>
          <p14:tracePt t="50566" x="4192588" y="3692525"/>
          <p14:tracePt t="50582" x="4192588" y="3667125"/>
          <p14:tracePt t="50590" x="4192588" y="3654425"/>
          <p14:tracePt t="50598" x="4192588" y="3629025"/>
          <p14:tracePt t="50605" x="4192588" y="3590925"/>
          <p14:tracePt t="50614" x="4192588" y="3516313"/>
          <p14:tracePt t="50621" x="4181475" y="3479800"/>
          <p14:tracePt t="50630" x="4168775" y="3441700"/>
          <p14:tracePt t="50638" x="4156075" y="3403600"/>
          <p14:tracePt t="50645" x="4143375" y="3378200"/>
          <p14:tracePt t="50654" x="4130675" y="3367088"/>
          <p14:tracePt t="50662" x="4130675" y="3341688"/>
          <p14:tracePt t="50671" x="4105275" y="3328988"/>
          <p14:tracePt t="50677" x="4092575" y="3316288"/>
          <p14:tracePt t="50687" x="4092575" y="3290888"/>
          <p14:tracePt t="50693" x="4068763" y="3290888"/>
          <p14:tracePt t="50702" x="4068763" y="3278188"/>
          <p14:tracePt t="50709" x="4056063" y="3254375"/>
          <p14:tracePt t="50719" x="4043363" y="3241675"/>
          <p14:tracePt t="50726" x="4017963" y="3203575"/>
          <p14:tracePt t="50734" x="3992563" y="3165475"/>
          <p14:tracePt t="50742" x="3979863" y="3141663"/>
          <p14:tracePt t="50750" x="3968750" y="3116263"/>
          <p14:tracePt t="50758" x="3968750" y="3103563"/>
          <p14:tracePt t="50766" x="3956050" y="3090863"/>
          <p14:tracePt t="50774" x="3943350" y="3065463"/>
          <p14:tracePt t="50781" x="3943350" y="3041650"/>
          <p14:tracePt t="50789" x="3943350" y="3016250"/>
          <p14:tracePt t="50797" x="3943350" y="2990850"/>
          <p14:tracePt t="50805" x="3943350" y="2965450"/>
          <p14:tracePt t="50814" x="3943350" y="2928938"/>
          <p14:tracePt t="50821" x="3943350" y="2903538"/>
          <p14:tracePt t="50830" x="3943350" y="2878138"/>
          <p14:tracePt t="50837" x="3943350" y="2840038"/>
          <p14:tracePt t="50846" x="3943350" y="2828925"/>
          <p14:tracePt t="50855" x="3943350" y="2816225"/>
          <p14:tracePt t="50862" x="3943350" y="2803525"/>
          <p14:tracePt t="50870" x="3943350" y="2790825"/>
          <p14:tracePt t="50889" x="3943350" y="2765425"/>
          <p14:tracePt t="50904" x="3943350" y="2752725"/>
          <p14:tracePt t="50958" x="3943350" y="2740025"/>
          <p14:tracePt t="50990" x="3943350" y="2728913"/>
          <p14:tracePt t="51030" x="3943350" y="2703513"/>
          <p14:tracePt t="51062" x="3943350" y="2690813"/>
          <p14:tracePt t="51078" x="3943350" y="2678113"/>
          <p14:tracePt t="51110" x="3943350" y="2665413"/>
          <p14:tracePt t="51118" x="3943350" y="2652713"/>
          <p14:tracePt t="51134" x="3943350" y="2640013"/>
          <p14:tracePt t="51150" x="3943350" y="2616200"/>
          <p14:tracePt t="51173" x="3943350" y="2603500"/>
          <p14:tracePt t="51246" x="3930650" y="2578100"/>
          <p14:tracePt t="51262" x="3917950" y="2565400"/>
          <p14:tracePt t="51286" x="3892550" y="2565400"/>
          <p14:tracePt t="51302" x="3879850" y="2565400"/>
          <p14:tracePt t="51309" x="3867150" y="2565400"/>
          <p14:tracePt t="51318" x="3856038" y="2565400"/>
          <p14:tracePt t="51325" x="3830638" y="2565400"/>
          <p14:tracePt t="51336" x="3805238" y="2565400"/>
          <p14:tracePt t="51342" x="3779838" y="2565400"/>
          <p14:tracePt t="51350" x="3743325" y="2565400"/>
          <p14:tracePt t="51358" x="3705225" y="2565400"/>
          <p14:tracePt t="51366" x="3679825" y="2578100"/>
          <p14:tracePt t="51373" x="3654425" y="2603500"/>
          <p14:tracePt t="51382" x="3605213" y="2640013"/>
          <p14:tracePt t="51389" x="3592513" y="2652713"/>
          <p14:tracePt t="51398" x="3567113" y="2652713"/>
          <p14:tracePt t="51414" x="3554413" y="2652713"/>
          <p14:tracePt t="51421" x="3541713" y="2665413"/>
          <p14:tracePt t="51437" x="3517900" y="2665413"/>
          <p14:tracePt t="51445" x="3505200" y="2665413"/>
          <p14:tracePt t="51454" x="3492500" y="2665413"/>
          <p14:tracePt t="51462" x="3479800" y="2678113"/>
          <p14:tracePt t="51470" x="3454400" y="2678113"/>
          <p14:tracePt t="51477" x="3454400" y="2690813"/>
          <p14:tracePt t="51486" x="3441700" y="2690813"/>
          <p14:tracePt t="51494" x="3429000" y="2690813"/>
          <p14:tracePt t="51504" x="3417888" y="2703513"/>
          <p14:tracePt t="51510" x="3405188" y="2703513"/>
          <p14:tracePt t="51520" x="3392488" y="2716213"/>
          <p14:tracePt t="51526" x="3367088" y="2728913"/>
          <p14:tracePt t="51535" x="3341688" y="2728913"/>
          <p14:tracePt t="51542" x="3328988" y="2740025"/>
          <p14:tracePt t="51550" x="3317875" y="2740025"/>
          <p14:tracePt t="51558" x="3305175" y="2752725"/>
          <p14:tracePt t="51566" x="3292475" y="2765425"/>
          <p14:tracePt t="51573" x="3267075" y="2765425"/>
          <p14:tracePt t="51581" x="3267075" y="2778125"/>
          <p14:tracePt t="51589" x="3254375" y="2778125"/>
          <p14:tracePt t="51597" x="3254375" y="2790825"/>
          <p14:tracePt t="51606" x="3241675" y="2790825"/>
          <p14:tracePt t="51613" x="3228975" y="2803525"/>
          <p14:tracePt t="51621" x="3216275" y="2816225"/>
          <p14:tracePt t="51630" x="3205163" y="2828925"/>
          <p14:tracePt t="51637" x="3205163" y="2840038"/>
          <p14:tracePt t="51646" x="3205163" y="2852738"/>
          <p14:tracePt t="51654" x="3192463" y="2865438"/>
          <p14:tracePt t="51662" x="3179763" y="2878138"/>
          <p14:tracePt t="51671" x="3167063" y="2916238"/>
          <p14:tracePt t="51678" x="3167063" y="2952750"/>
          <p14:tracePt t="51687" x="3154363" y="2978150"/>
          <p14:tracePt t="51694" x="3154363" y="3003550"/>
          <p14:tracePt t="51702" x="3141663" y="3028950"/>
          <p14:tracePt t="51709" x="3141663" y="3054350"/>
          <p14:tracePt t="51720" x="3141663" y="3078163"/>
          <p14:tracePt t="51725" x="3141663" y="3116263"/>
          <p14:tracePt t="51736" x="3141663" y="3154363"/>
          <p14:tracePt t="51742" x="3141663" y="3178175"/>
          <p14:tracePt t="51750" x="3154363" y="3216275"/>
          <p14:tracePt t="51758" x="3167063" y="3228975"/>
          <p14:tracePt t="51766" x="3179763" y="3267075"/>
          <p14:tracePt t="51774" x="3205163" y="3290888"/>
          <p14:tracePt t="51782" x="3228975" y="3316288"/>
          <p14:tracePt t="51790" x="3228975" y="3328988"/>
          <p14:tracePt t="51798" x="3254375" y="3354388"/>
          <p14:tracePt t="51805" x="3292475" y="3367088"/>
          <p14:tracePt t="51814" x="3317875" y="3390900"/>
          <p14:tracePt t="51821" x="3341688" y="3403600"/>
          <p14:tracePt t="51829" x="3367088" y="3416300"/>
          <p14:tracePt t="51845" x="3392488" y="3416300"/>
          <p14:tracePt t="51854" x="3429000" y="3416300"/>
          <p14:tracePt t="51861" x="3467100" y="3416300"/>
          <p14:tracePt t="51870" x="3530600" y="3416300"/>
          <p14:tracePt t="51888" x="3667125" y="3416300"/>
          <p14:tracePt t="51893" x="3730625" y="3416300"/>
          <p14:tracePt t="51902" x="3779838" y="3403600"/>
          <p14:tracePt t="51910" x="3830638" y="3378200"/>
          <p14:tracePt t="51919" x="3905250" y="3354388"/>
          <p14:tracePt t="51926" x="3979863" y="3328988"/>
          <p14:tracePt t="51935" x="4005263" y="3316288"/>
          <p14:tracePt t="51942" x="4030663" y="3290888"/>
          <p14:tracePt t="51950" x="4105275" y="3254375"/>
          <p14:tracePt t="51958" x="4156075" y="3228975"/>
          <p14:tracePt t="51966" x="4230688" y="3203575"/>
          <p14:tracePt t="51974" x="4318000" y="3178175"/>
          <p14:tracePt t="51981" x="4381500" y="3154363"/>
          <p14:tracePt t="51989" x="4418013" y="3128963"/>
          <p14:tracePt t="51997" x="4481513" y="3090863"/>
          <p14:tracePt t="52005" x="4506913" y="3065463"/>
          <p14:tracePt t="52013" x="4530725" y="3041650"/>
          <p14:tracePt t="52021" x="4568825" y="3028950"/>
          <p14:tracePt t="52030" x="4606925" y="3003550"/>
          <p14:tracePt t="52039" x="4606925" y="2978150"/>
          <p14:tracePt t="52046" x="4619625" y="2965450"/>
          <p14:tracePt t="52055" x="4630738" y="2941638"/>
          <p14:tracePt t="52062" x="4630738" y="2916238"/>
          <p14:tracePt t="52071" x="4643438" y="2890838"/>
          <p14:tracePt t="52078" x="4643438" y="2865438"/>
          <p14:tracePt t="52087" x="4643438" y="2852738"/>
          <p14:tracePt t="52094" x="4643438" y="2828925"/>
          <p14:tracePt t="52174" x="4643438" y="2816225"/>
          <p14:tracePt t="52189" x="4643438" y="2828925"/>
          <p14:tracePt t="52205" x="4630738" y="2852738"/>
          <p14:tracePt t="52213" x="4619625" y="2878138"/>
          <p14:tracePt t="52221" x="4606925" y="2903538"/>
          <p14:tracePt t="52229" x="4594225" y="2941638"/>
          <p14:tracePt t="52239" x="4581525" y="3003550"/>
          <p14:tracePt t="52246" x="4568825" y="3028950"/>
          <p14:tracePt t="52254" x="4568825" y="3065463"/>
          <p14:tracePt t="52261" x="4556125" y="3103563"/>
          <p14:tracePt t="52270" x="4556125" y="3141663"/>
          <p14:tracePt t="52277" x="4543425" y="3178175"/>
          <p14:tracePt t="52287" x="4530725" y="3216275"/>
          <p14:tracePt t="52293" x="4518025" y="3241675"/>
          <p14:tracePt t="52303" x="4518025" y="3267075"/>
          <p14:tracePt t="52310" x="4518025" y="3303588"/>
          <p14:tracePt t="52319" x="4518025" y="3328988"/>
          <p14:tracePt t="52326" x="4518025" y="3341688"/>
          <p14:tracePt t="52336" x="4518025" y="3367088"/>
          <p14:tracePt t="52341" x="4506913" y="3378200"/>
          <p14:tracePt t="52350" x="4494213" y="3403600"/>
          <p14:tracePt t="52358" x="4494213" y="3416300"/>
          <p14:tracePt t="52366" x="4494213" y="3429000"/>
          <p14:tracePt t="52374" x="4481513" y="3454400"/>
          <p14:tracePt t="52381" x="4468813" y="3479800"/>
          <p14:tracePt t="52389" x="4456113" y="3503613"/>
          <p14:tracePt t="52397" x="4443413" y="3516313"/>
          <p14:tracePt t="52406" x="4430713" y="3529013"/>
          <p14:tracePt t="52413" x="4418013" y="3554413"/>
          <p14:tracePt t="52421" x="4406900" y="3554413"/>
          <p14:tracePt t="52429" x="4406900" y="3579813"/>
          <p14:tracePt t="52437" x="4406900" y="3590925"/>
          <p14:tracePt t="52446" x="4394200" y="3590925"/>
          <p14:tracePt t="52461" x="4381500" y="3616325"/>
          <p14:tracePt t="52477" x="4368800" y="3616325"/>
          <p14:tracePt t="52509" x="4356100" y="3629025"/>
          <p14:tracePt t="52518" x="4343400" y="3629025"/>
          <p14:tracePt t="52525" x="4330700" y="3641725"/>
          <p14:tracePt t="52534" x="4318000" y="3641725"/>
          <p14:tracePt t="52542" x="4305300" y="3654425"/>
          <p14:tracePt t="52550" x="4281488" y="3654425"/>
          <p14:tracePt t="52557" x="4268788" y="3654425"/>
          <p14:tracePt t="52566" x="4268788" y="3667125"/>
          <p14:tracePt t="54702" x="4243388" y="3667125"/>
          <p14:tracePt t="54710" x="4243388" y="3679825"/>
          <p14:tracePt t="54718" x="4217988" y="3692525"/>
          <p14:tracePt t="54741" x="4205288" y="3692525"/>
          <p14:tracePt t="54758" x="4181475" y="3692525"/>
          <p14:tracePt t="54766" x="4156075" y="3692525"/>
          <p14:tracePt t="54774" x="4130675" y="3679825"/>
          <p14:tracePt t="54781" x="4081463" y="3629025"/>
          <p14:tracePt t="54789" x="4030663" y="3579813"/>
          <p14:tracePt t="54797" x="3992563" y="3516313"/>
          <p14:tracePt t="54805" x="3956050" y="3454400"/>
          <p14:tracePt t="54814" x="3930650" y="3429000"/>
          <p14:tracePt t="54821" x="3905250" y="3403600"/>
          <p14:tracePt t="54830" x="3892550" y="3354388"/>
          <p14:tracePt t="54838" x="3867150" y="3316288"/>
          <p14:tracePt t="54846" x="3856038" y="3267075"/>
          <p14:tracePt t="54854" x="3843338" y="3228975"/>
          <p14:tracePt t="54862" x="3843338" y="3216275"/>
          <p14:tracePt t="54871" x="3830638" y="3190875"/>
          <p14:tracePt t="54889" x="3805238" y="3141663"/>
          <p14:tracePt t="54893" x="3805238" y="3103563"/>
          <p14:tracePt t="54904" x="3805238" y="3078163"/>
          <p14:tracePt t="54910" x="3805238" y="3065463"/>
          <p14:tracePt t="54921" x="3805238" y="3041650"/>
          <p14:tracePt t="54925" x="3805238" y="3016250"/>
          <p14:tracePt t="54941" x="3805238" y="3003550"/>
          <p14:tracePt t="55094" x="3817938" y="3003550"/>
          <p14:tracePt t="55110" x="3843338" y="3003550"/>
          <p14:tracePt t="55118" x="3856038" y="3016250"/>
          <p14:tracePt t="55126" x="3867150" y="3041650"/>
          <p14:tracePt t="55134" x="3879850" y="3065463"/>
          <p14:tracePt t="55142" x="3879850" y="3103563"/>
          <p14:tracePt t="55150" x="3892550" y="3128963"/>
          <p14:tracePt t="55158" x="3905250" y="3154363"/>
          <p14:tracePt t="55166" x="3905250" y="3190875"/>
          <p14:tracePt t="55174" x="3905250" y="3228975"/>
          <p14:tracePt t="55181" x="3917950" y="3267075"/>
          <p14:tracePt t="55189" x="3930650" y="3303588"/>
          <p14:tracePt t="55197" x="3930650" y="3328988"/>
          <p14:tracePt t="55205" x="3930650" y="3341688"/>
          <p14:tracePt t="55214" x="3930650" y="3378200"/>
          <p14:tracePt t="55221" x="3930650" y="3403600"/>
          <p14:tracePt t="55229" x="3930650" y="3429000"/>
          <p14:tracePt t="55237" x="3930650" y="3454400"/>
          <p14:tracePt t="55246" x="3930650" y="3467100"/>
          <p14:tracePt t="55254" x="3930650" y="3479800"/>
          <p14:tracePt t="55262" x="3930650" y="3490913"/>
          <p14:tracePt t="55270" x="3930650" y="3516313"/>
          <p14:tracePt t="55278" x="3930650" y="3529013"/>
          <p14:tracePt t="55294" x="3930650" y="3541713"/>
          <p14:tracePt t="55310" x="3930650" y="3554413"/>
          <p14:tracePt t="55382" x="3930650" y="3579813"/>
          <p14:tracePt t="55438" x="3930650" y="3590925"/>
          <p14:tracePt t="55461" x="3930650" y="3603625"/>
          <p14:tracePt t="55470" x="3930650" y="3616325"/>
          <p14:tracePt t="55477" x="3930650" y="3629025"/>
          <p14:tracePt t="55502" x="3943350" y="3641725"/>
          <p14:tracePt t="55510" x="3956050" y="3654425"/>
          <p14:tracePt t="56590" x="3968750" y="3654425"/>
          <p14:tracePt t="56614" x="3979863" y="3654425"/>
          <p14:tracePt t="56621" x="4005263" y="3654425"/>
          <p14:tracePt t="56630" x="4030663" y="3654425"/>
          <p14:tracePt t="56637" x="4068763" y="3641725"/>
          <p14:tracePt t="56646" x="4092575" y="3629025"/>
          <p14:tracePt t="56654" x="4117975" y="3629025"/>
          <p14:tracePt t="56661" x="4117975" y="3616325"/>
          <p14:tracePt t="56670" x="4130675" y="3616325"/>
          <p14:tracePt t="56678" x="4143375" y="3590925"/>
          <p14:tracePt t="56687" x="4168775" y="3579813"/>
          <p14:tracePt t="56694" x="4168775" y="3567113"/>
          <p14:tracePt t="56702" x="4192588" y="3554413"/>
          <p14:tracePt t="56710" x="4192588" y="3541713"/>
          <p14:tracePt t="56719" x="4192588" y="3516313"/>
          <p14:tracePt t="56726" x="4205288" y="3503613"/>
          <p14:tracePt t="56736" x="4205288" y="3490913"/>
          <p14:tracePt t="56742" x="4205288" y="3479800"/>
          <p14:tracePt t="56750" x="4205288" y="3467100"/>
          <p14:tracePt t="56757" x="4217988" y="3441700"/>
          <p14:tracePt t="56766" x="4217988" y="3429000"/>
          <p14:tracePt t="56774" x="4217988" y="3403600"/>
          <p14:tracePt t="56781" x="4230688" y="3390900"/>
          <p14:tracePt t="56789" x="4243388" y="3354388"/>
          <p14:tracePt t="56797" x="4243388" y="3328988"/>
          <p14:tracePt t="56806" x="4243388" y="3316288"/>
          <p14:tracePt t="56813" x="4256088" y="3303588"/>
          <p14:tracePt t="56822" x="4256088" y="3278188"/>
          <p14:tracePt t="56830" x="4268788" y="3267075"/>
          <p14:tracePt t="56838" x="4268788" y="3254375"/>
          <p14:tracePt t="56846" x="4268788" y="3241675"/>
          <p14:tracePt t="56854" x="4268788" y="3228975"/>
          <p14:tracePt t="56862" x="4268788" y="3216275"/>
          <p14:tracePt t="56871" x="4281488" y="3216275"/>
          <p14:tracePt t="56888" x="4281488" y="3203575"/>
          <p14:tracePt t="56894" x="4281488" y="3190875"/>
          <p14:tracePt t="56903" x="4281488" y="3178175"/>
          <p14:tracePt t="56919" x="4305300" y="3165475"/>
          <p14:tracePt t="56941" x="4305300" y="3154363"/>
          <p14:tracePt t="56950" x="4318000" y="3141663"/>
          <p14:tracePt t="56958" x="4318000" y="3128963"/>
          <p14:tracePt t="56982" x="4330700" y="3128963"/>
          <p14:tracePt t="56997" x="4343400" y="3116263"/>
          <p14:tracePt t="57021" x="4343400" y="3103563"/>
          <p14:tracePt t="57038" x="4356100" y="3103563"/>
          <p14:tracePt t="57046" x="4356100" y="3090863"/>
          <p14:tracePt t="57054" x="4368800" y="3090863"/>
          <p14:tracePt t="57061" x="4368800" y="3078163"/>
          <p14:tracePt t="57071" x="4381500" y="3078163"/>
          <p14:tracePt t="57077" x="4394200" y="3065463"/>
          <p14:tracePt t="57109" x="4394200" y="3054350"/>
          <p14:tracePt t="57134" x="4394200" y="3041650"/>
          <p14:tracePt t="57222" x="4394200" y="3028950"/>
          <p14:tracePt t="57230" x="4394200" y="3016250"/>
          <p14:tracePt t="57237" x="4394200" y="3003550"/>
          <p14:tracePt t="57254" x="4394200" y="2978150"/>
          <p14:tracePt t="57270" x="4394200" y="2965450"/>
          <p14:tracePt t="57278" x="4394200" y="2952750"/>
          <p14:tracePt t="57287" x="4394200" y="2941638"/>
          <p14:tracePt t="57294" x="4394200" y="2928938"/>
          <p14:tracePt t="57303" x="4394200" y="2916238"/>
          <p14:tracePt t="57320" x="4406900" y="2903538"/>
          <p14:tracePt t="57325" x="4418013" y="2903538"/>
          <p14:tracePt t="57334" x="4430713" y="2865438"/>
          <p14:tracePt t="57341" x="4443413" y="2840038"/>
          <p14:tracePt t="57350" x="4468813" y="2816225"/>
          <p14:tracePt t="57358" x="4481513" y="2803525"/>
          <p14:tracePt t="57366" x="4494213" y="2790825"/>
          <p14:tracePt t="57374" x="4494213" y="2778125"/>
          <p14:tracePt t="57382" x="4506913" y="2765425"/>
          <p14:tracePt t="57390" x="4518025" y="2752725"/>
          <p14:tracePt t="57397" x="4518025" y="2740025"/>
          <p14:tracePt t="57406" x="4530725" y="2728913"/>
          <p14:tracePt t="57421" x="4543425" y="2703513"/>
          <p14:tracePt t="57438" x="4543425" y="2690813"/>
          <p14:tracePt t="57446" x="4543425" y="2678113"/>
          <p14:tracePt t="57470" x="4556125" y="2678113"/>
          <p14:tracePt t="57517" x="4568825" y="2665413"/>
          <p14:tracePt t="57542" x="4581525" y="2665413"/>
          <p14:tracePt t="57558" x="4594225" y="2640013"/>
          <p14:tracePt t="57566" x="4606925" y="2640013"/>
          <p14:tracePt t="57574" x="4656138" y="2627313"/>
          <p14:tracePt t="57582" x="4719638" y="2616200"/>
          <p14:tracePt t="57590" x="4819650" y="2603500"/>
          <p14:tracePt t="57597" x="4919663" y="2590800"/>
          <p14:tracePt t="57605" x="5057775" y="2590800"/>
          <p14:tracePt t="57613" x="5219700" y="2590800"/>
          <p14:tracePt t="57621" x="5407025" y="2590800"/>
          <p14:tracePt t="57630" x="5607050" y="2578100"/>
          <p14:tracePt t="57639" x="5857875" y="2578100"/>
          <p14:tracePt t="57646" x="6057900" y="2578100"/>
          <p14:tracePt t="57655" x="6221413" y="2578100"/>
          <p14:tracePt t="57662" x="6396038" y="2578100"/>
          <p14:tracePt t="57670" x="6508750" y="2578100"/>
          <p14:tracePt t="57678" x="6608763" y="2578100"/>
          <p14:tracePt t="57687" x="6659563" y="2578100"/>
          <p14:tracePt t="57694" x="6696075" y="2590800"/>
          <p14:tracePt t="57703" x="6721475" y="2590800"/>
          <p14:tracePt t="57741" x="6746875" y="2603500"/>
          <p14:tracePt t="57750" x="6759575" y="2603500"/>
          <p14:tracePt t="57758" x="6797675" y="2627313"/>
          <p14:tracePt t="57766" x="6859588" y="2652713"/>
          <p14:tracePt t="57773" x="6934200" y="2678113"/>
          <p14:tracePt t="57781" x="7021513" y="2703513"/>
          <p14:tracePt t="57790" x="7123113" y="2703513"/>
          <p14:tracePt t="57798" x="7223125" y="2703513"/>
          <p14:tracePt t="57805" x="7272338" y="2703513"/>
          <p14:tracePt t="57814" x="7323138" y="2703513"/>
          <p14:tracePt t="57821" x="7372350" y="2703513"/>
          <p14:tracePt t="57830" x="7448550" y="2703513"/>
          <p14:tracePt t="57838" x="7485063" y="2703513"/>
          <p14:tracePt t="57846" x="7510463" y="2703513"/>
          <p14:tracePt t="57853" x="7548563" y="2703513"/>
          <p14:tracePt t="57861" x="7585075" y="2703513"/>
          <p14:tracePt t="57887" x="7723188" y="2703513"/>
          <p14:tracePt t="57896" x="7810500" y="2703513"/>
          <p14:tracePt t="57907" x="7886700" y="2690813"/>
          <p14:tracePt t="57912" x="7935913" y="2665413"/>
          <p14:tracePt t="57922" x="8010525" y="2665413"/>
          <p14:tracePt t="57928" x="8061325" y="2652713"/>
          <p14:tracePt t="57940" x="8110538" y="2640013"/>
          <p14:tracePt t="57944" x="8174038" y="2627313"/>
          <p14:tracePt t="57955" x="8212138" y="2627313"/>
          <p14:tracePt t="57959" x="8223250" y="2627313"/>
          <p14:tracePt t="57985" x="8248650" y="2616200"/>
          <p14:tracePt t="57999" x="8261350" y="2603500"/>
          <p14:tracePt t="58032" x="8274050" y="2603500"/>
          <p14:tracePt t="58038" x="8299450" y="2603500"/>
          <p14:tracePt t="58112" x="8312150" y="2616200"/>
          <p14:tracePt t="58127" x="8312150" y="2640013"/>
          <p14:tracePt t="58143" x="8286750" y="2665413"/>
          <p14:tracePt t="58154" x="8274050" y="2703513"/>
          <p14:tracePt t="58157" x="8248650" y="2728913"/>
          <p14:tracePt t="58169" x="8212138" y="2752725"/>
          <p14:tracePt t="58176" x="8174038" y="2765425"/>
          <p14:tracePt t="58185" x="8110538" y="2803525"/>
          <p14:tracePt t="58192" x="8074025" y="2840038"/>
          <p14:tracePt t="58200" x="7999413" y="2878138"/>
          <p14:tracePt t="58206" x="7910513" y="2941638"/>
          <p14:tracePt t="58214" x="7785100" y="2978150"/>
          <p14:tracePt t="58221" x="7648575" y="3016250"/>
          <p14:tracePt t="58230" x="7497763" y="3065463"/>
          <p14:tracePt t="58239" x="7348538" y="3090863"/>
          <p14:tracePt t="58246" x="7223125" y="3103563"/>
          <p14:tracePt t="58254" x="7085013" y="3128963"/>
          <p14:tracePt t="58261" x="6959600" y="3154363"/>
          <p14:tracePt t="58270" x="6821488" y="3190875"/>
          <p14:tracePt t="58278" x="6684963" y="3254375"/>
          <p14:tracePt t="58287" x="6546850" y="3290888"/>
          <p14:tracePt t="58293" x="6434138" y="3328988"/>
          <p14:tracePt t="58303" x="6359525" y="3367088"/>
          <p14:tracePt t="58310" x="6296025" y="3378200"/>
          <p14:tracePt t="58320" x="6246813" y="3403600"/>
          <p14:tracePt t="58326" x="6221413" y="3416300"/>
          <p14:tracePt t="58337" x="6196013" y="3441700"/>
          <p14:tracePt t="58342" x="6170613" y="3454400"/>
          <p14:tracePt t="58350" x="6134100" y="3479800"/>
          <p14:tracePt t="58357" x="6096000" y="3503613"/>
          <p14:tracePt t="58366" x="6045200" y="3529013"/>
          <p14:tracePt t="58374" x="5995988" y="3567113"/>
          <p14:tracePt t="58382" x="5932488" y="3603625"/>
          <p14:tracePt t="58389" x="5895975" y="3629025"/>
          <p14:tracePt t="58397" x="5832475" y="3654425"/>
          <p14:tracePt t="58405" x="5770563" y="3679825"/>
          <p14:tracePt t="58413" x="5683250" y="3716338"/>
          <p14:tracePt t="58422" x="5595938" y="3741738"/>
          <p14:tracePt t="58430" x="5532438" y="3767138"/>
          <p14:tracePt t="58438" x="5457825" y="3779838"/>
          <p14:tracePt t="58446" x="5394325" y="3816350"/>
          <p14:tracePt t="58455" x="5332413" y="3829050"/>
          <p14:tracePt t="58461" x="5294313" y="3841750"/>
          <p14:tracePt t="58472" x="5257800" y="3854450"/>
          <p14:tracePt t="58477" x="5207000" y="3892550"/>
          <p14:tracePt t="58487" x="5194300" y="3905250"/>
          <p14:tracePt t="58494" x="5181600" y="3916363"/>
          <p14:tracePt t="58525" x="5157788" y="3916363"/>
          <p14:tracePt t="58550" x="5132388" y="3916363"/>
          <p14:tracePt t="58566" x="5119688" y="3916363"/>
          <p14:tracePt t="58574" x="5094288" y="3916363"/>
          <p14:tracePt t="58582" x="5068888" y="3916363"/>
          <p14:tracePt t="58590" x="5045075" y="3916363"/>
          <p14:tracePt t="58598" x="5006975" y="3916363"/>
          <p14:tracePt t="58606" x="4968875" y="3916363"/>
          <p14:tracePt t="58613" x="4945063" y="3916363"/>
          <p14:tracePt t="59094" x="4932363" y="3916363"/>
          <p14:tracePt t="59438" x="4932363" y="3905250"/>
          <p14:tracePt t="59445" x="4932363" y="3892550"/>
          <p14:tracePt t="59453" x="4932363" y="3879850"/>
          <p14:tracePt t="59461" x="4932363" y="3867150"/>
          <p14:tracePt t="59470" x="4932363" y="3841750"/>
          <p14:tracePt t="59477" x="4932363" y="3816350"/>
          <p14:tracePt t="59487" x="4945063" y="3779838"/>
          <p14:tracePt t="59494" x="4956175" y="3754438"/>
          <p14:tracePt t="59503" x="4956175" y="3716338"/>
          <p14:tracePt t="59509" x="4956175" y="3692525"/>
          <p14:tracePt t="59518" x="4956175" y="3679825"/>
          <p14:tracePt t="59526" x="4968875" y="3654425"/>
          <p14:tracePt t="59535" x="4968875" y="3616325"/>
          <p14:tracePt t="59542" x="4968875" y="3579813"/>
          <p14:tracePt t="59550" x="4968875" y="3554413"/>
          <p14:tracePt t="59558" x="4968875" y="3516313"/>
          <p14:tracePt t="59566" x="4968875" y="3479800"/>
          <p14:tracePt t="59574" x="4968875" y="3441700"/>
          <p14:tracePt t="59582" x="4968875" y="3429000"/>
          <p14:tracePt t="59590" x="4968875" y="3416300"/>
          <p14:tracePt t="59597" x="4968875" y="3390900"/>
          <p14:tracePt t="59605" x="4968875" y="3378200"/>
          <p14:tracePt t="59613" x="4968875" y="3367088"/>
          <p14:tracePt t="59621" x="4968875" y="3354388"/>
          <p14:tracePt t="59629" x="4956175" y="3303588"/>
          <p14:tracePt t="59637" x="4945063" y="3267075"/>
          <p14:tracePt t="59646" x="4945063" y="3241675"/>
          <p14:tracePt t="59653" x="4932363" y="3216275"/>
          <p14:tracePt t="59661" x="4919663" y="3190875"/>
          <p14:tracePt t="59671" x="4919663" y="3178175"/>
          <p14:tracePt t="59677" x="4919663" y="3154363"/>
          <p14:tracePt t="59687" x="4919663" y="3141663"/>
          <p14:tracePt t="59693" x="4906963" y="3116263"/>
          <p14:tracePt t="59703" x="4894263" y="3103563"/>
          <p14:tracePt t="59709" x="4894263" y="3090863"/>
          <p14:tracePt t="59721" x="4894263" y="3065463"/>
          <p14:tracePt t="59766" x="4894263" y="3054350"/>
          <p14:tracePt t="59798" x="4894263" y="3028950"/>
          <p14:tracePt t="59853" x="4894263" y="3016250"/>
          <p14:tracePt t="60438" x="4894263" y="3003550"/>
          <p14:tracePt t="60606" x="4881563" y="3003550"/>
          <p14:tracePt t="60621" x="4868863" y="3003550"/>
          <p14:tracePt t="60630" x="4856163" y="3003550"/>
          <p14:tracePt t="60637" x="4832350" y="3003550"/>
          <p14:tracePt t="60646" x="4794250" y="3016250"/>
          <p14:tracePt t="60654" x="4768850" y="3028950"/>
          <p14:tracePt t="60662" x="4743450" y="3041650"/>
          <p14:tracePt t="60670" x="4719638" y="3041650"/>
          <p14:tracePt t="60677" x="4668838" y="3041650"/>
          <p14:tracePt t="60686" x="4606925" y="3054350"/>
          <p14:tracePt t="60694" x="4543425" y="3054350"/>
          <p14:tracePt t="60702" x="4468813" y="3054350"/>
          <p14:tracePt t="60710" x="4430713" y="3065463"/>
          <p14:tracePt t="60718" x="4394200" y="3065463"/>
          <p14:tracePt t="60726" x="4356100" y="3065463"/>
          <p14:tracePt t="60735" x="4305300" y="3065463"/>
          <p14:tracePt t="60742" x="4281488" y="3078163"/>
          <p14:tracePt t="60750" x="4243388" y="3078163"/>
          <p14:tracePt t="60758" x="4181475" y="3078163"/>
          <p14:tracePt t="60766" x="4156075" y="3078163"/>
          <p14:tracePt t="60774" x="4130675" y="3078163"/>
          <p14:tracePt t="60782" x="4092575" y="3078163"/>
          <p14:tracePt t="60790" x="4056063" y="3078163"/>
          <p14:tracePt t="60797" x="4017963" y="3078163"/>
          <p14:tracePt t="60805" x="4005263" y="3065463"/>
          <p14:tracePt t="60813" x="3979863" y="3065463"/>
          <p14:tracePt t="60837" x="3968750" y="3065463"/>
          <p14:tracePt t="61014" x="3992563" y="3065463"/>
          <p14:tracePt t="61021" x="4030663" y="3065463"/>
          <p14:tracePt t="61029" x="4081463" y="3065463"/>
          <p14:tracePt t="61037" x="4143375" y="3065463"/>
          <p14:tracePt t="61046" x="4217988" y="3065463"/>
          <p14:tracePt t="61054" x="4281488" y="3065463"/>
          <p14:tracePt t="61062" x="4330700" y="3065463"/>
          <p14:tracePt t="61070" x="4356100" y="3065463"/>
          <p14:tracePt t="61077" x="4394200" y="3065463"/>
          <p14:tracePt t="61086" x="4430713" y="3065463"/>
          <p14:tracePt t="61094" x="4468813" y="3065463"/>
          <p14:tracePt t="61102" x="4494213" y="3065463"/>
          <p14:tracePt t="61110" x="4518025" y="3065463"/>
          <p14:tracePt t="61118" x="4530725" y="3065463"/>
          <p14:tracePt t="61126" x="4543425" y="3065463"/>
          <p14:tracePt t="61136" x="4568825" y="3065463"/>
          <p14:tracePt t="61142" x="4581525" y="3065463"/>
          <p14:tracePt t="61150" x="4594225" y="3065463"/>
          <p14:tracePt t="61157" x="4606925" y="3065463"/>
          <p14:tracePt t="61166" x="4619625" y="3065463"/>
          <p14:tracePt t="61174" x="4643438" y="3054350"/>
          <p14:tracePt t="61182" x="4656138" y="3054350"/>
          <p14:tracePt t="61190" x="4668838" y="3054350"/>
          <p14:tracePt t="61197" x="4681538" y="3054350"/>
          <p14:tracePt t="61205" x="4706938" y="3041650"/>
          <p14:tracePt t="61213" x="4719638" y="3041650"/>
          <p14:tracePt t="61221" x="4732338" y="3041650"/>
          <p14:tracePt t="61230" x="4743450" y="3028950"/>
          <p14:tracePt t="61430" x="4743450" y="3016250"/>
          <p14:tracePt t="61462" x="4732338" y="3016250"/>
          <p14:tracePt t="61470" x="4719638" y="3016250"/>
          <p14:tracePt t="61477" x="4681538" y="3016250"/>
          <p14:tracePt t="61487" x="4643438" y="3028950"/>
          <p14:tracePt t="61494" x="4619625" y="3041650"/>
          <p14:tracePt t="61502" x="4606925" y="3054350"/>
          <p14:tracePt t="61509" x="4581525" y="3054350"/>
          <p14:tracePt t="61518" x="4543425" y="3054350"/>
          <p14:tracePt t="61525" x="4494213" y="3078163"/>
          <p14:tracePt t="61535" x="4443413" y="3078163"/>
          <p14:tracePt t="61542" x="4406900" y="3090863"/>
          <p14:tracePt t="61550" x="4356100" y="3103563"/>
          <p14:tracePt t="61558" x="4318000" y="3103563"/>
          <p14:tracePt t="61566" x="4243388" y="3116263"/>
          <p14:tracePt t="61574" x="4168775" y="3116263"/>
          <p14:tracePt t="61582" x="4117975" y="3116263"/>
          <p14:tracePt t="61589" x="4068763" y="3116263"/>
          <p14:tracePt t="61597" x="4017963" y="3141663"/>
          <p14:tracePt t="61605" x="3956050" y="3141663"/>
          <p14:tracePt t="61613" x="3892550" y="3141663"/>
          <p14:tracePt t="61621" x="3817938" y="3141663"/>
          <p14:tracePt t="61630" x="3767138" y="3141663"/>
          <p14:tracePt t="61637" x="3717925" y="3141663"/>
          <p14:tracePt t="61646" x="3643313" y="3141663"/>
          <p14:tracePt t="61654" x="3592513" y="3141663"/>
          <p14:tracePt t="61662" x="3530600" y="3141663"/>
          <p14:tracePt t="61670" x="3492500" y="3154363"/>
          <p14:tracePt t="61678" x="3454400" y="3165475"/>
          <p14:tracePt t="61688" x="3429000" y="3165475"/>
          <p14:tracePt t="61694" x="3392488" y="3178175"/>
          <p14:tracePt t="61703" x="3367088" y="3190875"/>
          <p14:tracePt t="61710" x="3341688" y="3203575"/>
          <p14:tracePt t="61719" x="3317875" y="3203575"/>
          <p14:tracePt t="61725" x="3305175" y="3203575"/>
          <p14:tracePt t="61741" x="3279775" y="3203575"/>
          <p14:tracePt t="61750" x="3267075" y="3203575"/>
          <p14:tracePt t="61758" x="3254375" y="3203575"/>
          <p14:tracePt t="61766" x="3241675" y="3203575"/>
          <p14:tracePt t="61782" x="3216275" y="3203575"/>
          <p14:tracePt t="61790" x="3192463" y="3203575"/>
          <p14:tracePt t="61798" x="3141663" y="3203575"/>
          <p14:tracePt t="61806" x="3092450" y="3203575"/>
          <p14:tracePt t="61814" x="3041650" y="3203575"/>
          <p14:tracePt t="61821" x="2992438" y="3190875"/>
          <p14:tracePt t="61830" x="2928938" y="3190875"/>
          <p14:tracePt t="61837" x="2890838" y="3190875"/>
          <p14:tracePt t="61846" x="2867025" y="3190875"/>
          <p14:tracePt t="61854" x="2841625" y="3190875"/>
          <p14:tracePt t="61862" x="2828925" y="3190875"/>
          <p14:tracePt t="61887" x="2803525" y="3190875"/>
          <p14:tracePt t="61901" x="2790825" y="3190875"/>
          <p14:tracePt t="61910" x="2778125" y="3190875"/>
          <p14:tracePt t="61919" x="2767013" y="3190875"/>
          <p14:tracePt t="61937" x="2741613" y="3190875"/>
          <p14:tracePt t="61941" x="2728913" y="3190875"/>
          <p14:tracePt t="61950" x="2690813" y="3190875"/>
          <p14:tracePt t="61958" x="2654300" y="3190875"/>
          <p14:tracePt t="61966" x="2628900" y="3190875"/>
          <p14:tracePt t="61974" x="2616200" y="3190875"/>
          <p14:tracePt t="61982" x="2590800" y="3190875"/>
          <p14:tracePt t="61990" x="2578100" y="3190875"/>
          <p14:tracePt t="61997" x="2554288" y="3190875"/>
          <p14:tracePt t="62062" x="2541588" y="3190875"/>
          <p14:tracePt t="62070" x="2528888" y="3178175"/>
          <p14:tracePt t="62101" x="2516188" y="3178175"/>
          <p14:tracePt t="62118" x="2516188" y="3165475"/>
          <p14:tracePt t="62326" x="2516188" y="3154363"/>
          <p14:tracePt t="62358" x="2528888" y="3141663"/>
          <p14:tracePt t="62382" x="2554288" y="3141663"/>
          <p14:tracePt t="62390" x="2554288" y="3128963"/>
          <p14:tracePt t="62397" x="2565400" y="3128963"/>
          <p14:tracePt t="62405" x="2578100" y="3128963"/>
          <p14:tracePt t="62421" x="2590800" y="3128963"/>
          <p14:tracePt t="62430" x="2603500" y="3128963"/>
          <p14:tracePt t="62437" x="2616200" y="3128963"/>
          <p14:tracePt t="62446" x="2641600" y="3128963"/>
          <p14:tracePt t="62453" x="2678113" y="3128963"/>
          <p14:tracePt t="62462" x="2716213" y="3128963"/>
          <p14:tracePt t="62470" x="2767013" y="3128963"/>
          <p14:tracePt t="62477" x="2803525" y="3128963"/>
          <p14:tracePt t="62487" x="2841625" y="3128963"/>
          <p14:tracePt t="62494" x="2867025" y="3128963"/>
          <p14:tracePt t="62504" x="2903538" y="3128963"/>
          <p14:tracePt t="62510" x="2954338" y="3128963"/>
          <p14:tracePt t="62519" x="3003550" y="3128963"/>
          <p14:tracePt t="62525" x="3067050" y="3128963"/>
          <p14:tracePt t="62536" x="3116263" y="3128963"/>
          <p14:tracePt t="62541" x="3154363" y="3128963"/>
          <p14:tracePt t="62550" x="3241675" y="3141663"/>
          <p14:tracePt t="62558" x="3328988" y="3154363"/>
          <p14:tracePt t="62566" x="3429000" y="3154363"/>
          <p14:tracePt t="62574" x="3530600" y="3178175"/>
          <p14:tracePt t="62582" x="3643313" y="3203575"/>
          <p14:tracePt t="62589" x="3792538" y="3216275"/>
          <p14:tracePt t="62598" x="3943350" y="3228975"/>
          <p14:tracePt t="62605" x="4117975" y="3241675"/>
          <p14:tracePt t="62613" x="4243388" y="3241675"/>
          <p14:tracePt t="62621" x="4381500" y="3254375"/>
          <p14:tracePt t="62630" x="4506913" y="3267075"/>
          <p14:tracePt t="62638" x="4581525" y="3267075"/>
          <p14:tracePt t="62646" x="4681538" y="3267075"/>
          <p14:tracePt t="62654" x="4781550" y="3278188"/>
          <p14:tracePt t="62662" x="4868863" y="3290888"/>
          <p14:tracePt t="62670" x="4945063" y="3316288"/>
          <p14:tracePt t="62677" x="5006975" y="3316288"/>
          <p14:tracePt t="62686" x="5068888" y="3316288"/>
          <p14:tracePt t="62694" x="5106988" y="3316288"/>
          <p14:tracePt t="62702" x="5170488" y="3328988"/>
          <p14:tracePt t="62710" x="5245100" y="3354388"/>
          <p14:tracePt t="62718" x="5307013" y="3367088"/>
          <p14:tracePt t="62726" x="5383213" y="3378200"/>
          <p14:tracePt t="62737" x="5445125" y="3378200"/>
          <p14:tracePt t="62742" x="5532438" y="3378200"/>
          <p14:tracePt t="62750" x="5583238" y="3378200"/>
          <p14:tracePt t="62758" x="5670550" y="3378200"/>
          <p14:tracePt t="62766" x="5732463" y="3378200"/>
          <p14:tracePt t="62773" x="5770563" y="3378200"/>
          <p14:tracePt t="62782" x="5795963" y="3378200"/>
          <p14:tracePt t="62789" x="5821363" y="3378200"/>
          <p14:tracePt t="62862" x="5832475" y="3378200"/>
          <p14:tracePt t="62886" x="5845175" y="3378200"/>
          <p14:tracePt t="62901" x="5857875" y="3367088"/>
          <p14:tracePt t="63005" x="5857875" y="3378200"/>
          <p14:tracePt t="63014" x="5883275" y="3416300"/>
          <p14:tracePt t="63021" x="5921375" y="3467100"/>
          <p14:tracePt t="63030" x="5957888" y="3529013"/>
          <p14:tracePt t="63039" x="6008688" y="3579813"/>
          <p14:tracePt t="63045" x="6034088" y="3616325"/>
          <p14:tracePt t="63054" x="6070600" y="3679825"/>
          <p14:tracePt t="63062" x="6121400" y="3716338"/>
          <p14:tracePt t="63070" x="6146800" y="3767138"/>
          <p14:tracePt t="63077" x="6157913" y="3792538"/>
          <p14:tracePt t="63086" x="6170613" y="3816350"/>
          <p14:tracePt t="63102" x="6170613" y="3829050"/>
          <p14:tracePt t="63126" x="6170613" y="3854450"/>
          <p14:tracePt t="63822" x="6170613" y="3841750"/>
          <p14:tracePt t="63830" x="6157913" y="3816350"/>
          <p14:tracePt t="63837" x="6108700" y="3767138"/>
          <p14:tracePt t="63846" x="6057900" y="3703638"/>
          <p14:tracePt t="63853" x="6034088" y="3654425"/>
          <p14:tracePt t="63862" x="5995988" y="3616325"/>
          <p14:tracePt t="63870" x="5983288" y="3590925"/>
          <p14:tracePt t="63877" x="5957888" y="3554413"/>
          <p14:tracePt t="63887" x="5932488" y="3503613"/>
          <p14:tracePt t="63894" x="5908675" y="3467100"/>
          <p14:tracePt t="63901" x="5883275" y="3441700"/>
          <p14:tracePt t="63910" x="5883275" y="3429000"/>
          <p14:tracePt t="63918" x="5870575" y="3416300"/>
          <p14:tracePt t="63925" x="5870575" y="3390900"/>
          <p14:tracePt t="63936" x="5870575" y="3354388"/>
          <p14:tracePt t="63941" x="5870575" y="3341688"/>
          <p14:tracePt t="63950" x="5870575" y="3328988"/>
          <p14:tracePt t="63957" x="5870575" y="3316288"/>
          <p14:tracePt t="63965" x="5870575" y="3290888"/>
          <p14:tracePt t="63973" x="5870575" y="3278188"/>
          <p14:tracePt t="63982" x="5870575" y="3267075"/>
          <p14:tracePt t="63990" x="5870575" y="3241675"/>
          <p14:tracePt t="64005" x="5870575" y="3228975"/>
          <p14:tracePt t="64277" x="5870575" y="3203575"/>
          <p14:tracePt t="64294" x="5883275" y="3203575"/>
          <p14:tracePt t="64301" x="5895975" y="3203575"/>
          <p14:tracePt t="64310" x="5932488" y="3203575"/>
          <p14:tracePt t="64317" x="5970588" y="3190875"/>
          <p14:tracePt t="64326" x="6057900" y="3165475"/>
          <p14:tracePt t="64336" x="6157913" y="3154363"/>
          <p14:tracePt t="64342" x="6283325" y="3141663"/>
          <p14:tracePt t="64350" x="6396038" y="3141663"/>
          <p14:tracePt t="64358" x="6534150" y="3141663"/>
          <p14:tracePt t="64366" x="6659563" y="3141663"/>
          <p14:tracePt t="64374" x="6808788" y="3141663"/>
          <p14:tracePt t="64382" x="6946900" y="3128963"/>
          <p14:tracePt t="64390" x="7034213" y="3128963"/>
          <p14:tracePt t="64397" x="7097713" y="3128963"/>
          <p14:tracePt t="64405" x="7134225" y="3128963"/>
          <p14:tracePt t="64413" x="7159625" y="3128963"/>
          <p14:tracePt t="64581" x="7185025" y="3128963"/>
          <p14:tracePt t="64677" x="7197725" y="3128963"/>
          <p14:tracePt t="64846" x="7210425" y="3128963"/>
          <p14:tracePt t="64862" x="7223125" y="3128963"/>
          <p14:tracePt t="64870" x="7223125" y="3154363"/>
          <p14:tracePt t="64887" x="7223125" y="3165475"/>
          <p14:tracePt t="64901" x="7223125" y="3190875"/>
          <p14:tracePt t="64910" x="7235825" y="3203575"/>
          <p14:tracePt t="64917" x="7246938" y="3216275"/>
          <p14:tracePt t="64926" x="7246938" y="3241675"/>
          <p14:tracePt t="64941" x="7246938" y="3278188"/>
          <p14:tracePt t="64950" x="7259638" y="3316288"/>
          <p14:tracePt t="64957" x="7272338" y="3341688"/>
          <p14:tracePt t="64967" x="7272338" y="3367088"/>
          <p14:tracePt t="64974" x="7272338" y="3390900"/>
          <p14:tracePt t="64982" x="7272338" y="3416300"/>
          <p14:tracePt t="64990" x="7272338" y="3441700"/>
          <p14:tracePt t="64998" x="7272338" y="3454400"/>
          <p14:tracePt t="65006" x="7272338" y="3467100"/>
          <p14:tracePt t="65014" x="7272338" y="3479800"/>
          <p14:tracePt t="65030" x="7272338" y="3490913"/>
          <p14:tracePt t="65045" x="7272338" y="3503613"/>
          <p14:tracePt t="65054" x="7272338" y="3516313"/>
          <p14:tracePt t="65070" x="7272338" y="3529013"/>
          <p14:tracePt t="65094" x="7272338" y="3541713"/>
          <p14:tracePt t="65110" x="7259638" y="3554413"/>
          <p14:tracePt t="65118" x="7246938" y="3554413"/>
          <p14:tracePt t="65126" x="7246938" y="3567113"/>
          <p14:tracePt t="65136" x="7246938" y="3579813"/>
          <p14:tracePt t="65142" x="7235825" y="3590925"/>
          <p14:tracePt t="65205" x="7223125" y="3603625"/>
          <p14:tracePt t="65213" x="7197725" y="3603625"/>
          <p14:tracePt t="65222" x="7159625" y="3603625"/>
          <p14:tracePt t="65230" x="7110413" y="3590925"/>
          <p14:tracePt t="65237" x="7046913" y="3567113"/>
          <p14:tracePt t="65246" x="6972300" y="3541713"/>
          <p14:tracePt t="65253" x="6921500" y="3516313"/>
          <p14:tracePt t="65262" x="6846888" y="3467100"/>
          <p14:tracePt t="65271" x="6746875" y="3403600"/>
          <p14:tracePt t="65277" x="6659563" y="3378200"/>
          <p14:tracePt t="65286" x="6572250" y="3316288"/>
          <p14:tracePt t="65294" x="6472238" y="3278188"/>
          <p14:tracePt t="65303" x="6396038" y="3254375"/>
          <p14:tracePt t="65310" x="6321425" y="3216275"/>
          <p14:tracePt t="65319" x="6270625" y="3203575"/>
          <p14:tracePt t="65326" x="6208713" y="3178175"/>
          <p14:tracePt t="65336" x="6183313" y="3154363"/>
          <p14:tracePt t="65341" x="6157913" y="3141663"/>
          <p14:tracePt t="65349" x="6134100" y="3141663"/>
          <p14:tracePt t="65357" x="6121400" y="3128963"/>
          <p14:tracePt t="65366" x="6108700" y="3128963"/>
          <p14:tracePt t="65374" x="6096000" y="3128963"/>
          <p14:tracePt t="65390" x="6083300" y="3128963"/>
          <p14:tracePt t="65414" x="6070600" y="3116263"/>
          <p14:tracePt t="65430" x="6045200" y="3116263"/>
          <p14:tracePt t="65453" x="6034088" y="3116263"/>
          <p14:tracePt t="65461" x="6021388" y="3103563"/>
          <p14:tracePt t="65470" x="6008688" y="3103563"/>
          <p14:tracePt t="65477" x="5983288" y="3103563"/>
          <p14:tracePt t="65487" x="5970588" y="3103563"/>
          <p14:tracePt t="65494" x="5945188" y="3103563"/>
          <p14:tracePt t="65503" x="5921375" y="3103563"/>
          <p14:tracePt t="65510" x="5921375" y="3090863"/>
          <p14:tracePt t="65519" x="5908675" y="3090863"/>
          <p14:tracePt t="65542" x="5883275" y="3090863"/>
          <p14:tracePt t="65574" x="5857875" y="3090863"/>
          <p14:tracePt t="65598" x="5832475" y="3103563"/>
          <p14:tracePt t="65606" x="5808663" y="3116263"/>
          <p14:tracePt t="65613" x="5783263" y="3141663"/>
          <p14:tracePt t="65622" x="5770563" y="3154363"/>
          <p14:tracePt t="65629" x="5745163" y="3165475"/>
          <p14:tracePt t="65646" x="5732463" y="3165475"/>
          <p14:tracePt t="65662" x="5719763" y="3190875"/>
          <p14:tracePt t="65774" x="5745163" y="3190875"/>
          <p14:tracePt t="65782" x="5770563" y="3190875"/>
          <p14:tracePt t="65790" x="5832475" y="3216275"/>
          <p14:tracePt t="65798" x="5908675" y="3241675"/>
          <p14:tracePt t="65806" x="5995988" y="3267075"/>
          <p14:tracePt t="65814" x="6096000" y="3267075"/>
          <p14:tracePt t="65822" x="6170613" y="3290888"/>
          <p14:tracePt t="65830" x="6246813" y="3303588"/>
          <p14:tracePt t="65837" x="6334125" y="3303588"/>
          <p14:tracePt t="65846" x="6408738" y="3316288"/>
          <p14:tracePt t="65853" x="6483350" y="3341688"/>
          <p14:tracePt t="65862" x="6546850" y="3354388"/>
          <p14:tracePt t="65870" x="6621463" y="3367088"/>
          <p14:tracePt t="65887" x="6846888" y="3367088"/>
          <p14:tracePt t="65894" x="6972300" y="3367088"/>
          <p14:tracePt t="65903" x="7134225" y="3367088"/>
          <p14:tracePt t="65910" x="7348538" y="3378200"/>
          <p14:tracePt t="65918" x="7510463" y="3378200"/>
          <p14:tracePt t="65926" x="7673975" y="3378200"/>
          <p14:tracePt t="65936" x="7810500" y="3378200"/>
          <p14:tracePt t="65942" x="7935913" y="3367088"/>
          <p14:tracePt t="65950" x="8061325" y="3367088"/>
          <p14:tracePt t="65958" x="8123238" y="3367088"/>
          <p14:tracePt t="65966" x="8161338" y="3367088"/>
          <p14:tracePt t="65974" x="8186738" y="3354388"/>
          <p14:tracePt t="65982" x="8212138" y="3354388"/>
          <p14:tracePt t="66005" x="8223250" y="3341688"/>
          <p14:tracePt t="66054" x="8235950" y="3341688"/>
          <p14:tracePt t="66126" x="8248650" y="3341688"/>
          <p14:tracePt t="66141" x="8261350" y="3341688"/>
          <p14:tracePt t="66149" x="8274050" y="3341688"/>
          <p14:tracePt t="66174" x="8286750" y="3354388"/>
          <p14:tracePt t="66182" x="8299450" y="3378200"/>
          <p14:tracePt t="66190" x="8299450" y="3403600"/>
          <p14:tracePt t="66198" x="8299450" y="3429000"/>
          <p14:tracePt t="66206" x="8299450" y="3467100"/>
          <p14:tracePt t="66214" x="8312150" y="3503613"/>
          <p14:tracePt t="66222" x="8312150" y="3554413"/>
          <p14:tracePt t="66230" x="8312150" y="3616325"/>
          <p14:tracePt t="66237" x="8312150" y="3654425"/>
          <p14:tracePt t="66246" x="8312150" y="3692525"/>
          <p14:tracePt t="66254" x="8286750" y="3741738"/>
          <p14:tracePt t="66262" x="8274050" y="3779838"/>
          <p14:tracePt t="66270" x="8248650" y="3841750"/>
          <p14:tracePt t="66277" x="8248650" y="3892550"/>
          <p14:tracePt t="66286" x="8235950" y="3929063"/>
          <p14:tracePt t="66293" x="8235950" y="3954463"/>
          <p14:tracePt t="66303" x="8223250" y="3979863"/>
          <p14:tracePt t="66310" x="8212138" y="4017963"/>
          <p14:tracePt t="66319" x="8186738" y="4067175"/>
          <p14:tracePt t="66326" x="8186738" y="4079875"/>
          <p14:tracePt t="66336" x="8186738" y="4092575"/>
          <p14:tracePt t="66342" x="8174038" y="4117975"/>
          <p14:tracePt t="66358" x="8174038" y="4129088"/>
          <p14:tracePt t="66541" x="8161338" y="4105275"/>
          <p14:tracePt t="66550" x="8148638" y="4092575"/>
          <p14:tracePt t="66557" x="8148638" y="4067175"/>
          <p14:tracePt t="66566" x="8148638" y="4041775"/>
          <p14:tracePt t="66574" x="8135938" y="4029075"/>
          <p14:tracePt t="66582" x="8123238" y="4017963"/>
          <p14:tracePt t="66589" x="8123238" y="4005263"/>
          <p14:tracePt t="66598" x="8099425" y="3979863"/>
          <p14:tracePt t="66606" x="8074025" y="3967163"/>
          <p14:tracePt t="66614" x="8048625" y="3929063"/>
          <p14:tracePt t="66622" x="7999413" y="3916363"/>
          <p14:tracePt t="66630" x="7961313" y="3892550"/>
          <p14:tracePt t="66638" x="7935913" y="3879850"/>
          <p14:tracePt t="66646" x="7897813" y="3854450"/>
          <p14:tracePt t="66653" x="7861300" y="3841750"/>
          <p14:tracePt t="66662" x="7810500" y="3829050"/>
          <p14:tracePt t="66670" x="7773988" y="3803650"/>
          <p14:tracePt t="66677" x="7761288" y="3792538"/>
          <p14:tracePt t="66686" x="7735888" y="3792538"/>
          <p14:tracePt t="66693" x="7710488" y="3792538"/>
          <p14:tracePt t="66703" x="7710488" y="3779838"/>
          <p14:tracePt t="66934" x="7685088" y="3779838"/>
          <p14:tracePt t="66957" x="7673975" y="3779838"/>
          <p14:tracePt t="66966" x="7661275" y="3779838"/>
          <p14:tracePt t="66973" x="7661275" y="3792538"/>
          <p14:tracePt t="66982" x="7648575" y="3803650"/>
          <p14:tracePt t="66989" x="7648575" y="3816350"/>
          <p14:tracePt t="66997" x="7648575" y="3829050"/>
          <p14:tracePt t="67006" x="7648575" y="3841750"/>
          <p14:tracePt t="67014" x="7635875" y="3854450"/>
          <p14:tracePt t="67022" x="7623175" y="3879850"/>
          <p14:tracePt t="67030" x="7623175" y="3892550"/>
          <p14:tracePt t="67037" x="7597775" y="3905250"/>
          <p14:tracePt t="67046" x="7597775" y="3916363"/>
          <p14:tracePt t="67053" x="7597775" y="3929063"/>
          <p14:tracePt t="67061" x="7597775" y="3941763"/>
          <p14:tracePt t="67070" x="7585075" y="3941763"/>
          <p14:tracePt t="67077" x="7585075" y="3967163"/>
          <p14:tracePt t="67110" x="7561263" y="3967163"/>
          <p14:tracePt t="67134" x="7548563" y="3979863"/>
          <p14:tracePt t="67158" x="7523163" y="3979863"/>
          <p14:tracePt t="67166" x="7510463" y="3992563"/>
          <p14:tracePt t="67174" x="7459663" y="3992563"/>
          <p14:tracePt t="67182" x="7397750" y="3992563"/>
          <p14:tracePt t="67190" x="7310438" y="3992563"/>
          <p14:tracePt t="67197" x="7246938" y="3992563"/>
          <p14:tracePt t="67205" x="7134225" y="3979863"/>
          <p14:tracePt t="67213" x="7021513" y="3941763"/>
          <p14:tracePt t="67221" x="6897688" y="3916363"/>
          <p14:tracePt t="67229" x="6772275" y="3879850"/>
          <p14:tracePt t="67238" x="6672263" y="3854450"/>
          <p14:tracePt t="67246" x="6559550" y="3829050"/>
          <p14:tracePt t="67254" x="6446838" y="3803650"/>
          <p14:tracePt t="67261" x="6383338" y="3779838"/>
          <p14:tracePt t="67270" x="6346825" y="3779838"/>
          <p14:tracePt t="67278" x="6321425" y="3767138"/>
          <p14:tracePt t="67288" x="6308725" y="3754438"/>
          <p14:tracePt t="67414" x="6296025" y="3754438"/>
          <p14:tracePt t="67446" x="6321425" y="3741738"/>
          <p14:tracePt t="67453" x="6334125" y="3729038"/>
          <p14:tracePt t="67462" x="6359525" y="3716338"/>
          <p14:tracePt t="67469" x="6446838" y="3679825"/>
          <p14:tracePt t="67477" x="6546850" y="3654425"/>
          <p14:tracePt t="67487" x="6696075" y="3641725"/>
          <p14:tracePt t="67493" x="6884988" y="3603625"/>
          <p14:tracePt t="67502" x="7134225" y="3579813"/>
          <p14:tracePt t="67510" x="7323138" y="3579813"/>
          <p14:tracePt t="67519" x="7485063" y="3579813"/>
          <p14:tracePt t="67526" x="7623175" y="3567113"/>
          <p14:tracePt t="67535" x="7723188" y="3567113"/>
          <p14:tracePt t="67542" x="7773988" y="3567113"/>
          <p14:tracePt t="67550" x="7823200" y="3567113"/>
          <p14:tracePt t="67558" x="7835900" y="3567113"/>
          <p14:tracePt t="67590" x="7861300" y="3567113"/>
          <p14:tracePt t="67734" x="7874000" y="3567113"/>
          <p14:tracePt t="67741" x="7897813" y="3567113"/>
          <p14:tracePt t="67757" x="7910513" y="3567113"/>
          <p14:tracePt t="67766" x="7935913" y="3567113"/>
          <p14:tracePt t="67773" x="7948613" y="3567113"/>
          <p14:tracePt t="67782" x="7974013" y="3567113"/>
          <p14:tracePt t="67790" x="7986713" y="3567113"/>
          <p14:tracePt t="67798" x="8010525" y="3567113"/>
          <p14:tracePt t="67806" x="8023225" y="3567113"/>
          <p14:tracePt t="67814" x="8035925" y="3567113"/>
          <p14:tracePt t="67822" x="8048625" y="3567113"/>
          <p14:tracePt t="67829" x="8061325" y="3567113"/>
          <p14:tracePt t="67846" x="8074025" y="3579813"/>
          <p14:tracePt t="67853" x="8099425" y="3590925"/>
          <p14:tracePt t="67861" x="8123238" y="3603625"/>
          <p14:tracePt t="67870" x="8135938" y="3603625"/>
          <p14:tracePt t="67877" x="8148638" y="3603625"/>
          <p14:tracePt t="67887" x="8148638" y="3616325"/>
          <p14:tracePt t="67893" x="8186738" y="3616325"/>
          <p14:tracePt t="67902" x="8212138" y="3616325"/>
          <p14:tracePt t="67909" x="8235950" y="3629025"/>
          <p14:tracePt t="67918" x="8274050" y="3629025"/>
          <p14:tracePt t="67926" x="8299450" y="3629025"/>
          <p14:tracePt t="67934" x="8335963" y="3641725"/>
          <p14:tracePt t="67941" x="8361363" y="3654425"/>
          <p14:tracePt t="67951" x="8374063" y="3654425"/>
          <p14:tracePt t="67957" x="8386763" y="3654425"/>
          <p14:tracePt t="67982" x="8399463" y="3654425"/>
          <p14:tracePt t="68006" x="8412163" y="3654425"/>
          <p14:tracePt t="68013" x="8412163" y="3667125"/>
          <p14:tracePt t="68021" x="8424863" y="3667125"/>
          <p14:tracePt t="68038" x="8435975" y="3667125"/>
          <p14:tracePt t="68054" x="8448675" y="3667125"/>
          <p14:tracePt t="68061" x="8461375" y="3667125"/>
          <p14:tracePt t="68070" x="8474075" y="3667125"/>
          <p14:tracePt t="68094" x="8486775" y="3667125"/>
          <p14:tracePt t="68149" x="8499475" y="3667125"/>
          <p14:tracePt t="68174" x="8512175" y="3667125"/>
          <p14:tracePt t="68190" x="8524875" y="3667125"/>
          <p14:tracePt t="68198" x="8537575" y="3667125"/>
          <p14:tracePt t="68222" x="8561388" y="3667125"/>
          <p14:tracePt t="68230" x="8574088" y="3679825"/>
          <p14:tracePt t="68237" x="8599488" y="3692525"/>
          <p14:tracePt t="68254" x="8612188" y="3692525"/>
          <p14:tracePt t="68270" x="8637588" y="3692525"/>
          <p14:tracePt t="68286" x="8650288" y="3692525"/>
          <p14:tracePt t="68293" x="8661400" y="3692525"/>
          <p14:tracePt t="68302" x="8674100" y="3703638"/>
          <p14:tracePt t="68310" x="8686800" y="3716338"/>
          <p14:tracePt t="68358" x="8699500" y="3716338"/>
          <p14:tracePt t="68374" x="8712200" y="3729038"/>
          <p14:tracePt t="68390" x="8724900" y="3729038"/>
          <p14:tracePt t="68413" x="8750300" y="3729038"/>
          <p14:tracePt t="68421" x="8763000" y="3741738"/>
          <p14:tracePt t="68446" x="8774113" y="3741738"/>
          <p14:tracePt t="68462" x="8799513" y="3741738"/>
          <p14:tracePt t="68477" x="8812213" y="3741738"/>
          <p14:tracePt t="68486" x="8837613" y="3741738"/>
          <p14:tracePt t="68494" x="8886825" y="3741738"/>
          <p14:tracePt t="68502" x="8924925" y="3741738"/>
          <p14:tracePt t="68510" x="8963025" y="3741738"/>
          <p14:tracePt t="68519" x="8999538" y="3741738"/>
          <p14:tracePt t="68526" x="9037638" y="3741738"/>
          <p14:tracePt t="68536" x="9063038" y="3741738"/>
          <p14:tracePt t="68541" x="9075738" y="3741738"/>
          <p14:tracePt t="68662" x="9088438" y="3716338"/>
          <p14:tracePt t="69533" x="9050338" y="3716338"/>
          <p14:tracePt t="69542" x="8975725" y="3716338"/>
          <p14:tracePt t="69550" x="8899525" y="3716338"/>
          <p14:tracePt t="69557" x="8799513" y="3703638"/>
          <p14:tracePt t="69566" x="8712200" y="3692525"/>
          <p14:tracePt t="69574" x="8637588" y="3667125"/>
          <p14:tracePt t="69582" x="8537575" y="3667125"/>
          <p14:tracePt t="69590" x="8412163" y="3654425"/>
          <p14:tracePt t="69598" x="8286750" y="3641725"/>
          <p14:tracePt t="69606" x="8135938" y="3641725"/>
          <p14:tracePt t="69613" x="7986713" y="3629025"/>
          <p14:tracePt t="69621" x="7848600" y="3629025"/>
          <p14:tracePt t="69629" x="7748588" y="3616325"/>
          <p14:tracePt t="69637" x="7648575" y="3603625"/>
          <p14:tracePt t="69646" x="7597775" y="3603625"/>
          <p14:tracePt t="69653" x="7523163" y="3579813"/>
          <p14:tracePt t="69662" x="7448550" y="3567113"/>
          <p14:tracePt t="69670" x="7385050" y="3554413"/>
          <p14:tracePt t="69678" x="7310438" y="3529013"/>
          <p14:tracePt t="69688" x="7246938" y="3503613"/>
          <p14:tracePt t="69694" x="7197725" y="3490913"/>
          <p14:tracePt t="69702" x="7110413" y="3479800"/>
          <p14:tracePt t="69710" x="7021513" y="3454400"/>
          <p14:tracePt t="69719" x="6934200" y="3429000"/>
          <p14:tracePt t="69726" x="6846888" y="3403600"/>
          <p14:tracePt t="69735" x="6759575" y="3390900"/>
          <p14:tracePt t="69741" x="6708775" y="3378200"/>
          <p14:tracePt t="69749" x="6672263" y="3367088"/>
          <p14:tracePt t="69757" x="6596063" y="3341688"/>
          <p14:tracePt t="69765" x="6546850" y="3341688"/>
          <p14:tracePt t="69774" x="6508750" y="3341688"/>
          <p14:tracePt t="69782" x="6472238" y="3328988"/>
          <p14:tracePt t="69790" x="6434138" y="3328988"/>
          <p14:tracePt t="69798" x="6408738" y="3316288"/>
          <p14:tracePt t="69806" x="6383338" y="3303588"/>
          <p14:tracePt t="69814" x="6346825" y="3290888"/>
          <p14:tracePt t="69822" x="6296025" y="3290888"/>
          <p14:tracePt t="69830" x="6246813" y="3290888"/>
          <p14:tracePt t="69837" x="6134100" y="3278188"/>
          <p14:tracePt t="69846" x="6021388" y="3228975"/>
          <p14:tracePt t="69853" x="5883275" y="3216275"/>
          <p14:tracePt t="69862" x="5757863" y="3190875"/>
          <p14:tracePt t="69871" x="5632450" y="3154363"/>
          <p14:tracePt t="69877" x="5495925" y="3141663"/>
          <p14:tracePt t="69887" x="5407025" y="3116263"/>
          <p14:tracePt t="69893" x="5332413" y="3103563"/>
          <p14:tracePt t="69901" x="5294313" y="3103563"/>
          <p14:tracePt t="69910" x="5281613" y="3103563"/>
          <p14:tracePt t="70214" x="5294313" y="3103563"/>
          <p14:tracePt t="70222" x="5319713" y="3090863"/>
          <p14:tracePt t="70230" x="5357813" y="3090863"/>
          <p14:tracePt t="70237" x="5407025" y="3090863"/>
          <p14:tracePt t="70246" x="5445125" y="3078163"/>
          <p14:tracePt t="70253" x="5507038" y="3065463"/>
          <p14:tracePt t="70262" x="5545138" y="3065463"/>
          <p14:tracePt t="70270" x="5607050" y="3065463"/>
          <p14:tracePt t="70278" x="5708650" y="3065463"/>
          <p14:tracePt t="70286" x="5808663" y="3065463"/>
          <p14:tracePt t="70293" x="5895975" y="3065463"/>
          <p14:tracePt t="70303" x="6008688" y="3065463"/>
          <p14:tracePt t="70310" x="6146800" y="3065463"/>
          <p14:tracePt t="70319" x="6246813" y="3065463"/>
          <p14:tracePt t="70326" x="6383338" y="3065463"/>
          <p14:tracePt t="70336" x="6483350" y="3065463"/>
          <p14:tracePt t="70342" x="6584950" y="3065463"/>
          <p14:tracePt t="70352" x="6634163" y="3065463"/>
          <p14:tracePt t="70357" x="6684963" y="3065463"/>
          <p14:tracePt t="70366" x="6721475" y="3065463"/>
          <p14:tracePt t="70421" x="6734175" y="3065463"/>
          <p14:tracePt t="70758" x="6734175" y="3090863"/>
          <p14:tracePt t="70766" x="6734175" y="3141663"/>
          <p14:tracePt t="70774" x="6708775" y="3190875"/>
          <p14:tracePt t="70782" x="6696075" y="3241675"/>
          <p14:tracePt t="70790" x="6672263" y="3303588"/>
          <p14:tracePt t="70798" x="6659563" y="3367088"/>
          <p14:tracePt t="70806" x="6634163" y="3416300"/>
          <p14:tracePt t="70813" x="6608763" y="3441700"/>
          <p14:tracePt t="70822" x="6584950" y="3479800"/>
          <p14:tracePt t="70829" x="6572250" y="3503613"/>
          <p14:tracePt t="70838" x="6559550" y="3529013"/>
          <p14:tracePt t="70846" x="6546850" y="3554413"/>
          <p14:tracePt t="70854" x="6534150" y="3579813"/>
          <p14:tracePt t="70862" x="6521450" y="3590925"/>
          <p14:tracePt t="70870" x="6496050" y="3603625"/>
          <p14:tracePt t="70877" x="6472238" y="3616325"/>
          <p14:tracePt t="70888" x="6459538" y="3629025"/>
          <p14:tracePt t="70904" x="6421438" y="3641725"/>
          <p14:tracePt t="70919" x="6396038" y="3641725"/>
          <p14:tracePt t="70937" x="6383338" y="3641725"/>
          <p14:tracePt t="70953" x="6346825" y="3654425"/>
          <p14:tracePt t="70957" x="6321425" y="3667125"/>
          <p14:tracePt t="70965" x="6270625" y="3667125"/>
          <p14:tracePt t="70973" x="6234113" y="3667125"/>
          <p14:tracePt t="70982" x="6208713" y="3667125"/>
          <p14:tracePt t="70990" x="6170613" y="3667125"/>
          <p14:tracePt t="70998" x="6146800" y="3667125"/>
          <p14:tracePt t="71006" x="6121400" y="3667125"/>
          <p14:tracePt t="71014" x="6108700" y="3667125"/>
          <p14:tracePt t="71078" x="6083300" y="3667125"/>
          <p14:tracePt t="71142" x="6083300" y="3679825"/>
          <p14:tracePt t="71158" x="6083300" y="3692525"/>
          <p14:tracePt t="71166" x="6096000" y="3692525"/>
          <p14:tracePt t="71174" x="6108700" y="3692525"/>
          <p14:tracePt t="71182" x="6146800" y="3692525"/>
          <p14:tracePt t="71190" x="6221413" y="3692525"/>
          <p14:tracePt t="71198" x="6321425" y="3692525"/>
          <p14:tracePt t="71206" x="6434138" y="3703638"/>
          <p14:tracePt t="71213" x="6534150" y="3716338"/>
          <p14:tracePt t="71221" x="6646863" y="3692525"/>
          <p14:tracePt t="71229" x="6808788" y="3679825"/>
          <p14:tracePt t="71237" x="6997700" y="3667125"/>
          <p14:tracePt t="71246" x="7223125" y="3667125"/>
          <p14:tracePt t="71253" x="7459663" y="3667125"/>
          <p14:tracePt t="71262" x="7623175" y="3667125"/>
          <p14:tracePt t="71270" x="7773988" y="3667125"/>
          <p14:tracePt t="71277" x="7935913" y="3667125"/>
          <p14:tracePt t="71287" x="8061325" y="3667125"/>
          <p14:tracePt t="71294" x="8148638" y="3641725"/>
          <p14:tracePt t="71302" x="8174038" y="364172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F4794EB-5D8C-4FD8-A16D-B8136E4B847E}"/>
              </a:ext>
            </a:extLst>
          </p:cNvPr>
          <p:cNvSpPr txBox="1">
            <a:spLocks/>
          </p:cNvSpPr>
          <p:nvPr/>
        </p:nvSpPr>
        <p:spPr>
          <a:xfrm>
            <a:off x="3780431" y="45493"/>
            <a:ext cx="3850942" cy="659653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Interrogative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2E85DAC-79B1-475A-AA88-D7F46A61E320}"/>
              </a:ext>
            </a:extLst>
          </p:cNvPr>
          <p:cNvSpPr txBox="1">
            <a:spLocks/>
          </p:cNvSpPr>
          <p:nvPr/>
        </p:nvSpPr>
        <p:spPr>
          <a:xfrm>
            <a:off x="150125" y="884325"/>
            <a:ext cx="11887200" cy="14085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Subj + Ask/enquire of/want to know/demand/wonder + if/ whether/ wh-words +…..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CF5998-B530-407F-A9A0-6D13F23A6E53}"/>
              </a:ext>
            </a:extLst>
          </p:cNvPr>
          <p:cNvSpPr txBox="1">
            <a:spLocks/>
          </p:cNvSpPr>
          <p:nvPr/>
        </p:nvSpPr>
        <p:spPr>
          <a:xfrm>
            <a:off x="150125" y="2418465"/>
            <a:ext cx="11887200" cy="279497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Ex:(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He said to me, “Do you go to school today?”</a:t>
            </a:r>
          </a:p>
          <a:p>
            <a:pPr algn="l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He asked me if I went to school that day. </a:t>
            </a:r>
          </a:p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(ii) He said to me, “ What do you want?”</a:t>
            </a:r>
          </a:p>
          <a:p>
            <a:pPr algn="l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He asked me what I was wanted.</a:t>
            </a:r>
          </a:p>
          <a:p>
            <a:pPr algn="l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4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47"/>
    </mc:Choice>
    <mc:Fallback xmlns="">
      <p:transition spd="slow" advTm="174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  <p:extLst>
    <p:ext uri="{3A86A75C-4F4B-4683-9AE1-C65F6400EC91}">
      <p14:laserTraceLst xmlns:p14="http://schemas.microsoft.com/office/powerpoint/2010/main">
        <p14:tracePtLst>
          <p14:tracePt t="30688" x="8086725" y="3616325"/>
          <p14:tracePt t="30696" x="7848600" y="3554413"/>
          <p14:tracePt t="30704" x="7485063" y="3490913"/>
          <p14:tracePt t="30712" x="7046913" y="3490913"/>
          <p14:tracePt t="30720" x="6559550" y="3503613"/>
          <p14:tracePt t="30729" x="5983288" y="3503613"/>
          <p14:tracePt t="30736" x="5457825" y="3567113"/>
          <p14:tracePt t="30745" x="4919663" y="3679825"/>
          <p14:tracePt t="30752" x="4443413" y="3841750"/>
          <p14:tracePt t="30760" x="4005263" y="3979863"/>
          <p14:tracePt t="30768" x="3592513" y="4079875"/>
          <p14:tracePt t="30776" x="3279775" y="4217988"/>
          <p14:tracePt t="30784" x="3054350" y="4330700"/>
          <p14:tracePt t="30792" x="2867025" y="4405313"/>
          <p14:tracePt t="30800" x="2716213" y="4454525"/>
          <p14:tracePt t="30808" x="2578100" y="4479925"/>
          <p14:tracePt t="30816" x="2465388" y="4530725"/>
          <p14:tracePt t="30824" x="2403475" y="4567238"/>
          <p14:tracePt t="30832" x="2339975" y="4567238"/>
          <p14:tracePt t="30840" x="2290763" y="4579938"/>
          <p14:tracePt t="30848" x="2252663" y="4592638"/>
          <p14:tracePt t="30856" x="2216150" y="4605338"/>
          <p14:tracePt t="30865" x="2165350" y="4605338"/>
          <p14:tracePt t="30872" x="2103438" y="4605338"/>
          <p14:tracePt t="30881" x="2039938" y="4605338"/>
          <p14:tracePt t="30888" x="1952625" y="4579938"/>
          <p14:tracePt t="30898" x="1839913" y="4530725"/>
          <p14:tracePt t="30904" x="1739900" y="4443413"/>
          <p14:tracePt t="30913" x="1627188" y="4379913"/>
          <p14:tracePt t="30920" x="1489075" y="4292600"/>
          <p14:tracePt t="30930" x="1363663" y="4179888"/>
          <p14:tracePt t="30936" x="1252538" y="4117975"/>
          <p14:tracePt t="30944" x="1127125" y="4029075"/>
          <p14:tracePt t="30953" x="1050925" y="3979863"/>
          <p14:tracePt t="30960" x="976313" y="3905250"/>
          <p14:tracePt t="30968" x="901700" y="3829050"/>
          <p14:tracePt t="30976" x="876300" y="3767138"/>
          <p14:tracePt t="30984" x="863600" y="3716338"/>
          <p14:tracePt t="30992" x="863600" y="3679825"/>
          <p14:tracePt t="31000" x="863600" y="3616325"/>
          <p14:tracePt t="31008" x="889000" y="3541713"/>
          <p14:tracePt t="31016" x="914400" y="3454400"/>
          <p14:tracePt t="31024" x="950913" y="3328988"/>
          <p14:tracePt t="31032" x="1001713" y="3178175"/>
          <p14:tracePt t="31040" x="1050925" y="3054350"/>
          <p14:tracePt t="31048" x="1101725" y="2978150"/>
          <p14:tracePt t="31056" x="1176338" y="2890838"/>
          <p14:tracePt t="31065" x="1252538" y="2828925"/>
          <p14:tracePt t="31072" x="1327150" y="2740025"/>
          <p14:tracePt t="31082" x="1401763" y="2678113"/>
          <p14:tracePt t="31088" x="1514475" y="2652713"/>
          <p14:tracePt t="31097" x="1589088" y="2616200"/>
          <p14:tracePt t="31104" x="1652588" y="2578100"/>
          <p14:tracePt t="31113" x="1701800" y="2552700"/>
          <p14:tracePt t="31120" x="1765300" y="2516188"/>
          <p14:tracePt t="31130" x="1790700" y="2490788"/>
          <p14:tracePt t="31136" x="1814513" y="2478088"/>
          <p14:tracePt t="31148" x="1839913" y="2452688"/>
          <p14:tracePt t="31152" x="1865313" y="2427288"/>
          <p14:tracePt t="31161" x="1903413" y="2414588"/>
          <p14:tracePt t="31168" x="1927225" y="2403475"/>
          <p14:tracePt t="31177" x="1939925" y="2378075"/>
          <p14:tracePt t="31184" x="1965325" y="2365375"/>
          <p14:tracePt t="31192" x="2003425" y="2339975"/>
          <p14:tracePt t="31200" x="2078038" y="2290763"/>
          <p14:tracePt t="31208" x="2152650" y="2239963"/>
          <p14:tracePt t="31216" x="2216150" y="2190750"/>
          <p14:tracePt t="31224" x="2265363" y="2165350"/>
          <p14:tracePt t="31232" x="2328863" y="2114550"/>
          <p14:tracePt t="31240" x="2390775" y="2078038"/>
          <p14:tracePt t="31248" x="2403475" y="2052638"/>
          <p14:tracePt t="31256" x="2441575" y="2027238"/>
          <p14:tracePt t="31265" x="2441575" y="2001838"/>
          <p14:tracePt t="31272" x="2452688" y="1978025"/>
          <p14:tracePt t="31281" x="2452688" y="1952625"/>
          <p14:tracePt t="31288" x="2465388" y="1939925"/>
          <p14:tracePt t="31298" x="2478088" y="1939925"/>
          <p14:tracePt t="31304" x="2490788" y="1914525"/>
          <p14:tracePt t="31320" x="2503488" y="1901825"/>
          <p14:tracePt t="31336" x="2528888" y="1889125"/>
          <p14:tracePt t="31344" x="2528888" y="1876425"/>
          <p14:tracePt t="31352" x="2554288" y="1876425"/>
          <p14:tracePt t="31360" x="2565400" y="1865313"/>
          <p14:tracePt t="31376" x="2578100" y="1839913"/>
          <p14:tracePt t="31384" x="2616200" y="1814513"/>
          <p14:tracePt t="31393" x="2628900" y="1801813"/>
          <p14:tracePt t="31400" x="2678113" y="1789113"/>
          <p14:tracePt t="31408" x="2703513" y="1765300"/>
          <p14:tracePt t="31416" x="2716213" y="1752600"/>
          <p14:tracePt t="31424" x="2754313" y="1727200"/>
          <p14:tracePt t="31432" x="2790825" y="1701800"/>
          <p14:tracePt t="31441" x="2816225" y="1689100"/>
          <p14:tracePt t="31448" x="2841625" y="1676400"/>
          <p14:tracePt t="31456" x="2867025" y="1676400"/>
          <p14:tracePt t="31464" x="2867025" y="1663700"/>
          <p14:tracePt t="31472" x="2879725" y="1663700"/>
          <p14:tracePt t="32824" x="2879725" y="1652588"/>
          <p14:tracePt t="32840" x="2867025" y="1652588"/>
          <p14:tracePt t="32848" x="2854325" y="1663700"/>
          <p14:tracePt t="32856" x="2854325" y="1676400"/>
          <p14:tracePt t="32960" x="2867025" y="1676400"/>
          <p14:tracePt t="32968" x="2879725" y="1676400"/>
          <p14:tracePt t="32976" x="2916238" y="1676400"/>
          <p14:tracePt t="32984" x="2967038" y="1676400"/>
          <p14:tracePt t="32992" x="3028950" y="1663700"/>
          <p14:tracePt t="33000" x="3154363" y="1639888"/>
          <p14:tracePt t="33008" x="3317875" y="1614488"/>
          <p14:tracePt t="33016" x="3505200" y="1589088"/>
          <p14:tracePt t="33024" x="3779838" y="1589088"/>
          <p14:tracePt t="33032" x="4068763" y="1563688"/>
          <p14:tracePt t="33040" x="4381500" y="1527175"/>
          <p14:tracePt t="33049" x="4694238" y="1527175"/>
          <p14:tracePt t="33056" x="4968875" y="1514475"/>
          <p14:tracePt t="33065" x="5294313" y="1489075"/>
          <p14:tracePt t="33072" x="5495925" y="1489075"/>
          <p14:tracePt t="33081" x="5732463" y="1489075"/>
          <p14:tracePt t="33088" x="5908675" y="1476375"/>
          <p14:tracePt t="33097" x="6034088" y="1476375"/>
          <p14:tracePt t="33104" x="6157913" y="1476375"/>
          <p14:tracePt t="33112" x="6221413" y="1476375"/>
          <p14:tracePt t="33120" x="6259513" y="1476375"/>
          <p14:tracePt t="33130" x="6270625" y="1476375"/>
          <p14:tracePt t="33216" x="6270625" y="1450975"/>
          <p14:tracePt t="33240" x="6259513" y="1450975"/>
          <p14:tracePt t="33248" x="6246813" y="1450975"/>
          <p14:tracePt t="33256" x="6234113" y="1450975"/>
          <p14:tracePt t="33264" x="6196013" y="1450975"/>
          <p14:tracePt t="33272" x="6146800" y="1450975"/>
          <p14:tracePt t="33281" x="6108700" y="1450975"/>
          <p14:tracePt t="33288" x="6045200" y="1450975"/>
          <p14:tracePt t="33298" x="5995988" y="1450975"/>
          <p14:tracePt t="33304" x="5921375" y="1450975"/>
          <p14:tracePt t="33312" x="5845175" y="1450975"/>
          <p14:tracePt t="33320" x="5757863" y="1450975"/>
          <p14:tracePt t="33330" x="5670550" y="1450975"/>
          <p14:tracePt t="33336" x="5532438" y="1463675"/>
          <p14:tracePt t="33347" x="5419725" y="1463675"/>
          <p14:tracePt t="33352" x="5307013" y="1463675"/>
          <p14:tracePt t="33360" x="5181600" y="1463675"/>
          <p14:tracePt t="33368" x="5081588" y="1476375"/>
          <p14:tracePt t="33376" x="5032375" y="1476375"/>
          <p14:tracePt t="33384" x="5006975" y="1489075"/>
          <p14:tracePt t="33392" x="4981575" y="1489075"/>
          <p14:tracePt t="33400" x="4945063" y="1489075"/>
          <p14:tracePt t="33408" x="4906963" y="1489075"/>
          <p14:tracePt t="33416" x="4868863" y="1501775"/>
          <p14:tracePt t="33424" x="4832350" y="1501775"/>
          <p14:tracePt t="33432" x="4794250" y="1501775"/>
          <p14:tracePt t="33440" x="4768850" y="1501775"/>
          <p14:tracePt t="33449" x="4743450" y="1501775"/>
          <p14:tracePt t="33456" x="4719638" y="1501775"/>
          <p14:tracePt t="33464" x="4694238" y="1501775"/>
          <p14:tracePt t="33472" x="4681538" y="1501775"/>
          <p14:tracePt t="33481" x="4656138" y="1501775"/>
          <p14:tracePt t="33488" x="4643438" y="1501775"/>
          <p14:tracePt t="33497" x="4619625" y="1501775"/>
          <p14:tracePt t="33504" x="4606925" y="1501775"/>
          <p14:tracePt t="33512" x="4581525" y="1514475"/>
          <p14:tracePt t="33531" x="4568825" y="1514475"/>
          <p14:tracePt t="33536" x="4543425" y="1514475"/>
          <p14:tracePt t="33568" x="4530725" y="1514475"/>
          <p14:tracePt t="33640" x="4518025" y="1514475"/>
          <p14:tracePt t="33680" x="4506913" y="1501775"/>
          <p14:tracePt t="33696" x="4481513" y="1489075"/>
          <p14:tracePt t="36544" x="4481513" y="1476375"/>
          <p14:tracePt t="36568" x="4494213" y="1476375"/>
          <p14:tracePt t="36576" x="4506913" y="1476375"/>
          <p14:tracePt t="36584" x="4530725" y="1476375"/>
          <p14:tracePt t="36592" x="4543425" y="1463675"/>
          <p14:tracePt t="36600" x="4556125" y="1463675"/>
          <p14:tracePt t="36616" x="4556125" y="1450975"/>
          <p14:tracePt t="36784" x="4530725" y="1450975"/>
          <p14:tracePt t="36800" x="4518025" y="1450975"/>
          <p14:tracePt t="36808" x="4494213" y="1450975"/>
          <p14:tracePt t="36824" x="4481513" y="1450975"/>
          <p14:tracePt t="36880" x="4468813" y="1450975"/>
          <p14:tracePt t="36888" x="4456113" y="1450975"/>
          <p14:tracePt t="37416" x="4468813" y="1450975"/>
          <p14:tracePt t="37424" x="4506913" y="1450975"/>
          <p14:tracePt t="37432" x="4530725" y="1450975"/>
          <p14:tracePt t="37440" x="4556125" y="1450975"/>
          <p14:tracePt t="37448" x="4581525" y="1463675"/>
          <p14:tracePt t="37456" x="4619625" y="1476375"/>
          <p14:tracePt t="37464" x="4694238" y="1476375"/>
          <p14:tracePt t="37472" x="4756150" y="1476375"/>
          <p14:tracePt t="37481" x="4832350" y="1476375"/>
          <p14:tracePt t="37488" x="4894263" y="1476375"/>
          <p14:tracePt t="37498" x="4945063" y="1476375"/>
          <p14:tracePt t="37504" x="4968875" y="1476375"/>
          <p14:tracePt t="37514" x="5006975" y="1476375"/>
          <p14:tracePt t="37520" x="5045075" y="1489075"/>
          <p14:tracePt t="37530" x="5068888" y="1489075"/>
          <p14:tracePt t="37536" x="5081588" y="1489075"/>
          <p14:tracePt t="37545" x="5094288" y="1489075"/>
          <p14:tracePt t="37552" x="5106988" y="1489075"/>
          <p14:tracePt t="37561" x="5145088" y="1489075"/>
          <p14:tracePt t="37568" x="5170488" y="1489075"/>
          <p14:tracePt t="37576" x="5207000" y="1489075"/>
          <p14:tracePt t="37584" x="5232400" y="1489075"/>
          <p14:tracePt t="37592" x="5257800" y="1489075"/>
          <p14:tracePt t="37600" x="5294313" y="1489075"/>
          <p14:tracePt t="37608" x="5307013" y="1489075"/>
          <p14:tracePt t="37616" x="5332413" y="1489075"/>
          <p14:tracePt t="37624" x="5345113" y="1489075"/>
          <p14:tracePt t="37640" x="5370513" y="1489075"/>
          <p14:tracePt t="37680" x="5383213" y="1476375"/>
          <p14:tracePt t="37688" x="5394325" y="1476375"/>
          <p14:tracePt t="37696" x="5407025" y="1476375"/>
          <p14:tracePt t="37704" x="5419725" y="1476375"/>
          <p14:tracePt t="37714" x="5432425" y="1476375"/>
          <p14:tracePt t="37720" x="5445125" y="1476375"/>
          <p14:tracePt t="37730" x="5457825" y="1476375"/>
          <p14:tracePt t="37736" x="5470525" y="1476375"/>
          <p14:tracePt t="37744" x="5495925" y="1476375"/>
          <p14:tracePt t="37752" x="5519738" y="1476375"/>
          <p14:tracePt t="37760" x="5557838" y="1476375"/>
          <p14:tracePt t="37768" x="5583238" y="1476375"/>
          <p14:tracePt t="37776" x="5632450" y="1476375"/>
          <p14:tracePt t="37784" x="5695950" y="1476375"/>
          <p14:tracePt t="37792" x="5770563" y="1463675"/>
          <p14:tracePt t="37800" x="5808663" y="1450975"/>
          <p14:tracePt t="37808" x="5832475" y="1450975"/>
          <p14:tracePt t="37816" x="5845175" y="1450975"/>
          <p14:tracePt t="37848" x="5857875" y="1450975"/>
          <p14:tracePt t="37888" x="5870575" y="1450975"/>
          <p14:tracePt t="37920" x="5883275" y="1450975"/>
          <p14:tracePt t="37984" x="5895975" y="1450975"/>
          <p14:tracePt t="38016" x="5908675" y="1450975"/>
          <p14:tracePt t="38040" x="5921375" y="1450975"/>
          <p14:tracePt t="38048" x="5932488" y="1450975"/>
          <p14:tracePt t="38064" x="5957888" y="1450975"/>
          <p14:tracePt t="38073" x="5970588" y="1450975"/>
          <p14:tracePt t="38081" x="5995988" y="1450975"/>
          <p14:tracePt t="38088" x="6021388" y="1450975"/>
          <p14:tracePt t="38097" x="6045200" y="1450975"/>
          <p14:tracePt t="38104" x="6070600" y="1450975"/>
          <p14:tracePt t="38114" x="6108700" y="1450975"/>
          <p14:tracePt t="38120" x="6121400" y="1450975"/>
          <p14:tracePt t="38129" x="6157913" y="1450975"/>
          <p14:tracePt t="38136" x="6170613" y="1450975"/>
          <p14:tracePt t="38148" x="6183313" y="1450975"/>
          <p14:tracePt t="38152" x="6196013" y="1450975"/>
          <p14:tracePt t="38161" x="6208713" y="1450975"/>
          <p14:tracePt t="38168" x="6221413" y="1450975"/>
          <p14:tracePt t="38176" x="6234113" y="1463675"/>
          <p14:tracePt t="38184" x="6246813" y="1463675"/>
          <p14:tracePt t="38192" x="6246813" y="1476375"/>
          <p14:tracePt t="38200" x="6259513" y="1476375"/>
          <p14:tracePt t="38208" x="6296025" y="1476375"/>
          <p14:tracePt t="38216" x="6359525" y="1476375"/>
          <p14:tracePt t="38224" x="6421438" y="1476375"/>
          <p14:tracePt t="38232" x="6521450" y="1476375"/>
          <p14:tracePt t="38240" x="6634163" y="1501775"/>
          <p14:tracePt t="38248" x="6721475" y="1527175"/>
          <p14:tracePt t="38256" x="6797675" y="1539875"/>
          <p14:tracePt t="38264" x="6872288" y="1539875"/>
          <p14:tracePt t="38272" x="6959600" y="1552575"/>
          <p14:tracePt t="38281" x="7010400" y="1552575"/>
          <p14:tracePt t="38288" x="7059613" y="1563688"/>
          <p14:tracePt t="38296" x="7085013" y="1576388"/>
          <p14:tracePt t="38304" x="7123113" y="1576388"/>
          <p14:tracePt t="38313" x="7134225" y="1576388"/>
          <p14:tracePt t="38392" x="7146925" y="1576388"/>
          <p14:tracePt t="38400" x="7159625" y="1552575"/>
          <p14:tracePt t="38408" x="7172325" y="1552575"/>
          <p14:tracePt t="38416" x="7185025" y="1539875"/>
          <p14:tracePt t="38424" x="7210425" y="1527175"/>
          <p14:tracePt t="38432" x="7223125" y="1527175"/>
          <p14:tracePt t="38440" x="7246938" y="1501775"/>
          <p14:tracePt t="38448" x="7259638" y="1463675"/>
          <p14:tracePt t="38456" x="7272338" y="1463675"/>
          <p14:tracePt t="38464" x="7285038" y="1463675"/>
          <p14:tracePt t="38472" x="7297738" y="1450975"/>
          <p14:tracePt t="38481" x="7310438" y="1450975"/>
          <p14:tracePt t="38488" x="7372350" y="1439863"/>
          <p14:tracePt t="38498" x="7423150" y="1427163"/>
          <p14:tracePt t="38504" x="7485063" y="1427163"/>
          <p14:tracePt t="38513" x="7561263" y="1427163"/>
          <p14:tracePt t="38520" x="7610475" y="1427163"/>
          <p14:tracePt t="38530" x="7661275" y="1427163"/>
          <p14:tracePt t="38536" x="7697788" y="1427163"/>
          <p14:tracePt t="38544" x="7723188" y="1427163"/>
          <p14:tracePt t="38552" x="7735888" y="1427163"/>
          <p14:tracePt t="38561" x="7773988" y="1427163"/>
          <p14:tracePt t="38568" x="7785100" y="1427163"/>
          <p14:tracePt t="38624" x="7797800" y="1414463"/>
          <p14:tracePt t="38713" x="7810500" y="1414463"/>
          <p14:tracePt t="38728" x="7823200" y="1414463"/>
          <p14:tracePt t="38736" x="7835900" y="1414463"/>
          <p14:tracePt t="38744" x="7861300" y="1414463"/>
          <p14:tracePt t="38752" x="7874000" y="1414463"/>
          <p14:tracePt t="38760" x="7886700" y="1414463"/>
          <p14:tracePt t="38768" x="7897813" y="1414463"/>
          <p14:tracePt t="38776" x="7923213" y="1414463"/>
          <p14:tracePt t="38784" x="7948613" y="1414463"/>
          <p14:tracePt t="38792" x="7974013" y="1414463"/>
          <p14:tracePt t="38800" x="8010525" y="1427163"/>
          <p14:tracePt t="38808" x="8086725" y="1439863"/>
          <p14:tracePt t="38816" x="8135938" y="1439863"/>
          <p14:tracePt t="38824" x="8174038" y="1439863"/>
          <p14:tracePt t="38832" x="8235950" y="1439863"/>
          <p14:tracePt t="38840" x="8299450" y="1439863"/>
          <p14:tracePt t="38848" x="8374063" y="1439863"/>
          <p14:tracePt t="38856" x="8424863" y="1450975"/>
          <p14:tracePt t="38864" x="8448675" y="1450975"/>
          <p14:tracePt t="38872" x="8474075" y="1450975"/>
          <p14:tracePt t="38881" x="8512175" y="1450975"/>
          <p14:tracePt t="38888" x="8524875" y="1450975"/>
          <p14:tracePt t="38898" x="8537575" y="1450975"/>
          <p14:tracePt t="40376" x="8537575" y="1463675"/>
          <p14:tracePt t="40392" x="8524875" y="1476375"/>
          <p14:tracePt t="40400" x="8486775" y="1489075"/>
          <p14:tracePt t="40408" x="8448675" y="1527175"/>
          <p14:tracePt t="40416" x="8386763" y="1552575"/>
          <p14:tracePt t="40424" x="8361363" y="1576388"/>
          <p14:tracePt t="40432" x="8312150" y="1589088"/>
          <p14:tracePt t="40440" x="8274050" y="1614488"/>
          <p14:tracePt t="40448" x="8199438" y="1652588"/>
          <p14:tracePt t="40456" x="8086725" y="1676400"/>
          <p14:tracePt t="40465" x="8010525" y="1676400"/>
          <p14:tracePt t="40472" x="7886700" y="1689100"/>
          <p14:tracePt t="40481" x="7748588" y="1739900"/>
          <p14:tracePt t="40488" x="7635875" y="1752600"/>
          <p14:tracePt t="40497" x="7497763" y="1765300"/>
          <p14:tracePt t="40504" x="7348538" y="1765300"/>
          <p14:tracePt t="40513" x="7197725" y="1765300"/>
          <p14:tracePt t="40520" x="7034213" y="1776413"/>
          <p14:tracePt t="40528" x="6846888" y="1801813"/>
          <p14:tracePt t="40536" x="6634163" y="1801813"/>
          <p14:tracePt t="40544" x="6459538" y="1801813"/>
          <p14:tracePt t="40552" x="6270625" y="1814513"/>
          <p14:tracePt t="40561" x="6096000" y="1827213"/>
          <p14:tracePt t="40568" x="5921375" y="1827213"/>
          <p14:tracePt t="40576" x="5757863" y="1839913"/>
          <p14:tracePt t="40584" x="5619750" y="1865313"/>
          <p14:tracePt t="40592" x="5470525" y="1876425"/>
          <p14:tracePt t="40600" x="5345113" y="1889125"/>
          <p14:tracePt t="40608" x="5219700" y="1901825"/>
          <p14:tracePt t="40616" x="5081588" y="1939925"/>
          <p14:tracePt t="40624" x="4945063" y="1952625"/>
          <p14:tracePt t="40632" x="4843463" y="1965325"/>
          <p14:tracePt t="40640" x="4732338" y="1989138"/>
          <p14:tracePt t="40649" x="4606925" y="2001838"/>
          <p14:tracePt t="40656" x="4518025" y="2014538"/>
          <p14:tracePt t="40665" x="4406900" y="2014538"/>
          <p14:tracePt t="40672" x="4294188" y="2027238"/>
          <p14:tracePt t="40680" x="4156075" y="2027238"/>
          <p14:tracePt t="40688" x="4017963" y="2039938"/>
          <p14:tracePt t="40697" x="3867150" y="2039938"/>
          <p14:tracePt t="40704" x="3705225" y="2065338"/>
          <p14:tracePt t="40713" x="3541713" y="2089150"/>
          <p14:tracePt t="40720" x="3405188" y="2089150"/>
          <p14:tracePt t="40728" x="3267075" y="2089150"/>
          <p14:tracePt t="40736" x="3141663" y="2101850"/>
          <p14:tracePt t="40745" x="2979738" y="2139950"/>
          <p14:tracePt t="40752" x="2854325" y="2152650"/>
          <p14:tracePt t="40761" x="2754313" y="2165350"/>
          <p14:tracePt t="40768" x="2628900" y="2178050"/>
          <p14:tracePt t="40776" x="2528888" y="2190750"/>
          <p14:tracePt t="40784" x="2452688" y="2201863"/>
          <p14:tracePt t="40792" x="2403475" y="2214563"/>
          <p14:tracePt t="40800" x="2328863" y="2227263"/>
          <p14:tracePt t="40808" x="2290763" y="2227263"/>
          <p14:tracePt t="40816" x="2265363" y="2227263"/>
          <p14:tracePt t="40824" x="2252663" y="2227263"/>
          <p14:tracePt t="40936" x="2239963" y="2227263"/>
          <p14:tracePt t="40976" x="2228850" y="2227263"/>
          <p14:tracePt t="40992" x="2216150" y="2227263"/>
          <p14:tracePt t="41016" x="2203450" y="2227263"/>
          <p14:tracePt t="41176" x="2190750" y="2227263"/>
          <p14:tracePt t="41248" x="2178050" y="2227263"/>
          <p14:tracePt t="41312" x="2165350" y="2227263"/>
          <p14:tracePt t="41328" x="2165350" y="2214563"/>
          <p14:tracePt t="41336" x="2178050" y="2214563"/>
          <p14:tracePt t="41344" x="2190750" y="2201863"/>
          <p14:tracePt t="41352" x="2216150" y="2190750"/>
          <p14:tracePt t="41361" x="2278063" y="2178050"/>
          <p14:tracePt t="41368" x="2339975" y="2152650"/>
          <p14:tracePt t="41376" x="2428875" y="2139950"/>
          <p14:tracePt t="41385" x="2541588" y="2127250"/>
          <p14:tracePt t="41392" x="2690813" y="2101850"/>
          <p14:tracePt t="41400" x="2867025" y="2089150"/>
          <p14:tracePt t="41408" x="3116263" y="2014538"/>
          <p14:tracePt t="41416" x="3405188" y="1978025"/>
          <p14:tracePt t="41424" x="3743325" y="1978025"/>
          <p14:tracePt t="41432" x="4130675" y="1939925"/>
          <p14:tracePt t="41440" x="4481513" y="1927225"/>
          <p14:tracePt t="41448" x="4919663" y="1927225"/>
          <p14:tracePt t="41456" x="5370513" y="1927225"/>
          <p14:tracePt t="41464" x="5808663" y="1901825"/>
          <p14:tracePt t="41472" x="6221413" y="1901825"/>
          <p14:tracePt t="41480" x="6659563" y="1901825"/>
          <p14:tracePt t="41488" x="7034213" y="1901825"/>
          <p14:tracePt t="41496" x="7385050" y="1901825"/>
          <p14:tracePt t="41504" x="7723188" y="1901825"/>
          <p14:tracePt t="41513" x="8023225" y="1901825"/>
          <p14:tracePt t="41520" x="8299450" y="1901825"/>
          <p14:tracePt t="41528" x="8512175" y="1889125"/>
          <p14:tracePt t="41536" x="8650288" y="1876425"/>
          <p14:tracePt t="41546" x="8763000" y="1876425"/>
          <p14:tracePt t="41552" x="8837613" y="1852613"/>
          <p14:tracePt t="41561" x="8886825" y="1827213"/>
          <p14:tracePt t="41568" x="8912225" y="1814513"/>
          <p14:tracePt t="41576" x="8912225" y="1801813"/>
          <p14:tracePt t="41584" x="8937625" y="1801813"/>
          <p14:tracePt t="41704" x="8937625" y="1789113"/>
          <p14:tracePt t="41712" x="8924925" y="1789113"/>
          <p14:tracePt t="41728" x="8886825" y="1789113"/>
          <p14:tracePt t="41736" x="8850313" y="1814513"/>
          <p14:tracePt t="41744" x="8786813" y="1852613"/>
          <p14:tracePt t="41752" x="8750300" y="1876425"/>
          <p14:tracePt t="41760" x="8661400" y="1927225"/>
          <p14:tracePt t="41768" x="8574088" y="1952625"/>
          <p14:tracePt t="41776" x="8448675" y="1965325"/>
          <p14:tracePt t="41784" x="8348663" y="2014538"/>
          <p14:tracePt t="41792" x="8186738" y="2052638"/>
          <p14:tracePt t="41800" x="7948613" y="2101850"/>
          <p14:tracePt t="41808" x="7685088" y="2152650"/>
          <p14:tracePt t="41816" x="7359650" y="2214563"/>
          <p14:tracePt t="41824" x="7072313" y="2252663"/>
          <p14:tracePt t="41832" x="6784975" y="2290763"/>
          <p14:tracePt t="41840" x="6534150" y="2290763"/>
          <p14:tracePt t="41848" x="6221413" y="2327275"/>
          <p14:tracePt t="41856" x="5870575" y="2339975"/>
          <p14:tracePt t="41864" x="5557838" y="2339975"/>
          <p14:tracePt t="41872" x="5245100" y="2365375"/>
          <p14:tracePt t="41881" x="5032375" y="2378075"/>
          <p14:tracePt t="41888" x="4794250" y="2378075"/>
          <p14:tracePt t="41897" x="4619625" y="2378075"/>
          <p14:tracePt t="41904" x="4494213" y="2378075"/>
          <p14:tracePt t="41913" x="4368800" y="2378075"/>
          <p14:tracePt t="41920" x="4294188" y="2378075"/>
          <p14:tracePt t="41930" x="4217988" y="2378075"/>
          <p14:tracePt t="41936" x="4168775" y="2365375"/>
          <p14:tracePt t="41947" x="4105275" y="2352675"/>
          <p14:tracePt t="41952" x="4056063" y="2352675"/>
          <p14:tracePt t="41961" x="4017963" y="2352675"/>
          <p14:tracePt t="41968" x="3979863" y="2352675"/>
          <p14:tracePt t="41976" x="3943350" y="2352675"/>
          <p14:tracePt t="41984" x="3917950" y="2352675"/>
          <p14:tracePt t="41992" x="3879850" y="2352675"/>
          <p14:tracePt t="42000" x="3830638" y="2352675"/>
          <p14:tracePt t="42008" x="3779838" y="2352675"/>
          <p14:tracePt t="42016" x="3705225" y="2352675"/>
          <p14:tracePt t="42024" x="3654425" y="2352675"/>
          <p14:tracePt t="42032" x="3592513" y="2352675"/>
          <p14:tracePt t="42041" x="3554413" y="2352675"/>
          <p14:tracePt t="42048" x="3517900" y="2352675"/>
          <p14:tracePt t="42057" x="3479800" y="2352675"/>
          <p14:tracePt t="42064" x="3429000" y="2339975"/>
          <p14:tracePt t="42072" x="3405188" y="2327275"/>
          <p14:tracePt t="42080" x="3367088" y="2327275"/>
          <p14:tracePt t="42088" x="3328988" y="2327275"/>
          <p14:tracePt t="42097" x="3292475" y="2314575"/>
          <p14:tracePt t="42104" x="3267075" y="2314575"/>
          <p14:tracePt t="42113" x="3241675" y="2303463"/>
          <p14:tracePt t="42120" x="3216275" y="2303463"/>
          <p14:tracePt t="42130" x="3192463" y="2290763"/>
          <p14:tracePt t="42136" x="3167063" y="2278063"/>
          <p14:tracePt t="42152" x="3141663" y="2278063"/>
          <p14:tracePt t="42164" x="3128963" y="2278063"/>
          <p14:tracePt t="42168" x="3116263" y="2278063"/>
          <p14:tracePt t="42176" x="3092450" y="2278063"/>
          <p14:tracePt t="42184" x="3054350" y="2278063"/>
          <p14:tracePt t="42192" x="3003550" y="2278063"/>
          <p14:tracePt t="42200" x="2928938" y="2265363"/>
          <p14:tracePt t="42208" x="2867025" y="2252663"/>
          <p14:tracePt t="42216" x="2778125" y="2239963"/>
          <p14:tracePt t="42224" x="2654300" y="2227263"/>
          <p14:tracePt t="42232" x="2590800" y="2227263"/>
          <p14:tracePt t="42240" x="2541588" y="2227263"/>
          <p14:tracePt t="42248" x="2465388" y="2227263"/>
          <p14:tracePt t="42256" x="2403475" y="2227263"/>
          <p14:tracePt t="42264" x="2365375" y="2227263"/>
          <p14:tracePt t="42272" x="2328863" y="2214563"/>
          <p14:tracePt t="42281" x="2290763" y="2201863"/>
          <p14:tracePt t="42288" x="2278063" y="2201863"/>
          <p14:tracePt t="42296" x="2265363" y="2201863"/>
          <p14:tracePt t="42304" x="2239963" y="2201863"/>
          <p14:tracePt t="42312" x="2216150" y="2201863"/>
          <p14:tracePt t="42320" x="2203450" y="2201863"/>
          <p14:tracePt t="42330" x="2178050" y="2201863"/>
          <p14:tracePt t="42347" x="2152650" y="2201863"/>
          <p14:tracePt t="42352" x="2127250" y="2190750"/>
          <p14:tracePt t="42361" x="2116138" y="2178050"/>
          <p14:tracePt t="42368" x="2103438" y="2178050"/>
          <p14:tracePt t="42376" x="2078038" y="2178050"/>
          <p14:tracePt t="42392" x="2052638" y="2178050"/>
          <p14:tracePt t="42448" x="2052638" y="2165350"/>
          <p14:tracePt t="42544" x="2052638" y="2152650"/>
          <p14:tracePt t="42568" x="2065338" y="2152650"/>
          <p14:tracePt t="42576" x="2090738" y="2139950"/>
          <p14:tracePt t="42584" x="2127250" y="2127250"/>
          <p14:tracePt t="42592" x="2203450" y="2114550"/>
          <p14:tracePt t="42600" x="2239963" y="2114550"/>
          <p14:tracePt t="42608" x="2278063" y="2114550"/>
          <p14:tracePt t="42616" x="2316163" y="2101850"/>
          <p14:tracePt t="42624" x="2378075" y="2089150"/>
          <p14:tracePt t="42632" x="2416175" y="2089150"/>
          <p14:tracePt t="42640" x="2465388" y="2089150"/>
          <p14:tracePt t="42648" x="2490788" y="2089150"/>
          <p14:tracePt t="42656" x="2503488" y="2089150"/>
          <p14:tracePt t="42664" x="2528888" y="2078038"/>
          <p14:tracePt t="42672" x="2554288" y="2078038"/>
          <p14:tracePt t="42681" x="2565400" y="2078038"/>
          <p14:tracePt t="42688" x="2590800" y="2078038"/>
          <p14:tracePt t="42697" x="2616200" y="2078038"/>
          <p14:tracePt t="42704" x="2641600" y="2089150"/>
          <p14:tracePt t="42713" x="2667000" y="2089150"/>
          <p14:tracePt t="42720" x="2690813" y="2089150"/>
          <p14:tracePt t="42728" x="2703513" y="2089150"/>
          <p14:tracePt t="42752" x="2716213" y="2089150"/>
          <p14:tracePt t="42760" x="2728913" y="2089150"/>
          <p14:tracePt t="42776" x="2741613" y="2089150"/>
          <p14:tracePt t="42784" x="2754313" y="2078038"/>
          <p14:tracePt t="42960" x="2767013" y="2078038"/>
          <p14:tracePt t="42968" x="2778125" y="2078038"/>
          <p14:tracePt t="42976" x="2790825" y="2078038"/>
          <p14:tracePt t="42984" x="2803525" y="2078038"/>
          <p14:tracePt t="42992" x="2841625" y="2078038"/>
          <p14:tracePt t="43000" x="2879725" y="2089150"/>
          <p14:tracePt t="43008" x="2967038" y="2114550"/>
          <p14:tracePt t="43016" x="3054350" y="2114550"/>
          <p14:tracePt t="43024" x="3205163" y="2114550"/>
          <p14:tracePt t="43032" x="3354388" y="2127250"/>
          <p14:tracePt t="43040" x="3492500" y="2139950"/>
          <p14:tracePt t="43048" x="3692525" y="2152650"/>
          <p14:tracePt t="43056" x="3943350" y="2165350"/>
          <p14:tracePt t="43064" x="4156075" y="2190750"/>
          <p14:tracePt t="43072" x="4381500" y="2214563"/>
          <p14:tracePt t="43081" x="4568825" y="2227263"/>
          <p14:tracePt t="43088" x="4719638" y="2227263"/>
          <p14:tracePt t="43097" x="4843463" y="2227263"/>
          <p14:tracePt t="43104" x="4945063" y="2227263"/>
          <p14:tracePt t="43112" x="5006975" y="2227263"/>
          <p14:tracePt t="43120" x="5045075" y="2227263"/>
          <p14:tracePt t="43130" x="5057775" y="2227263"/>
          <p14:tracePt t="43232" x="5057775" y="2214563"/>
          <p14:tracePt t="43240" x="5045075" y="2214563"/>
          <p14:tracePt t="43248" x="5032375" y="2214563"/>
          <p14:tracePt t="43256" x="5006975" y="2227263"/>
          <p14:tracePt t="43272" x="4981575" y="2227263"/>
          <p14:tracePt t="43281" x="4956175" y="2239963"/>
          <p14:tracePt t="43288" x="4932363" y="2239963"/>
          <p14:tracePt t="43298" x="4919663" y="2252663"/>
          <p14:tracePt t="43304" x="4906963" y="2252663"/>
          <p14:tracePt t="43384" x="4906963" y="2239963"/>
          <p14:tracePt t="43400" x="4906963" y="2214563"/>
          <p14:tracePt t="43576" x="4906963" y="2201863"/>
          <p14:tracePt t="43600" x="4906963" y="2190750"/>
          <p14:tracePt t="43648" x="4919663" y="2178050"/>
          <p14:tracePt t="43696" x="4919663" y="2165350"/>
          <p14:tracePt t="43800" x="4932363" y="2165350"/>
          <p14:tracePt t="43824" x="4945063" y="2165350"/>
          <p14:tracePt t="43848" x="4956175" y="2152650"/>
          <p14:tracePt t="43872" x="4968875" y="2152650"/>
          <p14:tracePt t="45360" x="4981575" y="2152650"/>
          <p14:tracePt t="45368" x="4981575" y="2139950"/>
          <p14:tracePt t="45377" x="4994275" y="2127250"/>
          <p14:tracePt t="45400" x="5006975" y="2127250"/>
          <p14:tracePt t="45408" x="5019675" y="2127250"/>
          <p14:tracePt t="45416" x="5045075" y="2127250"/>
          <p14:tracePt t="45424" x="5057775" y="2127250"/>
          <p14:tracePt t="45432" x="5081588" y="2127250"/>
          <p14:tracePt t="45440" x="5094288" y="2127250"/>
          <p14:tracePt t="45448" x="5132388" y="2114550"/>
          <p14:tracePt t="45456" x="5145088" y="2101850"/>
          <p14:tracePt t="45464" x="5157788" y="2101850"/>
          <p14:tracePt t="45480" x="5170488" y="2101850"/>
          <p14:tracePt t="45504" x="5170488" y="2078038"/>
          <p14:tracePt t="45513" x="5194300" y="2078038"/>
          <p14:tracePt t="45520" x="5207000" y="2078038"/>
          <p14:tracePt t="45528" x="5219700" y="2078038"/>
          <p14:tracePt t="45536" x="5232400" y="2078038"/>
          <p14:tracePt t="45547" x="5270500" y="2078038"/>
          <p14:tracePt t="45553" x="5294313" y="2078038"/>
          <p14:tracePt t="45561" x="5307013" y="2078038"/>
          <p14:tracePt t="45568" x="5332413" y="2078038"/>
          <p14:tracePt t="45576" x="5357813" y="2065338"/>
          <p14:tracePt t="45584" x="5370513" y="2052638"/>
          <p14:tracePt t="46264" x="5383213" y="2052638"/>
          <p14:tracePt t="46272" x="5419725" y="2052638"/>
          <p14:tracePt t="46280" x="5495925" y="2052638"/>
          <p14:tracePt t="46288" x="5570538" y="2027238"/>
          <p14:tracePt t="46297" x="5632450" y="2001838"/>
          <p14:tracePt t="46304" x="5670550" y="2001838"/>
          <p14:tracePt t="46313" x="5683250" y="2001838"/>
          <p14:tracePt t="46320" x="5695950" y="1989138"/>
          <p14:tracePt t="46328" x="5732463" y="1989138"/>
          <p14:tracePt t="46336" x="5770563" y="1978025"/>
          <p14:tracePt t="46347" x="5808663" y="1978025"/>
          <p14:tracePt t="46352" x="5832475" y="1978025"/>
          <p14:tracePt t="46363" x="5845175" y="1978025"/>
          <p14:tracePt t="46368" x="5857875" y="1978025"/>
          <p14:tracePt t="46377" x="5883275" y="1978025"/>
          <p14:tracePt t="46392" x="5895975" y="1965325"/>
          <p14:tracePt t="46408" x="5908675" y="1952625"/>
          <p14:tracePt t="46464" x="5932488" y="1952625"/>
          <p14:tracePt t="46480" x="5945188" y="1952625"/>
          <p14:tracePt t="46488" x="5970588" y="1952625"/>
          <p14:tracePt t="46497" x="5983288" y="1952625"/>
          <p14:tracePt t="46511" x="5995988" y="1952625"/>
          <p14:tracePt t="46520" x="6008688" y="1952625"/>
          <p14:tracePt t="46560" x="6021388" y="1952625"/>
          <p14:tracePt t="47856" x="6034088" y="1965325"/>
          <p14:tracePt t="47928" x="6034088" y="1978025"/>
          <p14:tracePt t="47960" x="6021388" y="2001838"/>
          <p14:tracePt t="47977" x="6008688" y="2001838"/>
          <p14:tracePt t="48304" x="6021388" y="2001838"/>
          <p14:tracePt t="48320" x="6034088" y="2001838"/>
          <p14:tracePt t="48328" x="6057900" y="2014538"/>
          <p14:tracePt t="48345" x="6083300" y="2014538"/>
          <p14:tracePt t="48352" x="6096000" y="2014538"/>
          <p14:tracePt t="48361" x="6121400" y="2014538"/>
          <p14:tracePt t="48377" x="6146800" y="2014538"/>
          <p14:tracePt t="48384" x="6196013" y="2014538"/>
          <p14:tracePt t="48392" x="6308725" y="2039938"/>
          <p14:tracePt t="48400" x="6408738" y="2078038"/>
          <p14:tracePt t="48408" x="6521450" y="2089150"/>
          <p14:tracePt t="48416" x="6646863" y="2127250"/>
          <p14:tracePt t="48424" x="6784975" y="2139950"/>
          <p14:tracePt t="48432" x="6910388" y="2165350"/>
          <p14:tracePt t="48440" x="7046913" y="2190750"/>
          <p14:tracePt t="48448" x="7146925" y="2201863"/>
          <p14:tracePt t="48456" x="7259638" y="2227263"/>
          <p14:tracePt t="48464" x="7348538" y="2252663"/>
          <p14:tracePt t="48472" x="7448550" y="2252663"/>
          <p14:tracePt t="48481" x="7497763" y="2265363"/>
          <p14:tracePt t="48488" x="7561263" y="2278063"/>
          <p14:tracePt t="48498" x="7597775" y="2290763"/>
          <p14:tracePt t="48504" x="7648575" y="2290763"/>
          <p14:tracePt t="48513" x="7661275" y="2290763"/>
          <p14:tracePt t="48520" x="7673975" y="2290763"/>
          <p14:tracePt t="48576" x="7697788" y="2290763"/>
          <p14:tracePt t="48624" x="7710488" y="2290763"/>
          <p14:tracePt t="48648" x="7723188" y="2265363"/>
          <p14:tracePt t="48672" x="7735888" y="2252663"/>
          <p14:tracePt t="48680" x="7748588" y="2252663"/>
          <p14:tracePt t="48697" x="7773988" y="2239963"/>
          <p14:tracePt t="48703" x="7797800" y="2239963"/>
          <p14:tracePt t="48712" x="7861300" y="2239963"/>
          <p14:tracePt t="48720" x="7974013" y="2239963"/>
          <p14:tracePt t="48728" x="8061325" y="2239963"/>
          <p14:tracePt t="48736" x="8161338" y="2239963"/>
          <p14:tracePt t="48745" x="8274050" y="2227263"/>
          <p14:tracePt t="48752" x="8399463" y="2214563"/>
          <p14:tracePt t="48761" x="8474075" y="2214563"/>
          <p14:tracePt t="48768" x="8561388" y="2214563"/>
          <p14:tracePt t="48776" x="8650288" y="2214563"/>
          <p14:tracePt t="48784" x="8750300" y="2214563"/>
          <p14:tracePt t="48792" x="8799513" y="2214563"/>
          <p14:tracePt t="48800" x="8863013" y="2214563"/>
          <p14:tracePt t="48808" x="8937625" y="2214563"/>
          <p14:tracePt t="48816" x="8975725" y="2214563"/>
          <p14:tracePt t="48824" x="8999538" y="2214563"/>
          <p14:tracePt t="48832" x="9024938" y="2214563"/>
          <p14:tracePt t="48840" x="9037638" y="2214563"/>
          <p14:tracePt t="48864" x="9063038" y="2214563"/>
          <p14:tracePt t="48936" x="9075738" y="2201863"/>
          <p14:tracePt t="48968" x="9088438" y="2190750"/>
          <p14:tracePt t="48976" x="9099550" y="2178050"/>
          <p14:tracePt t="48992" x="9112250" y="2178050"/>
          <p14:tracePt t="49008" x="9124950" y="2165350"/>
          <p14:tracePt t="49024" x="9137650" y="2152650"/>
          <p14:tracePt t="49584" x="9137650" y="2165350"/>
          <p14:tracePt t="49608" x="9112250" y="2178050"/>
          <p14:tracePt t="49632" x="9112250" y="2190750"/>
          <p14:tracePt t="49640" x="9088438" y="2201863"/>
          <p14:tracePt t="49648" x="9088438" y="2214563"/>
          <p14:tracePt t="49872" x="9075738" y="2227263"/>
          <p14:tracePt t="49880" x="9063038" y="2227263"/>
          <p14:tracePt t="49968" x="9050338" y="2239963"/>
          <p14:tracePt t="51248" x="9050338" y="2252663"/>
          <p14:tracePt t="51336" x="9063038" y="2252663"/>
          <p14:tracePt t="51432" x="9075738" y="2265363"/>
          <p14:tracePt t="51608" x="9088438" y="2265363"/>
          <p14:tracePt t="51688" x="9099550" y="2265363"/>
          <p14:tracePt t="51704" x="9112250" y="2265363"/>
          <p14:tracePt t="53456" x="9137650" y="2265363"/>
          <p14:tracePt t="55577" x="9150350" y="2265363"/>
          <p14:tracePt t="56920" x="9163050" y="2265363"/>
          <p14:tracePt t="56976" x="9175750" y="2265363"/>
          <p14:tracePt t="57064" x="9188450" y="2265363"/>
          <p14:tracePt t="57080" x="9199563" y="2265363"/>
          <p14:tracePt t="57097" x="9212263" y="2265363"/>
          <p14:tracePt t="57104" x="9224963" y="2265363"/>
          <p14:tracePt t="57113" x="9250363" y="2265363"/>
          <p14:tracePt t="57120" x="9288463" y="2265363"/>
          <p14:tracePt t="57129" x="9337675" y="2252663"/>
          <p14:tracePt t="57136" x="9401175" y="2252663"/>
          <p14:tracePt t="57147" x="9463088" y="2239963"/>
          <p14:tracePt t="57152" x="9513888" y="2239963"/>
          <p14:tracePt t="57163" x="9550400" y="2227263"/>
          <p14:tracePt t="57168" x="9575800" y="2201863"/>
          <p14:tracePt t="57177" x="9613900" y="2190750"/>
          <p14:tracePt t="57184" x="9675813" y="2165350"/>
          <p14:tracePt t="57193" x="9713913" y="2127250"/>
          <p14:tracePt t="57200" x="9763125" y="2101850"/>
          <p14:tracePt t="57208" x="9801225" y="2089150"/>
          <p14:tracePt t="57216" x="9875838" y="2065338"/>
          <p14:tracePt t="57224" x="9939338" y="2052638"/>
          <p14:tracePt t="57232" x="9988550" y="2027238"/>
          <p14:tracePt t="57240" x="10026650" y="2027238"/>
          <p14:tracePt t="57248" x="10052050" y="2001838"/>
          <p14:tracePt t="57256" x="10064750" y="1989138"/>
          <p14:tracePt t="57264" x="10088563" y="1965325"/>
          <p14:tracePt t="57272" x="10113963" y="1952625"/>
          <p14:tracePt t="57280" x="10139363" y="1939925"/>
          <p14:tracePt t="57288" x="10164763" y="1927225"/>
          <p14:tracePt t="57297" x="10188575" y="1927225"/>
          <p14:tracePt t="57304" x="10213975" y="1914525"/>
          <p14:tracePt t="57313" x="10226675" y="1889125"/>
          <p14:tracePt t="57320" x="10252075" y="1865313"/>
          <p14:tracePt t="57329" x="10277475" y="1852613"/>
          <p14:tracePt t="57336" x="10301288" y="1839913"/>
          <p14:tracePt t="57347" x="10313988" y="1827213"/>
          <p14:tracePt t="57352" x="10326688" y="1814513"/>
          <p14:tracePt t="57360" x="10339388" y="1801813"/>
          <p14:tracePt t="57368" x="10352088" y="1789113"/>
          <p14:tracePt t="57376" x="10377488" y="1765300"/>
          <p14:tracePt t="57384" x="10401300" y="1752600"/>
          <p14:tracePt t="57393" x="10439400" y="1727200"/>
          <p14:tracePt t="57400" x="10502900" y="1701800"/>
          <p14:tracePt t="57408" x="10590213" y="1676400"/>
          <p14:tracePt t="57416" x="10690225" y="1652588"/>
          <p14:tracePt t="57425" x="10739438" y="1652588"/>
          <p14:tracePt t="57432" x="10815638" y="1627188"/>
          <p14:tracePt t="57440" x="10877550" y="1614488"/>
          <p14:tracePt t="57448" x="10890250" y="1601788"/>
          <p14:tracePt t="57904" x="10902950" y="1601788"/>
          <p14:tracePt t="57913" x="10915650" y="1614488"/>
          <p14:tracePt t="57927" x="10928350" y="1639888"/>
          <p14:tracePt t="57936" x="10952163" y="1652588"/>
          <p14:tracePt t="57944" x="10964863" y="1676400"/>
          <p14:tracePt t="57952" x="10990263" y="1714500"/>
          <p14:tracePt t="57962" x="11015663" y="1752600"/>
          <p14:tracePt t="57968" x="11028363" y="1765300"/>
          <p14:tracePt t="57976" x="11041063" y="1776413"/>
          <p14:tracePt t="57984" x="11052175" y="1801813"/>
          <p14:tracePt t="57992" x="11077575" y="1827213"/>
          <p14:tracePt t="58000" x="11090275" y="1852613"/>
          <p14:tracePt t="58008" x="11090275" y="1876425"/>
          <p14:tracePt t="58016" x="11090275" y="1901825"/>
          <p14:tracePt t="58024" x="11090275" y="1914525"/>
          <p14:tracePt t="58032" x="11102975" y="1927225"/>
          <p14:tracePt t="58040" x="11102975" y="1939925"/>
          <p14:tracePt t="58048" x="11102975" y="1952625"/>
          <p14:tracePt t="58056" x="11102975" y="1965325"/>
          <p14:tracePt t="58064" x="11115675" y="1978025"/>
          <p14:tracePt t="58088" x="11115675" y="1989138"/>
          <p14:tracePt t="58097" x="11128375" y="2014538"/>
          <p14:tracePt t="58113" x="11128375" y="2027238"/>
          <p14:tracePt t="58130" x="11128375" y="2052638"/>
          <p14:tracePt t="58147" x="11128375" y="2065338"/>
          <p14:tracePt t="58152" x="11128375" y="2078038"/>
          <p14:tracePt t="58162" x="11128375" y="2089150"/>
          <p14:tracePt t="58168" x="11128375" y="2101850"/>
          <p14:tracePt t="58176" x="11128375" y="2114550"/>
          <p14:tracePt t="58192" x="11128375" y="2139950"/>
          <p14:tracePt t="58216" x="11128375" y="2165350"/>
          <p14:tracePt t="58224" x="11115675" y="2165350"/>
          <p14:tracePt t="58256" x="11115675" y="2178050"/>
          <p14:tracePt t="58400" x="11128375" y="2178050"/>
          <p14:tracePt t="58408" x="11141075" y="2178050"/>
          <p14:tracePt t="58416" x="11177588" y="2178050"/>
          <p14:tracePt t="58424" x="11215688" y="2178050"/>
          <p14:tracePt t="58432" x="11241088" y="2178050"/>
          <p14:tracePt t="58440" x="11266488" y="2190750"/>
          <p14:tracePt t="58448" x="11303000" y="2190750"/>
          <p14:tracePt t="58456" x="11328400" y="2190750"/>
          <p14:tracePt t="58464" x="11341100" y="2190750"/>
          <p14:tracePt t="58472" x="11366500" y="2190750"/>
          <p14:tracePt t="58480" x="11403013" y="2190750"/>
          <p14:tracePt t="58488" x="11415713" y="2190750"/>
          <p14:tracePt t="58497" x="11428413" y="2190750"/>
          <p14:tracePt t="58504" x="11441113" y="2190750"/>
          <p14:tracePt t="58513" x="11453813" y="2190750"/>
          <p14:tracePt t="58530" x="11466513" y="2190750"/>
          <p14:tracePt t="58536" x="11479213" y="2190750"/>
          <p14:tracePt t="58546" x="11490325" y="2190750"/>
          <p14:tracePt t="58552" x="11503025" y="2190750"/>
          <p14:tracePt t="58563" x="11515725" y="2190750"/>
          <p14:tracePt t="58576" x="11541125" y="2190750"/>
          <p14:tracePt t="58600" x="11553825" y="2190750"/>
          <p14:tracePt t="58616" x="11566525" y="2190750"/>
          <p14:tracePt t="58624" x="11579225" y="2190750"/>
          <p14:tracePt t="58640" x="11591925" y="2190750"/>
          <p14:tracePt t="58744" x="11603038" y="2190750"/>
          <p14:tracePt t="59312" x="11628438" y="2190750"/>
          <p14:tracePt t="60216" x="11641138" y="2190750"/>
          <p14:tracePt t="61096" x="11653838" y="2190750"/>
          <p14:tracePt t="61104" x="11666538" y="2190750"/>
          <p14:tracePt t="62960" x="11653838" y="2190750"/>
          <p14:tracePt t="62976" x="11615738" y="2190750"/>
          <p14:tracePt t="62984" x="11528425" y="2190750"/>
          <p14:tracePt t="62992" x="11441113" y="2178050"/>
          <p14:tracePt t="63000" x="11353800" y="2165350"/>
          <p14:tracePt t="63008" x="11241088" y="2127250"/>
          <p14:tracePt t="63016" x="11115675" y="2101850"/>
          <p14:tracePt t="63024" x="11002963" y="2089150"/>
          <p14:tracePt t="63032" x="10864850" y="2052638"/>
          <p14:tracePt t="63040" x="10739438" y="2014538"/>
          <p14:tracePt t="63048" x="10577513" y="1989138"/>
          <p14:tracePt t="63056" x="10390188" y="1978025"/>
          <p14:tracePt t="63064" x="10201275" y="1978025"/>
          <p14:tracePt t="63072" x="9975850" y="1965325"/>
          <p14:tracePt t="63080" x="9726613" y="1952625"/>
          <p14:tracePt t="63088" x="9525000" y="1952625"/>
          <p14:tracePt t="63098" x="9275763" y="1952625"/>
          <p14:tracePt t="63104" x="9012238" y="1952625"/>
          <p14:tracePt t="63113" x="8661400" y="1927225"/>
          <p14:tracePt t="63120" x="8348663" y="1927225"/>
          <p14:tracePt t="63129" x="8074025" y="1927225"/>
          <p14:tracePt t="63136" x="7748588" y="1876425"/>
          <p14:tracePt t="63147" x="7372350" y="1765300"/>
          <p14:tracePt t="63152" x="7021513" y="1727200"/>
          <p14:tracePt t="63162" x="6734175" y="1714500"/>
          <p14:tracePt t="63168" x="6383338" y="1676400"/>
          <p14:tracePt t="63179" x="6021388" y="1614488"/>
          <p14:tracePt t="63184" x="5695950" y="1576388"/>
          <p14:tracePt t="63193" x="5345113" y="1552575"/>
          <p14:tracePt t="63200" x="4968875" y="1539875"/>
          <p14:tracePt t="63208" x="4681538" y="1514475"/>
          <p14:tracePt t="63216" x="4343400" y="1527175"/>
          <p14:tracePt t="63224" x="4030663" y="1539875"/>
          <p14:tracePt t="63232" x="3756025" y="1539875"/>
          <p14:tracePt t="63240" x="3479800" y="1539875"/>
          <p14:tracePt t="63248" x="3241675" y="1539875"/>
          <p14:tracePt t="63256" x="3016250" y="1552575"/>
          <p14:tracePt t="63264" x="2803525" y="1576388"/>
          <p14:tracePt t="63272" x="2541588" y="1627188"/>
          <p14:tracePt t="63280" x="2328863" y="1639888"/>
          <p14:tracePt t="63288" x="2116138" y="1652588"/>
          <p14:tracePt t="63298" x="1852613" y="1689100"/>
          <p14:tracePt t="63304" x="1677988" y="1689100"/>
          <p14:tracePt t="63314" x="1501775" y="1714500"/>
          <p14:tracePt t="63320" x="1363663" y="1765300"/>
          <p14:tracePt t="63328" x="1227138" y="1801813"/>
          <p14:tracePt t="63336" x="1076325" y="1814513"/>
          <p14:tracePt t="63347" x="938213" y="1839913"/>
          <p14:tracePt t="63352" x="788988" y="1876425"/>
          <p14:tracePt t="63362" x="638175" y="1914525"/>
          <p14:tracePt t="63368" x="500063" y="1939925"/>
          <p14:tracePt t="63376" x="438150" y="1952625"/>
          <p14:tracePt t="63384" x="363538" y="1978025"/>
          <p14:tracePt t="63392" x="274638" y="1989138"/>
          <p14:tracePt t="63400" x="212725" y="2001838"/>
          <p14:tracePt t="63416" x="212725" y="2014538"/>
          <p14:tracePt t="63464" x="212725" y="2027238"/>
          <p14:tracePt t="63480" x="187325" y="2039938"/>
          <p14:tracePt t="63488" x="187325" y="2052638"/>
          <p14:tracePt t="63497" x="174625" y="2078038"/>
          <p14:tracePt t="63504" x="150813" y="2114550"/>
          <p14:tracePt t="63514" x="138113" y="2165350"/>
          <p14:tracePt t="63520" x="112713" y="2190750"/>
          <p14:tracePt t="63528" x="100013" y="2227263"/>
          <p14:tracePt t="63536" x="74613" y="2265363"/>
          <p14:tracePt t="63544" x="38100" y="2314575"/>
          <p14:tracePt t="63552" x="25400" y="2339975"/>
          <p14:tracePt t="63562" x="0" y="2378075"/>
          <p14:tracePt t="63568" x="0" y="2414588"/>
          <p14:tracePt t="63648" x="61913" y="2840038"/>
          <p14:tracePt t="63656" x="125413" y="2890838"/>
          <p14:tracePt t="63664" x="200025" y="2941638"/>
          <p14:tracePt t="63672" x="287338" y="3003550"/>
          <p14:tracePt t="63680" x="438150" y="3065463"/>
          <p14:tracePt t="63688" x="576263" y="3154363"/>
          <p14:tracePt t="63697" x="725488" y="3203575"/>
          <p14:tracePt t="63704" x="876300" y="3228975"/>
          <p14:tracePt t="63713" x="1014413" y="3267075"/>
          <p14:tracePt t="63720" x="1150938" y="3303588"/>
          <p14:tracePt t="63729" x="1301750" y="3354388"/>
          <p14:tracePt t="63736" x="1414463" y="3390900"/>
          <p14:tracePt t="63746" x="1514475" y="3403600"/>
          <p14:tracePt t="63752" x="1601788" y="3416300"/>
          <p14:tracePt t="63762" x="1701800" y="3441700"/>
          <p14:tracePt t="63768" x="1778000" y="3454400"/>
          <p14:tracePt t="63776" x="1839913" y="3479800"/>
          <p14:tracePt t="63784" x="1890713" y="3479800"/>
          <p14:tracePt t="63792" x="1927225" y="3479800"/>
          <p14:tracePt t="63800" x="1939925" y="3479800"/>
          <p14:tracePt t="64072" x="1939925" y="3454400"/>
          <p14:tracePt t="64088" x="1927225" y="3441700"/>
          <p14:tracePt t="64096" x="1927225" y="3429000"/>
          <p14:tracePt t="64105" x="1914525" y="3429000"/>
          <p14:tracePt t="64160" x="1903413" y="3429000"/>
          <p14:tracePt t="64200" x="1878013" y="3429000"/>
          <p14:tracePt t="64392" x="1890713" y="3403600"/>
          <p14:tracePt t="64400" x="1914525" y="3378200"/>
          <p14:tracePt t="64408" x="1914525" y="3367088"/>
          <p14:tracePt t="64416" x="1927225" y="3367088"/>
          <p14:tracePt t="64424" x="1927225" y="3341688"/>
          <p14:tracePt t="64432" x="1939925" y="3328988"/>
          <p14:tracePt t="64440" x="1952625" y="3316288"/>
          <p14:tracePt t="64448" x="1965325" y="3303588"/>
          <p14:tracePt t="64456" x="1965325" y="3290888"/>
          <p14:tracePt t="64464" x="1978025" y="3290888"/>
          <p14:tracePt t="64472" x="1978025" y="3278188"/>
          <p14:tracePt t="64480" x="1990725" y="3278188"/>
          <p14:tracePt t="64488" x="1990725" y="3267075"/>
          <p14:tracePt t="64497" x="2014538" y="3254375"/>
          <p14:tracePt t="64504" x="2027238" y="3241675"/>
          <p14:tracePt t="64514" x="2039938" y="3241675"/>
          <p14:tracePt t="64520" x="2039938" y="3228975"/>
          <p14:tracePt t="64530" x="2039938" y="3216275"/>
          <p14:tracePt t="64536" x="2065338" y="3216275"/>
          <p14:tracePt t="64546" x="2090738" y="3203575"/>
          <p14:tracePt t="64552" x="2103438" y="3190875"/>
          <p14:tracePt t="64563" x="2139950" y="3165475"/>
          <p14:tracePt t="64568" x="2152650" y="3154363"/>
          <p14:tracePt t="64576" x="2165350" y="3154363"/>
          <p14:tracePt t="64584" x="2190750" y="3128963"/>
          <p14:tracePt t="64600" x="2203450" y="3116263"/>
          <p14:tracePt t="64616" x="2216150" y="3116263"/>
          <p14:tracePt t="64632" x="2228850" y="3103563"/>
          <p14:tracePt t="64640" x="2228850" y="3090863"/>
          <p14:tracePt t="64648" x="2239963" y="3090863"/>
          <p14:tracePt t="64656" x="2265363" y="3090863"/>
          <p14:tracePt t="64680" x="2278063" y="3090863"/>
          <p14:tracePt t="64697" x="2290763" y="3090863"/>
          <p14:tracePt t="64704" x="2303463" y="3090863"/>
          <p14:tracePt t="64713" x="2316163" y="3090863"/>
          <p14:tracePt t="64720" x="2339975" y="3090863"/>
          <p14:tracePt t="64729" x="2365375" y="3090863"/>
          <p14:tracePt t="64735" x="2390775" y="3103563"/>
          <p14:tracePt t="64745" x="2416175" y="3116263"/>
          <p14:tracePt t="64752" x="2465388" y="3128963"/>
          <p14:tracePt t="64762" x="2503488" y="3154363"/>
          <p14:tracePt t="64768" x="2554288" y="3154363"/>
          <p14:tracePt t="64779" x="2603500" y="3154363"/>
          <p14:tracePt t="64784" x="2667000" y="3154363"/>
          <p14:tracePt t="64792" x="2716213" y="3154363"/>
          <p14:tracePt t="64800" x="2778125" y="3141663"/>
          <p14:tracePt t="64808" x="2854325" y="3128963"/>
          <p14:tracePt t="64816" x="2903538" y="3103563"/>
          <p14:tracePt t="64824" x="2941638" y="3090863"/>
          <p14:tracePt t="64832" x="2941638" y="3078163"/>
          <p14:tracePt t="64848" x="2954338" y="3078163"/>
          <p14:tracePt t="64856" x="2967038" y="3054350"/>
          <p14:tracePt t="64864" x="2979738" y="3041650"/>
          <p14:tracePt t="64880" x="2979738" y="3028950"/>
          <p14:tracePt t="64888" x="2979738" y="3016250"/>
          <p14:tracePt t="64897" x="2992438" y="3003550"/>
          <p14:tracePt t="64904" x="3003550" y="3003550"/>
          <p14:tracePt t="64920" x="3003550" y="2990850"/>
          <p14:tracePt t="64936" x="3003550" y="2978150"/>
          <p14:tracePt t="64984" x="3016250" y="2965450"/>
          <p14:tracePt t="65032" x="3028950" y="2965450"/>
          <p14:tracePt t="65056" x="3041650" y="2965450"/>
          <p14:tracePt t="65064" x="3054350" y="2965450"/>
          <p14:tracePt t="65072" x="3054350" y="2941638"/>
          <p14:tracePt t="65080" x="3067050" y="2941638"/>
          <p14:tracePt t="65096" x="3079750" y="2941638"/>
          <p14:tracePt t="65104" x="3092450" y="2941638"/>
          <p14:tracePt t="65113" x="3092450" y="2928938"/>
          <p14:tracePt t="65120" x="3103563" y="2928938"/>
          <p14:tracePt t="65128" x="3116263" y="2928938"/>
          <p14:tracePt t="65144" x="3128963" y="2916238"/>
          <p14:tracePt t="65164" x="3167063" y="2916238"/>
          <p14:tracePt t="65168" x="3179763" y="2916238"/>
          <p14:tracePt t="65248" x="3192463" y="2916238"/>
          <p14:tracePt t="65272" x="3205163" y="2916238"/>
          <p14:tracePt t="65280" x="3216275" y="2916238"/>
          <p14:tracePt t="65288" x="3241675" y="2916238"/>
          <p14:tracePt t="65297" x="3267075" y="2903538"/>
          <p14:tracePt t="65480" x="3292475" y="2903538"/>
          <p14:tracePt t="65488" x="3305175" y="2903538"/>
          <p14:tracePt t="65497" x="3328988" y="2903538"/>
          <p14:tracePt t="65504" x="3429000" y="2903538"/>
          <p14:tracePt t="65514" x="3579813" y="2916238"/>
          <p14:tracePt t="65520" x="3756025" y="2928938"/>
          <p14:tracePt t="65529" x="3917950" y="2916238"/>
          <p14:tracePt t="65536" x="4130675" y="2865438"/>
          <p14:tracePt t="65545" x="4381500" y="2852738"/>
          <p14:tracePt t="65552" x="4594225" y="2852738"/>
          <p14:tracePt t="65562" x="4756150" y="2840038"/>
          <p14:tracePt t="65568" x="4919663" y="2840038"/>
          <p14:tracePt t="65579" x="5094288" y="2852738"/>
          <p14:tracePt t="65584" x="5245100" y="2865438"/>
          <p14:tracePt t="65593" x="5383213" y="2903538"/>
          <p14:tracePt t="65600" x="5495925" y="2952750"/>
          <p14:tracePt t="65608" x="5570538" y="2965450"/>
          <p14:tracePt t="65616" x="5607050" y="2965450"/>
          <p14:tracePt t="65624" x="5645150" y="2965450"/>
          <p14:tracePt t="65633" x="5683250" y="2978150"/>
          <p14:tracePt t="65640" x="5695950" y="2990850"/>
          <p14:tracePt t="65648" x="5719763" y="2990850"/>
          <p14:tracePt t="65672" x="5732463" y="2990850"/>
          <p14:tracePt t="65713" x="5745163" y="2990850"/>
          <p14:tracePt t="65729" x="5757863" y="2990850"/>
          <p14:tracePt t="65752" x="5783263" y="2990850"/>
          <p14:tracePt t="65768" x="5795963" y="2990850"/>
          <p14:tracePt t="65776" x="5808663" y="2990850"/>
          <p14:tracePt t="65784" x="5845175" y="2990850"/>
          <p14:tracePt t="65792" x="5883275" y="2990850"/>
          <p14:tracePt t="65800" x="5957888" y="2990850"/>
          <p14:tracePt t="65808" x="6021388" y="2990850"/>
          <p14:tracePt t="65816" x="6070600" y="2990850"/>
          <p14:tracePt t="65824" x="6157913" y="2990850"/>
          <p14:tracePt t="65832" x="6283325" y="3016250"/>
          <p14:tracePt t="65840" x="6383338" y="3054350"/>
          <p14:tracePt t="65848" x="6483350" y="3065463"/>
          <p14:tracePt t="65856" x="6559550" y="3090863"/>
          <p14:tracePt t="65864" x="6608763" y="3090863"/>
          <p14:tracePt t="65872" x="6684963" y="3103563"/>
          <p14:tracePt t="65880" x="6721475" y="3103563"/>
          <p14:tracePt t="65888" x="6746875" y="3103563"/>
          <p14:tracePt t="65897" x="6772275" y="3103563"/>
          <p14:tracePt t="65904" x="6784975" y="3103563"/>
          <p14:tracePt t="65936" x="6797675" y="3103563"/>
          <p14:tracePt t="65944" x="6808788" y="3103563"/>
          <p14:tracePt t="65960" x="6821488" y="3103563"/>
          <p14:tracePt t="65968" x="6834188" y="3103563"/>
          <p14:tracePt t="65977" x="6846888" y="3103563"/>
          <p14:tracePt t="65984" x="6859588" y="3103563"/>
          <p14:tracePt t="65993" x="6872288" y="3103563"/>
          <p14:tracePt t="66000" x="6884988" y="3103563"/>
          <p14:tracePt t="66008" x="6897688" y="3103563"/>
          <p14:tracePt t="66024" x="6921500" y="3103563"/>
          <p14:tracePt t="66040" x="6934200" y="3103563"/>
          <p14:tracePt t="66048" x="6946900" y="3090863"/>
          <p14:tracePt t="66064" x="6959600" y="3090863"/>
          <p14:tracePt t="66072" x="6972300" y="3090863"/>
          <p14:tracePt t="66080" x="6985000" y="3090863"/>
          <p14:tracePt t="66088" x="7021513" y="3078163"/>
          <p14:tracePt t="66097" x="7110413" y="3078163"/>
          <p14:tracePt t="66104" x="7172325" y="3078163"/>
          <p14:tracePt t="66114" x="7246938" y="3078163"/>
          <p14:tracePt t="66121" x="7348538" y="3078163"/>
          <p14:tracePt t="66129" x="7448550" y="3078163"/>
          <p14:tracePt t="66136" x="7548563" y="3078163"/>
          <p14:tracePt t="66146" x="7610475" y="3078163"/>
          <p14:tracePt t="66164" x="7785100" y="3078163"/>
          <p14:tracePt t="66170" x="7835900" y="3078163"/>
          <p14:tracePt t="66181" x="7861300" y="3090863"/>
          <p14:tracePt t="66186" x="7886700" y="3090863"/>
          <p14:tracePt t="66194" x="7897813" y="3090863"/>
          <p14:tracePt t="66235" x="7923213" y="3090863"/>
          <p14:tracePt t="66266" x="7948613" y="3078163"/>
          <p14:tracePt t="66274" x="7961313" y="3065463"/>
          <p14:tracePt t="66299" x="7974013" y="3065463"/>
          <p14:tracePt t="66306" x="7986713" y="3054350"/>
          <p14:tracePt t="66314" x="7999413" y="3054350"/>
          <p14:tracePt t="66337" x="7999413" y="3041650"/>
          <p14:tracePt t="66370" x="8010525" y="3041650"/>
          <p14:tracePt t="66386" x="8035925" y="3028950"/>
          <p14:tracePt t="66426" x="8048625" y="3028950"/>
          <p14:tracePt t="66435" x="8061325" y="3028950"/>
          <p14:tracePt t="66442" x="8074025" y="3028950"/>
          <p14:tracePt t="66449" x="8086725" y="3028950"/>
          <p14:tracePt t="66457" x="8099425" y="3016250"/>
          <p14:tracePt t="66464" x="8110538" y="3016250"/>
          <p14:tracePt t="66474" x="8123238" y="3016250"/>
          <p14:tracePt t="66482" x="8161338" y="3016250"/>
          <p14:tracePt t="66490" x="8223250" y="3003550"/>
          <p14:tracePt t="66498" x="8299450" y="3003550"/>
          <p14:tracePt t="66506" x="8399463" y="3003550"/>
          <p14:tracePt t="66515" x="8499475" y="3003550"/>
          <p14:tracePt t="66522" x="8599488" y="3016250"/>
          <p14:tracePt t="66531" x="8724900" y="3041650"/>
          <p14:tracePt t="66538" x="8837613" y="3054350"/>
          <p14:tracePt t="66548" x="8963025" y="3078163"/>
          <p14:tracePt t="66554" x="9063038" y="3078163"/>
          <p14:tracePt t="66565" x="9163050" y="3090863"/>
          <p14:tracePt t="66569" x="9250363" y="3103563"/>
          <p14:tracePt t="66579" x="9363075" y="3116263"/>
          <p14:tracePt t="66584" x="9413875" y="3116263"/>
          <p14:tracePt t="66594" x="9450388" y="3116263"/>
          <p14:tracePt t="66601" x="9488488" y="3116263"/>
          <p14:tracePt t="66609" x="9525000" y="3116263"/>
          <p14:tracePt t="66617" x="9563100" y="3116263"/>
          <p14:tracePt t="66626" x="9588500" y="3116263"/>
          <p14:tracePt t="66632" x="9626600" y="3116263"/>
          <p14:tracePt t="66641" x="9650413" y="3116263"/>
          <p14:tracePt t="66648" x="9675813" y="3116263"/>
          <p14:tracePt t="66657" x="9701213" y="3116263"/>
          <p14:tracePt t="66665" x="9739313" y="3116263"/>
          <p14:tracePt t="66673" x="9775825" y="3116263"/>
          <p14:tracePt t="66681" x="9813925" y="3116263"/>
          <p14:tracePt t="66689" x="9852025" y="3116263"/>
          <p14:tracePt t="66698" x="9888538" y="3116263"/>
          <p14:tracePt t="66705" x="9913938" y="3116263"/>
          <p14:tracePt t="66715" x="9952038" y="3116263"/>
          <p14:tracePt t="66721" x="9975850" y="3116263"/>
          <p14:tracePt t="66731" x="10013950" y="3116263"/>
          <p14:tracePt t="66737" x="10052050" y="3116263"/>
          <p14:tracePt t="66747" x="10088563" y="3103563"/>
          <p14:tracePt t="66753" x="10126663" y="3103563"/>
          <p14:tracePt t="66765" x="10177463" y="3103563"/>
          <p14:tracePt t="66769" x="10213975" y="3103563"/>
          <p14:tracePt t="66779" x="10264775" y="3103563"/>
          <p14:tracePt t="66783" x="10326688" y="3103563"/>
          <p14:tracePt t="66794" x="10364788" y="3116263"/>
          <p14:tracePt t="66801" x="10401300" y="3116263"/>
          <p14:tracePt t="66810" x="10452100" y="3116263"/>
          <p14:tracePt t="66817" x="10464800" y="3116263"/>
          <p14:tracePt t="66826" x="10477500" y="3116263"/>
          <p14:tracePt t="66847" x="10502900" y="3116263"/>
          <p14:tracePt t="66874" x="10526713" y="3103563"/>
          <p14:tracePt t="66897" x="10539413" y="3090863"/>
          <p14:tracePt t="66905" x="10552113" y="3090863"/>
          <p14:tracePt t="66921" x="10564813" y="3078163"/>
          <p14:tracePt t="66931" x="10564813" y="3065463"/>
          <p14:tracePt t="66954" x="10577513" y="3065463"/>
          <p14:tracePt t="66964" x="10590213" y="3065463"/>
          <p14:tracePt t="66969" x="10602913" y="3065463"/>
          <p14:tracePt t="66986" x="10614025" y="3065463"/>
          <p14:tracePt t="67090" x="10614025" y="3054350"/>
          <p14:tracePt t="67106" x="10626725" y="3054350"/>
          <p14:tracePt t="67226" x="10639425" y="3054350"/>
          <p14:tracePt t="67338" x="10664825" y="3041650"/>
          <p14:tracePt t="68378" x="10690225" y="3041650"/>
          <p14:tracePt t="68539" x="10690225" y="3028950"/>
          <p14:tracePt t="68554" x="10677525" y="3028950"/>
          <p14:tracePt t="68564" x="10639425" y="3028950"/>
          <p14:tracePt t="68570" x="10602913" y="3041650"/>
          <p14:tracePt t="68579" x="10539413" y="3054350"/>
          <p14:tracePt t="68586" x="10439400" y="3054350"/>
          <p14:tracePt t="68595" x="10339388" y="3054350"/>
          <p14:tracePt t="68602" x="10213975" y="3054350"/>
          <p14:tracePt t="68610" x="10064750" y="3054350"/>
          <p14:tracePt t="68618" x="9913938" y="3054350"/>
          <p14:tracePt t="68626" x="9750425" y="3054350"/>
          <p14:tracePt t="68632" x="9525000" y="3054350"/>
          <p14:tracePt t="68643" x="9212263" y="3054350"/>
          <p14:tracePt t="68650" x="8937625" y="3078163"/>
          <p14:tracePt t="68658" x="8574088" y="3154363"/>
          <p14:tracePt t="68665" x="8223250" y="3178175"/>
          <p14:tracePt t="68674" x="7835900" y="3203575"/>
          <p14:tracePt t="68682" x="7472363" y="3254375"/>
          <p14:tracePt t="68688" x="7123113" y="3316288"/>
          <p14:tracePt t="68696" x="6772275" y="3341688"/>
          <p14:tracePt t="68704" x="6521450" y="3354388"/>
          <p14:tracePt t="68713" x="6283325" y="3354388"/>
          <p14:tracePt t="68720" x="6134100" y="3354388"/>
          <p14:tracePt t="68729" x="5945188" y="3378200"/>
          <p14:tracePt t="68736" x="5757863" y="3390900"/>
          <p14:tracePt t="68744" x="5632450" y="3390900"/>
          <p14:tracePt t="68752" x="5495925" y="3416300"/>
          <p14:tracePt t="68762" x="5357813" y="3429000"/>
          <p14:tracePt t="68768" x="5245100" y="3429000"/>
          <p14:tracePt t="68778" x="5157788" y="3429000"/>
          <p14:tracePt t="68784" x="5057775" y="3441700"/>
          <p14:tracePt t="68792" x="5006975" y="3441700"/>
          <p14:tracePt t="68800" x="4956175" y="3441700"/>
          <p14:tracePt t="68808" x="4919663" y="3441700"/>
          <p14:tracePt t="68816" x="4894263" y="3454400"/>
          <p14:tracePt t="68840" x="4881563" y="3454400"/>
          <p14:tracePt t="68872" x="4868863" y="3454400"/>
          <p14:tracePt t="68880" x="4843463" y="3454400"/>
          <p14:tracePt t="68888" x="4781550" y="3479800"/>
          <p14:tracePt t="68896" x="4681538" y="3503613"/>
          <p14:tracePt t="68904" x="4556125" y="3516313"/>
          <p14:tracePt t="68913" x="4406900" y="3541713"/>
          <p14:tracePt t="68920" x="4268788" y="3541713"/>
          <p14:tracePt t="68929" x="4105275" y="3541713"/>
          <p14:tracePt t="68936" x="3943350" y="3541713"/>
          <p14:tracePt t="68945" x="3792538" y="3541713"/>
          <p14:tracePt t="68952" x="3630613" y="3541713"/>
          <p14:tracePt t="68963" x="3467100" y="3541713"/>
          <p14:tracePt t="68968" x="3341688" y="3541713"/>
          <p14:tracePt t="68977" x="3241675" y="3541713"/>
          <p14:tracePt t="68984" x="3154363" y="3541713"/>
          <p14:tracePt t="68992" x="3092450" y="3541713"/>
          <p14:tracePt t="69000" x="3028950" y="3541713"/>
          <p14:tracePt t="69008" x="2954338" y="3541713"/>
          <p14:tracePt t="69016" x="2916238" y="3541713"/>
          <p14:tracePt t="69024" x="2879725" y="3541713"/>
          <p14:tracePt t="69032" x="2841625" y="3541713"/>
          <p14:tracePt t="69040" x="2778125" y="3541713"/>
          <p14:tracePt t="69048" x="2716213" y="3541713"/>
          <p14:tracePt t="69056" x="2654300" y="3529013"/>
          <p14:tracePt t="69064" x="2603500" y="3529013"/>
          <p14:tracePt t="69072" x="2528888" y="3490913"/>
          <p14:tracePt t="69080" x="2452688" y="3467100"/>
          <p14:tracePt t="69088" x="2403475" y="3467100"/>
          <p14:tracePt t="69097" x="2352675" y="3441700"/>
          <p14:tracePt t="69104" x="2316163" y="3416300"/>
          <p14:tracePt t="69113" x="2290763" y="3390900"/>
          <p14:tracePt t="69120" x="2265363" y="3367088"/>
          <p14:tracePt t="69130" x="2239963" y="3341688"/>
          <p14:tracePt t="69136" x="2228850" y="3341688"/>
          <p14:tracePt t="69144" x="2216150" y="3316288"/>
          <p14:tracePt t="69168" x="2203450" y="3290888"/>
          <p14:tracePt t="69179" x="2190750" y="3278188"/>
          <p14:tracePt t="69216" x="2190750" y="3254375"/>
          <p14:tracePt t="69232" x="2190750" y="3228975"/>
          <p14:tracePt t="69240" x="2203450" y="3228975"/>
          <p14:tracePt t="69248" x="2216150" y="3216275"/>
          <p14:tracePt t="69256" x="2239963" y="3203575"/>
          <p14:tracePt t="69264" x="2278063" y="3190875"/>
          <p14:tracePt t="69272" x="2328863" y="3178175"/>
          <p14:tracePt t="69280" x="2403475" y="3165475"/>
          <p14:tracePt t="69288" x="2478088" y="3154363"/>
          <p14:tracePt t="69297" x="2528888" y="3141663"/>
          <p14:tracePt t="69304" x="2616200" y="3128963"/>
          <p14:tracePt t="69314" x="2667000" y="3128963"/>
          <p14:tracePt t="69320" x="2767013" y="3116263"/>
          <p14:tracePt t="69329" x="2867025" y="3116263"/>
          <p14:tracePt t="69336" x="2954338" y="3116263"/>
          <p14:tracePt t="69344" x="3041650" y="3116263"/>
          <p14:tracePt t="69352" x="3141663" y="3103563"/>
          <p14:tracePt t="69363" x="3254375" y="3103563"/>
          <p14:tracePt t="69368" x="3354388" y="3103563"/>
          <p14:tracePt t="69378" x="3429000" y="3103563"/>
          <p14:tracePt t="69384" x="3492500" y="3103563"/>
          <p14:tracePt t="69392" x="3579813" y="3103563"/>
          <p14:tracePt t="69400" x="3667125" y="3103563"/>
          <p14:tracePt t="69408" x="3730625" y="3103563"/>
          <p14:tracePt t="69416" x="3805238" y="3103563"/>
          <p14:tracePt t="69425" x="3856038" y="3103563"/>
          <p14:tracePt t="69432" x="3892550" y="3103563"/>
          <p14:tracePt t="69440" x="3956050" y="3103563"/>
          <p14:tracePt t="69448" x="4030663" y="3103563"/>
          <p14:tracePt t="69456" x="4092575" y="3103563"/>
          <p14:tracePt t="69464" x="4168775" y="3103563"/>
          <p14:tracePt t="69472" x="4230688" y="3103563"/>
          <p14:tracePt t="69480" x="4318000" y="3103563"/>
          <p14:tracePt t="69488" x="4381500" y="3103563"/>
          <p14:tracePt t="69497" x="4468813" y="3103563"/>
          <p14:tracePt t="69504" x="4556125" y="3103563"/>
          <p14:tracePt t="69513" x="4630738" y="3103563"/>
          <p14:tracePt t="69520" x="4706938" y="3103563"/>
          <p14:tracePt t="69529" x="4768850" y="3103563"/>
          <p14:tracePt t="69536" x="4856163" y="3103563"/>
          <p14:tracePt t="69545" x="4906963" y="3103563"/>
          <p14:tracePt t="69552" x="4945063" y="3103563"/>
          <p14:tracePt t="69563" x="4981575" y="3103563"/>
          <p14:tracePt t="69568" x="5032375" y="3103563"/>
          <p14:tracePt t="69577" x="5068888" y="3103563"/>
          <p14:tracePt t="69584" x="5119688" y="3103563"/>
          <p14:tracePt t="69593" x="5145088" y="3103563"/>
          <p14:tracePt t="69600" x="5170488" y="3103563"/>
          <p14:tracePt t="69608" x="5194300" y="3103563"/>
          <p14:tracePt t="69616" x="5232400" y="3103563"/>
          <p14:tracePt t="69624" x="5270500" y="3103563"/>
          <p14:tracePt t="69632" x="5281613" y="3103563"/>
          <p14:tracePt t="69656" x="5307013" y="3103563"/>
          <p14:tracePt t="69664" x="5307013" y="3090863"/>
          <p14:tracePt t="69672" x="5319713" y="3078163"/>
          <p14:tracePt t="69680" x="5332413" y="3078163"/>
          <p14:tracePt t="69696" x="5345113" y="3078163"/>
          <p14:tracePt t="69704" x="5370513" y="3078163"/>
          <p14:tracePt t="69713" x="5383213" y="3078163"/>
          <p14:tracePt t="69720" x="5394325" y="3065463"/>
          <p14:tracePt t="69729" x="5407025" y="3065463"/>
          <p14:tracePt t="69736" x="5419725" y="3065463"/>
          <p14:tracePt t="69744" x="5432425" y="3065463"/>
          <p14:tracePt t="69752" x="5445125" y="3065463"/>
          <p14:tracePt t="69776" x="5470525" y="3054350"/>
          <p14:tracePt t="69984" x="5457825" y="3054350"/>
          <p14:tracePt t="70000" x="5445125" y="3054350"/>
          <p14:tracePt t="70008" x="5432425" y="3054350"/>
          <p14:tracePt t="70384" x="5432425" y="3065463"/>
          <p14:tracePt t="70785" x="5457825" y="3065463"/>
          <p14:tracePt t="72008" x="5483225" y="3065463"/>
          <p14:tracePt t="72024" x="5495925" y="3078163"/>
          <p14:tracePt t="72168" x="5507038" y="3078163"/>
          <p14:tracePt t="72176" x="5519738" y="3078163"/>
          <p14:tracePt t="72184" x="5557838" y="3078163"/>
          <p14:tracePt t="72192" x="5595938" y="3078163"/>
          <p14:tracePt t="72200" x="5619750" y="3078163"/>
          <p14:tracePt t="72208" x="5670550" y="3078163"/>
          <p14:tracePt t="72216" x="5732463" y="3065463"/>
          <p14:tracePt t="72224" x="5770563" y="3054350"/>
          <p14:tracePt t="72232" x="5821363" y="3054350"/>
          <p14:tracePt t="72240" x="5870575" y="3054350"/>
          <p14:tracePt t="72248" x="5957888" y="3054350"/>
          <p14:tracePt t="72256" x="6057900" y="3054350"/>
          <p14:tracePt t="72264" x="6157913" y="3054350"/>
          <p14:tracePt t="72272" x="6259513" y="3065463"/>
          <p14:tracePt t="72280" x="6370638" y="3078163"/>
          <p14:tracePt t="72288" x="6496050" y="3078163"/>
          <p14:tracePt t="72296" x="6659563" y="3103563"/>
          <p14:tracePt t="72304" x="6821488" y="3116263"/>
          <p14:tracePt t="72312" x="6972300" y="3128963"/>
          <p14:tracePt t="72320" x="7146925" y="3128963"/>
          <p14:tracePt t="72329" x="7297738" y="3154363"/>
          <p14:tracePt t="72336" x="7397750" y="3178175"/>
          <p14:tracePt t="72345" x="7510463" y="3178175"/>
          <p14:tracePt t="72352" x="7610475" y="3178175"/>
          <p14:tracePt t="72362" x="7661275" y="3178175"/>
          <p14:tracePt t="72368" x="7697788" y="3178175"/>
          <p14:tracePt t="72379" x="7735888" y="3178175"/>
          <p14:tracePt t="72384" x="7748588" y="3178175"/>
          <p14:tracePt t="72456" x="7761288" y="3178175"/>
          <p14:tracePt t="72472" x="7773988" y="3178175"/>
          <p14:tracePt t="72480" x="7785100" y="3178175"/>
          <p14:tracePt t="72488" x="7797800" y="3178175"/>
          <p14:tracePt t="72507" x="7810500" y="3178175"/>
          <p14:tracePt t="72513" x="7810500" y="3165475"/>
          <p14:tracePt t="72522" x="7823200" y="3165475"/>
          <p14:tracePt t="72531" x="7835900" y="3154363"/>
          <p14:tracePt t="72564" x="7848600" y="3154363"/>
          <p14:tracePt t="72581" x="7848600" y="3141663"/>
          <p14:tracePt t="72584" x="7861300" y="3141663"/>
          <p14:tracePt t="72601" x="7861300" y="3128963"/>
          <p14:tracePt t="72610" x="7874000" y="3116263"/>
          <p14:tracePt t="72627" x="7886700" y="3116263"/>
          <p14:tracePt t="72643" x="7897813" y="3103563"/>
          <p14:tracePt t="72850" x="7910513" y="3090863"/>
          <p14:tracePt t="72955" x="7923213" y="3078163"/>
          <p14:tracePt t="73011" x="7935913" y="3065463"/>
          <p14:tracePt t="73028" x="7948613" y="3065463"/>
          <p14:tracePt t="73059" x="7961313" y="3054350"/>
          <p14:tracePt t="73075" x="7974013" y="3054350"/>
          <p14:tracePt t="73179" x="7986713" y="3041650"/>
          <p14:tracePt t="73227" x="7986713" y="3028950"/>
          <p14:tracePt t="73250" x="7999413" y="3028950"/>
          <p14:tracePt t="73307" x="8010525" y="3028950"/>
          <p14:tracePt t="73346" x="8023225" y="3016250"/>
          <p14:tracePt t="73459" x="8035925" y="3003550"/>
          <p14:tracePt t="73962" x="8061325" y="3003550"/>
          <p14:tracePt t="74027" x="8074025" y="2990850"/>
          <p14:tracePt t="74106" x="8086725" y="2978150"/>
          <p14:tracePt t="74658" x="8099425" y="2978150"/>
          <p14:tracePt t="75938" x="8099425" y="2990850"/>
          <p14:tracePt t="75970" x="8074025" y="2990850"/>
          <p14:tracePt t="75994" x="8061325" y="2990850"/>
          <p14:tracePt t="76002" x="8048625" y="2990850"/>
          <p14:tracePt t="76010" x="8035925" y="3003550"/>
          <p14:tracePt t="76018" x="8023225" y="3003550"/>
          <p14:tracePt t="76027" x="7999413" y="3016250"/>
          <p14:tracePt t="76031" x="7974013" y="3028950"/>
          <p14:tracePt t="76043" x="7935913" y="3041650"/>
          <p14:tracePt t="76048" x="7897813" y="3054350"/>
          <p14:tracePt t="76058" x="7874000" y="3065463"/>
          <p14:tracePt t="76064" x="7823200" y="3078163"/>
          <p14:tracePt t="76072" x="7785100" y="3078163"/>
          <p14:tracePt t="76080" x="7748588" y="3078163"/>
          <p14:tracePt t="76088" x="7673975" y="3078163"/>
          <p14:tracePt t="76096" x="7597775" y="3078163"/>
          <p14:tracePt t="76104" x="7510463" y="3078163"/>
          <p14:tracePt t="76112" x="7410450" y="3078163"/>
          <p14:tracePt t="76120" x="7310438" y="3078163"/>
          <p14:tracePt t="76129" x="7197725" y="3078163"/>
          <p14:tracePt t="76136" x="7072313" y="3078163"/>
          <p14:tracePt t="76147" x="6959600" y="3078163"/>
          <p14:tracePt t="76152" x="6834188" y="3078163"/>
          <p14:tracePt t="76162" x="6721475" y="3078163"/>
          <p14:tracePt t="76168" x="6608763" y="3090863"/>
          <p14:tracePt t="76177" x="6472238" y="3103563"/>
          <p14:tracePt t="76184" x="6334125" y="3141663"/>
          <p14:tracePt t="76193" x="6234113" y="3154363"/>
          <p14:tracePt t="76200" x="6134100" y="3190875"/>
          <p14:tracePt t="76208" x="5957888" y="3203575"/>
          <p14:tracePt t="76216" x="5757863" y="3216275"/>
          <p14:tracePt t="76224" x="5583238" y="3228975"/>
          <p14:tracePt t="76232" x="5383213" y="3241675"/>
          <p14:tracePt t="76240" x="5145088" y="3241675"/>
          <p14:tracePt t="76248" x="4856163" y="3267075"/>
          <p14:tracePt t="76256" x="4581525" y="3267075"/>
          <p14:tracePt t="76264" x="4330700" y="3278188"/>
          <p14:tracePt t="76272" x="4081463" y="3290888"/>
          <p14:tracePt t="76280" x="3879850" y="3290888"/>
          <p14:tracePt t="76288" x="3692525" y="3316288"/>
          <p14:tracePt t="76297" x="3517900" y="3316288"/>
          <p14:tracePt t="76304" x="3328988" y="3316288"/>
          <p14:tracePt t="76313" x="3167063" y="3316288"/>
          <p14:tracePt t="76320" x="3003550" y="3316288"/>
          <p14:tracePt t="76328" x="2867025" y="3316288"/>
          <p14:tracePt t="76336" x="2741613" y="3316288"/>
          <p14:tracePt t="76345" x="2603500" y="3316288"/>
          <p14:tracePt t="76352" x="2503488" y="3316288"/>
          <p14:tracePt t="76360" x="2416175" y="3316288"/>
          <p14:tracePt t="76368" x="2365375" y="3316288"/>
          <p14:tracePt t="76378" x="2316163" y="3316288"/>
          <p14:tracePt t="76384" x="2252663" y="3341688"/>
          <p14:tracePt t="76393" x="2203450" y="3354388"/>
          <p14:tracePt t="76400" x="2127250" y="3378200"/>
          <p14:tracePt t="76408" x="2052638" y="3390900"/>
          <p14:tracePt t="76416" x="1990725" y="3416300"/>
          <p14:tracePt t="76424" x="1914525" y="3429000"/>
          <p14:tracePt t="76432" x="1839913" y="3454400"/>
          <p14:tracePt t="76440" x="1752600" y="3467100"/>
          <p14:tracePt t="76448" x="1665288" y="3490913"/>
          <p14:tracePt t="76456" x="1601788" y="3490913"/>
          <p14:tracePt t="76464" x="1539875" y="3490913"/>
          <p14:tracePt t="76472" x="1452563" y="3490913"/>
          <p14:tracePt t="76480" x="1376363" y="3490913"/>
          <p14:tracePt t="76488" x="1314450" y="3503613"/>
          <p14:tracePt t="76496" x="1239838" y="3529013"/>
          <p14:tracePt t="76504" x="1201738" y="3529013"/>
          <p14:tracePt t="76513" x="1163638" y="3541713"/>
          <p14:tracePt t="76520" x="1127125" y="3541713"/>
          <p14:tracePt t="76530" x="1114425" y="3541713"/>
          <p14:tracePt t="76536" x="1089025" y="3541713"/>
          <p14:tracePt t="76561" x="1076325" y="3541713"/>
          <p14:tracePt t="76568" x="1063625" y="3541713"/>
          <p14:tracePt t="76579" x="1050925" y="3541713"/>
          <p14:tracePt t="76584" x="1038225" y="3541713"/>
          <p14:tracePt t="76595" x="1027113" y="3541713"/>
          <p14:tracePt t="76608" x="1014413" y="3541713"/>
          <p14:tracePt t="76616" x="1001713" y="3541713"/>
          <p14:tracePt t="76632" x="976313" y="3541713"/>
          <p14:tracePt t="76656" x="950913" y="3554413"/>
          <p14:tracePt t="76664" x="938213" y="3554413"/>
          <p14:tracePt t="76679" x="925513" y="3554413"/>
          <p14:tracePt t="76712" x="914400" y="3554413"/>
          <p14:tracePt t="76720" x="901700" y="3554413"/>
          <p14:tracePt t="77000" x="901700" y="3541713"/>
          <p14:tracePt t="77200" x="901700" y="3529013"/>
          <p14:tracePt t="77208" x="914400" y="3529013"/>
          <p14:tracePt t="77216" x="925513" y="3529013"/>
          <p14:tracePt t="77224" x="963613" y="3529013"/>
          <p14:tracePt t="77232" x="1001713" y="3529013"/>
          <p14:tracePt t="77240" x="1027113" y="3529013"/>
          <p14:tracePt t="77248" x="1038225" y="3529013"/>
          <p14:tracePt t="77296" x="1050925" y="3529013"/>
          <p14:tracePt t="77304" x="1063625" y="3529013"/>
          <p14:tracePt t="77312" x="1076325" y="3529013"/>
          <p14:tracePt t="77320" x="1089025" y="3529013"/>
          <p14:tracePt t="77330" x="1101725" y="3529013"/>
          <p14:tracePt t="77336" x="1127125" y="3529013"/>
          <p14:tracePt t="77345" x="1163638" y="3529013"/>
          <p14:tracePt t="77352" x="1201738" y="3516313"/>
          <p14:tracePt t="77361" x="1239838" y="3503613"/>
          <p14:tracePt t="77368" x="1263650" y="3503613"/>
          <p14:tracePt t="77377" x="1301750" y="3490913"/>
          <p14:tracePt t="77384" x="1314450" y="3479800"/>
          <p14:tracePt t="77394" x="1327150" y="3479800"/>
          <p14:tracePt t="77400" x="1339850" y="3467100"/>
          <p14:tracePt t="77680" x="1352550" y="3467100"/>
          <p14:tracePt t="77768" x="1352550" y="3454400"/>
          <p14:tracePt t="78048" x="1363663" y="3454400"/>
          <p14:tracePt t="78064" x="1363663" y="3441700"/>
          <p14:tracePt t="78072" x="1376363" y="3441700"/>
          <p14:tracePt t="78080" x="1389063" y="3429000"/>
          <p14:tracePt t="78088" x="1401763" y="3416300"/>
          <p14:tracePt t="78096" x="1414463" y="3403600"/>
          <p14:tracePt t="78104" x="1427163" y="3390900"/>
          <p14:tracePt t="78113" x="1452563" y="3390900"/>
          <p14:tracePt t="78120" x="1465263" y="3378200"/>
          <p14:tracePt t="78130" x="1489075" y="3367088"/>
          <p14:tracePt t="78146" x="1539875" y="3354388"/>
          <p14:tracePt t="78152" x="1552575" y="3341688"/>
          <p14:tracePt t="78162" x="1552575" y="3328988"/>
          <p14:tracePt t="78168" x="1565275" y="3316288"/>
          <p14:tracePt t="78178" x="1577975" y="3316288"/>
          <p14:tracePt t="78184" x="1589088" y="3303588"/>
          <p14:tracePt t="78200" x="1601788" y="3303588"/>
          <p14:tracePt t="78224" x="1614488" y="3290888"/>
          <p14:tracePt t="78232" x="1627188" y="3290888"/>
          <p14:tracePt t="78256" x="1639888" y="3290888"/>
          <p14:tracePt t="78288" x="1665288" y="3290888"/>
          <p14:tracePt t="78400" x="1677988" y="3290888"/>
          <p14:tracePt t="78408" x="1689100" y="3290888"/>
          <p14:tracePt t="78416" x="1689100" y="3303588"/>
          <p14:tracePt t="78432" x="1689100" y="3316288"/>
          <p14:tracePt t="78440" x="1701800" y="3341688"/>
          <p14:tracePt t="78448" x="1714500" y="3354388"/>
          <p14:tracePt t="78456" x="1714500" y="3367088"/>
          <p14:tracePt t="78464" x="1714500" y="3378200"/>
          <p14:tracePt t="78472" x="1727200" y="3378200"/>
          <p14:tracePt t="78480" x="1727200" y="3403600"/>
          <p14:tracePt t="78488" x="1727200" y="3416300"/>
          <p14:tracePt t="78496" x="1727200" y="3429000"/>
          <p14:tracePt t="78504" x="1727200" y="3454400"/>
          <p14:tracePt t="78529" x="1739900" y="3454400"/>
          <p14:tracePt t="78543" x="1739900" y="3467100"/>
          <p14:tracePt t="78600" x="1739900" y="3490913"/>
          <p14:tracePt t="78624" x="1739900" y="3503613"/>
          <p14:tracePt t="78632" x="1739900" y="3529013"/>
          <p14:tracePt t="78640" x="1739900" y="3554413"/>
          <p14:tracePt t="78648" x="1739900" y="3567113"/>
          <p14:tracePt t="78664" x="1739900" y="3579813"/>
          <p14:tracePt t="78680" x="1739900" y="3590925"/>
          <p14:tracePt t="78704" x="1739900" y="3603625"/>
          <p14:tracePt t="78712" x="1739900" y="3616325"/>
          <p14:tracePt t="78736" x="1739900" y="3629025"/>
          <p14:tracePt t="78808" x="1739900" y="3616325"/>
          <p14:tracePt t="78816" x="1739900" y="3579813"/>
          <p14:tracePt t="78824" x="1739900" y="3516313"/>
          <p14:tracePt t="78832" x="1752600" y="3467100"/>
          <p14:tracePt t="78840" x="1801813" y="3403600"/>
          <p14:tracePt t="78848" x="1852613" y="3328988"/>
          <p14:tracePt t="78856" x="1927225" y="3254375"/>
          <p14:tracePt t="78864" x="1990725" y="3178175"/>
          <p14:tracePt t="78872" x="2027238" y="3103563"/>
          <p14:tracePt t="78880" x="2090738" y="3041650"/>
          <p14:tracePt t="78888" x="2152650" y="2965450"/>
          <p14:tracePt t="78896" x="2228850" y="2890838"/>
          <p14:tracePt t="78905" x="2303463" y="2828925"/>
          <p14:tracePt t="78913" x="2378075" y="2778125"/>
          <p14:tracePt t="78920" x="2441575" y="2728913"/>
          <p14:tracePt t="78929" x="2478088" y="2678113"/>
          <p14:tracePt t="78936" x="2503488" y="2652713"/>
          <p14:tracePt t="78944" x="2528888" y="2616200"/>
          <p14:tracePt t="78952" x="2554288" y="2565400"/>
          <p14:tracePt t="78960" x="2578100" y="2552700"/>
          <p14:tracePt t="78968" x="2578100" y="2540000"/>
          <p14:tracePt t="78978" x="2578100" y="2516188"/>
          <p14:tracePt t="78984" x="2590800" y="2503488"/>
          <p14:tracePt t="79104" x="2590800" y="2490788"/>
          <p14:tracePt t="79112" x="2578100" y="2490788"/>
          <p14:tracePt t="79120" x="2565400" y="2527300"/>
          <p14:tracePt t="79129" x="2528888" y="2578100"/>
          <p14:tracePt t="79136" x="2490788" y="2627313"/>
          <p14:tracePt t="79146" x="2465388" y="2678113"/>
          <p14:tracePt t="79152" x="2416175" y="2740025"/>
          <p14:tracePt t="79161" x="2378075" y="2790825"/>
          <p14:tracePt t="79168" x="2339975" y="2852738"/>
          <p14:tracePt t="79178" x="2303463" y="2916238"/>
          <p14:tracePt t="79184" x="2278063" y="2952750"/>
          <p14:tracePt t="79193" x="2239963" y="3016250"/>
          <p14:tracePt t="79200" x="2216150" y="3054350"/>
          <p14:tracePt t="79208" x="2190750" y="3116263"/>
          <p14:tracePt t="79216" x="2152650" y="3141663"/>
          <p14:tracePt t="79224" x="2139950" y="3165475"/>
          <p14:tracePt t="79232" x="2139950" y="3190875"/>
          <p14:tracePt t="79240" x="2127250" y="3203575"/>
          <p14:tracePt t="79248" x="2116138" y="3216275"/>
          <p14:tracePt t="79256" x="2116138" y="3228975"/>
          <p14:tracePt t="79264" x="2103438" y="3228975"/>
          <p14:tracePt t="79272" x="2090738" y="3254375"/>
          <p14:tracePt t="79280" x="2078038" y="3254375"/>
          <p14:tracePt t="79288" x="2065338" y="3278188"/>
          <p14:tracePt t="79296" x="2052638" y="3278188"/>
          <p14:tracePt t="79304" x="2039938" y="3303588"/>
          <p14:tracePt t="79312" x="2027238" y="3303588"/>
          <p14:tracePt t="79320" x="2003425" y="3303588"/>
          <p14:tracePt t="79329" x="1990725" y="3328988"/>
          <p14:tracePt t="79336" x="1965325" y="3328988"/>
          <p14:tracePt t="79344" x="1939925" y="3354388"/>
          <p14:tracePt t="79361" x="1927225" y="3378200"/>
          <p14:tracePt t="79368" x="1903413" y="3378200"/>
          <p14:tracePt t="79377" x="1878013" y="3390900"/>
          <p14:tracePt t="79384" x="1878013" y="3403600"/>
          <p14:tracePt t="79395" x="1878013" y="3416300"/>
          <p14:tracePt t="79400" x="1865313" y="3429000"/>
          <p14:tracePt t="79416" x="1865313" y="3441700"/>
          <p14:tracePt t="79424" x="1852613" y="3441700"/>
          <p14:tracePt t="79440" x="1852613" y="3454400"/>
          <p14:tracePt t="79456" x="1852613" y="3467100"/>
          <p14:tracePt t="79784" x="1839913" y="3467100"/>
          <p14:tracePt t="79793" x="1814513" y="3490913"/>
          <p14:tracePt t="79800" x="1790700" y="3554413"/>
          <p14:tracePt t="79808" x="1765300" y="3616325"/>
          <p14:tracePt t="79816" x="1727200" y="3741738"/>
          <p14:tracePt t="79824" x="1701800" y="3879850"/>
          <p14:tracePt t="79832" x="1689100" y="4017963"/>
          <p14:tracePt t="79840" x="1677988" y="4129088"/>
          <p14:tracePt t="79848" x="1677988" y="4217988"/>
          <p14:tracePt t="79856" x="1677988" y="4305300"/>
          <p14:tracePt t="79864" x="1689100" y="4405313"/>
          <p14:tracePt t="79872" x="1727200" y="4505325"/>
          <p14:tracePt t="79880" x="1752600" y="4618038"/>
          <p14:tracePt t="79888" x="1765300" y="4730750"/>
          <p14:tracePt t="79897" x="1801813" y="4818063"/>
          <p14:tracePt t="79904" x="1827213" y="4892675"/>
          <p14:tracePt t="79913" x="1852613" y="4981575"/>
          <p14:tracePt t="79920" x="1890713" y="5056188"/>
          <p14:tracePt t="79929" x="1914525" y="5130800"/>
          <p14:tracePt t="79936" x="1952625" y="5194300"/>
          <p14:tracePt t="79945" x="1990725" y="5256213"/>
          <p14:tracePt t="79952" x="2039938" y="5330825"/>
          <p14:tracePt t="79961" x="2090738" y="5418138"/>
          <p14:tracePt t="79968" x="2152650" y="5530850"/>
          <p14:tracePt t="79977" x="2203450" y="5619750"/>
          <p14:tracePt t="79984" x="2290763" y="5732463"/>
          <p14:tracePt t="79995" x="2390775" y="5832475"/>
          <p14:tracePt t="80000" x="2490788" y="5956300"/>
          <p14:tracePt t="80008" x="2590800" y="6045200"/>
          <p14:tracePt t="80016" x="2678113" y="6119813"/>
          <p14:tracePt t="80024" x="2754313" y="6194425"/>
          <p14:tracePt t="80032" x="2790825" y="6232525"/>
          <p14:tracePt t="80041" x="2828925" y="6281738"/>
          <p14:tracePt t="80048" x="2854325" y="6307138"/>
          <p14:tracePt t="80056" x="2867025" y="6332538"/>
          <p14:tracePt t="80064" x="2879725" y="6345238"/>
          <p14:tracePt t="80072" x="2890838" y="6370638"/>
          <p14:tracePt t="80096" x="2903538" y="6381750"/>
          <p14:tracePt t="80113" x="2903538" y="6394450"/>
          <p14:tracePt t="80120" x="2916238" y="6407150"/>
          <p14:tracePt t="80129" x="2941638" y="6419850"/>
          <p14:tracePt t="80136" x="2954338" y="6432550"/>
          <p14:tracePt t="80146" x="2992438" y="6457950"/>
          <p14:tracePt t="80152" x="3041650" y="6457950"/>
          <p14:tracePt t="80162" x="3079750" y="6457950"/>
          <p14:tracePt t="80168" x="3092450" y="6483350"/>
          <p14:tracePt t="80208" x="3103563" y="6483350"/>
          <p14:tracePt t="80248" x="3116263" y="6494463"/>
          <p14:tracePt t="80256" x="3128963" y="6519863"/>
          <p14:tracePt t="80264" x="3154363" y="6545263"/>
          <p14:tracePt t="80273" x="3192463" y="6583363"/>
          <p14:tracePt t="80280" x="3228975" y="6607175"/>
          <p14:tracePt t="80288" x="3241675" y="6632575"/>
          <p14:tracePt t="80296" x="3254375" y="6645275"/>
          <p14:tracePt t="80304" x="3292475" y="6657975"/>
          <p14:tracePt t="80313" x="3305175" y="6670675"/>
          <p14:tracePt t="80320" x="3317875" y="6683375"/>
          <p14:tracePt t="80330" x="3328988" y="6696075"/>
          <p14:tracePt t="80336" x="3341688" y="6719888"/>
          <p14:tracePt t="80345" x="3341688" y="6732588"/>
          <p14:tracePt t="80352" x="3354388" y="6757988"/>
          <p14:tracePt t="80361" x="3367088" y="6783388"/>
          <p14:tracePt t="80368" x="3392488" y="6807200"/>
          <p14:tracePt t="80377" x="3429000" y="6845300"/>
          <p14:tracePt t="81200" x="3579813" y="6757988"/>
          <p14:tracePt t="81208" x="3554413" y="6670675"/>
          <p14:tracePt t="81216" x="3517900" y="6570663"/>
          <p14:tracePt t="81224" x="3467100" y="6445250"/>
          <p14:tracePt t="81232" x="3417888" y="6357938"/>
          <p14:tracePt t="81240" x="3367088" y="6257925"/>
          <p14:tracePt t="81248" x="3317875" y="6169025"/>
          <p14:tracePt t="81256" x="3279775" y="6056313"/>
          <p14:tracePt t="81264" x="3228975" y="5919788"/>
          <p14:tracePt t="81272" x="3128963" y="5768975"/>
          <p14:tracePt t="81280" x="3067050" y="5619750"/>
          <p14:tracePt t="81288" x="3016250" y="5507038"/>
          <p14:tracePt t="81296" x="2954338" y="5394325"/>
          <p14:tracePt t="81304" x="2916238" y="5281613"/>
          <p14:tracePt t="81312" x="2867025" y="5181600"/>
          <p14:tracePt t="81320" x="2803525" y="5068888"/>
          <p14:tracePt t="81329" x="2767013" y="4956175"/>
          <p14:tracePt t="81336" x="2703513" y="4830763"/>
          <p14:tracePt t="81345" x="2667000" y="4718050"/>
          <p14:tracePt t="81352" x="2628900" y="4656138"/>
          <p14:tracePt t="81360" x="2578100" y="4554538"/>
          <p14:tracePt t="81368" x="2516188" y="4467225"/>
          <p14:tracePt t="81380" x="2490788" y="4392613"/>
          <p14:tracePt t="81384" x="2441575" y="4330700"/>
          <p14:tracePt t="81392" x="2416175" y="4279900"/>
          <p14:tracePt t="81400" x="2403475" y="4217988"/>
          <p14:tracePt t="81408" x="2390775" y="4167188"/>
          <p14:tracePt t="81416" x="2378075" y="4141788"/>
          <p14:tracePt t="81424" x="2365375" y="4105275"/>
          <p14:tracePt t="81432" x="2352675" y="4041775"/>
          <p14:tracePt t="81440" x="2352675" y="4029075"/>
          <p14:tracePt t="81448" x="2339975" y="4005263"/>
          <p14:tracePt t="81456" x="2339975" y="3979863"/>
          <p14:tracePt t="81464" x="2328863" y="3941763"/>
          <p14:tracePt t="81472" x="2316163" y="3916363"/>
          <p14:tracePt t="81480" x="2316163" y="3892550"/>
          <p14:tracePt t="81488" x="2316163" y="3867150"/>
          <p14:tracePt t="81497" x="2303463" y="3854450"/>
          <p14:tracePt t="81504" x="2290763" y="3829050"/>
          <p14:tracePt t="81512" x="2278063" y="3803650"/>
          <p14:tracePt t="81520" x="2252663" y="3754438"/>
          <p14:tracePt t="81529" x="2239963" y="3692525"/>
          <p14:tracePt t="81536" x="2216150" y="3641725"/>
          <p14:tracePt t="81546" x="2178050" y="3603625"/>
          <p14:tracePt t="81552" x="2152650" y="3567113"/>
          <p14:tracePt t="81562" x="2116138" y="3503613"/>
          <p14:tracePt t="81568" x="2078038" y="3467100"/>
          <p14:tracePt t="81579" x="2065338" y="3429000"/>
          <p14:tracePt t="81584" x="2052638" y="3390900"/>
          <p14:tracePt t="81594" x="2039938" y="3367088"/>
          <p14:tracePt t="81601" x="2027238" y="3341688"/>
          <p14:tracePt t="81609" x="2027238" y="3328988"/>
          <p14:tracePt t="81616" x="2027238" y="3303588"/>
          <p14:tracePt t="81624" x="2014538" y="3278188"/>
          <p14:tracePt t="81632" x="2014538" y="3267075"/>
          <p14:tracePt t="81640" x="2003425" y="3241675"/>
          <p14:tracePt t="81648" x="2003425" y="3216275"/>
          <p14:tracePt t="81656" x="1990725" y="3203575"/>
          <p14:tracePt t="81664" x="1990725" y="3178175"/>
          <p14:tracePt t="81672" x="1990725" y="3154363"/>
          <p14:tracePt t="81680" x="1978025" y="3141663"/>
          <p14:tracePt t="81688" x="1965325" y="3128963"/>
          <p14:tracePt t="81696" x="1965325" y="3103563"/>
          <p14:tracePt t="81704" x="1965325" y="3078163"/>
          <p14:tracePt t="81713" x="1965325" y="3054350"/>
          <p14:tracePt t="81720" x="1965325" y="3028950"/>
          <p14:tracePt t="81729" x="1965325" y="3016250"/>
          <p14:tracePt t="81736" x="1965325" y="2990850"/>
          <p14:tracePt t="81745" x="1965325" y="2978150"/>
          <p14:tracePt t="81752" x="1965325" y="2952750"/>
          <p14:tracePt t="81760" x="1965325" y="2941638"/>
          <p14:tracePt t="81768" x="1965325" y="2916238"/>
          <p14:tracePt t="81784" x="1965325" y="2890838"/>
          <p14:tracePt t="81795" x="1965325" y="2878138"/>
          <p14:tracePt t="81800" x="1965325" y="2852738"/>
          <p14:tracePt t="81808" x="1965325" y="2840038"/>
          <p14:tracePt t="81816" x="1965325" y="2828925"/>
          <p14:tracePt t="81824" x="1965325" y="2816225"/>
          <p14:tracePt t="81833" x="1965325" y="2803525"/>
          <p14:tracePt t="81840" x="1965325" y="2790825"/>
          <p14:tracePt t="81856" x="1965325" y="2778125"/>
          <p14:tracePt t="82136" x="1952625" y="2778125"/>
          <p14:tracePt t="82200" x="1927225" y="2778125"/>
          <p14:tracePt t="82680" x="1914525" y="2778125"/>
          <p14:tracePt t="82696" x="1914525" y="2790825"/>
          <p14:tracePt t="82704" x="1914525" y="2803525"/>
          <p14:tracePt t="82712" x="1903413" y="2816225"/>
          <p14:tracePt t="82729" x="1890713" y="2828925"/>
          <p14:tracePt t="82736" x="1878013" y="2840038"/>
          <p14:tracePt t="82745" x="1865313" y="2852738"/>
          <p14:tracePt t="82751" x="1865313" y="2878138"/>
          <p14:tracePt t="82762" x="1852613" y="2903538"/>
          <p14:tracePt t="82768" x="1852613" y="2928938"/>
          <p14:tracePt t="82776" x="1839913" y="2928938"/>
          <p14:tracePt t="82784" x="1827213" y="2941638"/>
          <p14:tracePt t="82800" x="1827213" y="2952750"/>
          <p14:tracePt t="82808" x="1814513" y="2965450"/>
          <p14:tracePt t="82832" x="1814513" y="2978150"/>
          <p14:tracePt t="82840" x="1814513" y="2990850"/>
          <p14:tracePt t="82848" x="1801813" y="2990850"/>
          <p14:tracePt t="82856" x="1801813" y="3003550"/>
          <p14:tracePt t="82872" x="1801813" y="3016250"/>
          <p14:tracePt t="82880" x="1790700" y="3028950"/>
          <p14:tracePt t="82888" x="1778000" y="3028950"/>
          <p14:tracePt t="82896" x="1778000" y="3054350"/>
          <p14:tracePt t="82920" x="1778000" y="3065463"/>
          <p14:tracePt t="82929" x="1765300" y="3090863"/>
          <p14:tracePt t="82936" x="1752600" y="3103563"/>
          <p14:tracePt t="82945" x="1752600" y="3116263"/>
          <p14:tracePt t="82952" x="1739900" y="3116263"/>
          <p14:tracePt t="82961" x="1739900" y="3128963"/>
          <p14:tracePt t="82968" x="1727200" y="3154363"/>
          <p14:tracePt t="82984" x="1714500" y="3165475"/>
          <p14:tracePt t="82992" x="1714500" y="3178175"/>
          <p14:tracePt t="83016" x="1701800" y="3190875"/>
          <p14:tracePt t="83072" x="1701800" y="3203575"/>
          <p14:tracePt t="83080" x="1701800" y="3216275"/>
          <p14:tracePt t="83088" x="1689100" y="3216275"/>
          <p14:tracePt t="83112" x="1677988" y="3241675"/>
          <p14:tracePt t="83144" x="1677988" y="3254375"/>
          <p14:tracePt t="83152" x="1677988" y="3267075"/>
          <p14:tracePt t="83159" x="1665288" y="3267075"/>
          <p14:tracePt t="83592" x="1665288" y="3278188"/>
          <p14:tracePt t="83600" x="1689100" y="3278188"/>
          <p14:tracePt t="83609" x="1790700" y="3278188"/>
          <p14:tracePt t="83616" x="1878013" y="3278188"/>
          <p14:tracePt t="83625" x="1927225" y="3278188"/>
          <p14:tracePt t="83632" x="1990725" y="3278188"/>
          <p14:tracePt t="83640" x="2052638" y="3278188"/>
          <p14:tracePt t="83648" x="2116138" y="3278188"/>
          <p14:tracePt t="83656" x="2203450" y="3267075"/>
          <p14:tracePt t="83664" x="2239963" y="3254375"/>
          <p14:tracePt t="83672" x="2278063" y="3254375"/>
          <p14:tracePt t="83680" x="2303463" y="3254375"/>
          <p14:tracePt t="83688" x="2328863" y="3241675"/>
          <p14:tracePt t="83696" x="2339975" y="3228975"/>
          <p14:tracePt t="83713" x="2365375" y="3216275"/>
          <p14:tracePt t="83720" x="2365375" y="3203575"/>
          <p14:tracePt t="83729" x="2390775" y="3203575"/>
          <p14:tracePt t="83736" x="2416175" y="3203575"/>
          <p14:tracePt t="83746" x="2416175" y="3178175"/>
          <p14:tracePt t="83752" x="2441575" y="3178175"/>
          <p14:tracePt t="83761" x="2452688" y="3165475"/>
          <p14:tracePt t="83768" x="2465388" y="3154363"/>
          <p14:tracePt t="83779" x="2490788" y="3141663"/>
          <p14:tracePt t="83784" x="2490788" y="3128963"/>
          <p14:tracePt t="83795" x="2528888" y="3128963"/>
          <p14:tracePt t="83800" x="2578100" y="3103563"/>
          <p14:tracePt t="83808" x="2654300" y="3078163"/>
          <p14:tracePt t="83816" x="2716213" y="3054350"/>
          <p14:tracePt t="83824" x="2754313" y="3041650"/>
          <p14:tracePt t="83832" x="2816225" y="3016250"/>
          <p14:tracePt t="83840" x="2867025" y="3016250"/>
          <p14:tracePt t="83848" x="2928938" y="2990850"/>
          <p14:tracePt t="83856" x="2967038" y="2978150"/>
          <p14:tracePt t="83864" x="2992438" y="2965450"/>
          <p14:tracePt t="83873" x="3016250" y="2965450"/>
          <p14:tracePt t="83880" x="3054350" y="2965450"/>
          <p14:tracePt t="83888" x="3079750" y="2952750"/>
          <p14:tracePt t="83896" x="3079750" y="2928938"/>
          <p14:tracePt t="83904" x="3092450" y="2928938"/>
          <p14:tracePt t="83913" x="3103563" y="2916238"/>
          <p14:tracePt t="83920" x="3116263" y="2916238"/>
          <p14:tracePt t="83930" x="3116263" y="2903538"/>
          <p14:tracePt t="83936" x="3116263" y="2890838"/>
          <p14:tracePt t="83945" x="3128963" y="2878138"/>
          <p14:tracePt t="83952" x="3128963" y="2865438"/>
          <p14:tracePt t="83961" x="3128963" y="2852738"/>
          <p14:tracePt t="83968" x="3128963" y="2840038"/>
          <p14:tracePt t="83984" x="3128963" y="2828925"/>
          <p14:tracePt t="83994" x="3141663" y="2816225"/>
          <p14:tracePt t="84009" x="3141663" y="2803525"/>
          <p14:tracePt t="84041" x="3141663" y="2790825"/>
          <p14:tracePt t="84073" x="3141663" y="2778125"/>
          <p14:tracePt t="84128" x="3141663" y="2765425"/>
          <p14:tracePt t="84360" x="3141663" y="2752725"/>
          <p14:tracePt t="84368" x="3141663" y="2740025"/>
          <p14:tracePt t="84376" x="3141663" y="2728913"/>
          <p14:tracePt t="84384" x="3141663" y="2703513"/>
          <p14:tracePt t="84394" x="3141663" y="2690813"/>
          <p14:tracePt t="84400" x="3128963" y="2665413"/>
          <p14:tracePt t="84408" x="3128963" y="2640013"/>
          <p14:tracePt t="84416" x="3116263" y="2616200"/>
          <p14:tracePt t="84424" x="3116263" y="2590800"/>
          <p14:tracePt t="84432" x="3103563" y="2565400"/>
          <p14:tracePt t="84440" x="3092450" y="2540000"/>
          <p14:tracePt t="84448" x="3092450" y="2516188"/>
          <p14:tracePt t="84457" x="3079750" y="2503488"/>
          <p14:tracePt t="84464" x="3079750" y="2490788"/>
          <p14:tracePt t="84472" x="3054350" y="2452688"/>
          <p14:tracePt t="84480" x="3054350" y="2439988"/>
          <p14:tracePt t="84488" x="3041650" y="2439988"/>
          <p14:tracePt t="84496" x="3028950" y="2414588"/>
          <p14:tracePt t="84504" x="3016250" y="2414588"/>
          <p14:tracePt t="84513" x="2992438" y="2365375"/>
          <p14:tracePt t="84520" x="2954338" y="2352675"/>
          <p14:tracePt t="84529" x="2954338" y="2339975"/>
          <p14:tracePt t="84536" x="2928938" y="2339975"/>
          <p14:tracePt t="84545" x="2916238" y="2339975"/>
          <p14:tracePt t="84552" x="2903538" y="2339975"/>
          <p14:tracePt t="84561" x="2879725" y="2327275"/>
          <p14:tracePt t="84568" x="2879725" y="2303463"/>
          <p14:tracePt t="84578" x="2854325" y="2303463"/>
          <p14:tracePt t="84584" x="2816225" y="2303463"/>
          <p14:tracePt t="84595" x="2790825" y="2290763"/>
          <p14:tracePt t="84600" x="2778125" y="2290763"/>
          <p14:tracePt t="84608" x="2754313" y="2278063"/>
          <p14:tracePt t="84616" x="2716213" y="2278063"/>
          <p14:tracePt t="84624" x="2690813" y="2278063"/>
          <p14:tracePt t="84632" x="2654300" y="2265363"/>
          <p14:tracePt t="84640" x="2616200" y="2252663"/>
          <p14:tracePt t="84648" x="2578100" y="2252663"/>
          <p14:tracePt t="84656" x="2528888" y="2252663"/>
          <p14:tracePt t="84664" x="2503488" y="2252663"/>
          <p14:tracePt t="84672" x="2465388" y="2252663"/>
          <p14:tracePt t="84680" x="2428875" y="2252663"/>
          <p14:tracePt t="84688" x="2416175" y="2265363"/>
          <p14:tracePt t="84696" x="2390775" y="2265363"/>
          <p14:tracePt t="84712" x="2365375" y="2265363"/>
          <p14:tracePt t="84720" x="2352675" y="2278063"/>
          <p14:tracePt t="84729" x="2339975" y="2278063"/>
          <p14:tracePt t="84752" x="2339975" y="2303463"/>
          <p14:tracePt t="84762" x="2316163" y="2303463"/>
          <p14:tracePt t="84768" x="2303463" y="2327275"/>
          <p14:tracePt t="84777" x="2290763" y="2327275"/>
          <p14:tracePt t="84784" x="2290763" y="2339975"/>
          <p14:tracePt t="84792" x="2265363" y="2352675"/>
          <p14:tracePt t="84800" x="2228850" y="2365375"/>
          <p14:tracePt t="84808" x="2216150" y="2390775"/>
          <p14:tracePt t="84816" x="2216150" y="2403475"/>
          <p14:tracePt t="84824" x="2203450" y="2414588"/>
          <p14:tracePt t="84832" x="2178050" y="2439988"/>
          <p14:tracePt t="84840" x="2165350" y="2478088"/>
          <p14:tracePt t="84848" x="2152650" y="2516188"/>
          <p14:tracePt t="84856" x="2127250" y="2540000"/>
          <p14:tracePt t="84864" x="2127250" y="2565400"/>
          <p14:tracePt t="84872" x="2103438" y="2578100"/>
          <p14:tracePt t="84880" x="2103438" y="2616200"/>
          <p14:tracePt t="84888" x="2078038" y="2627313"/>
          <p14:tracePt t="84896" x="2078038" y="2640013"/>
          <p14:tracePt t="84904" x="2078038" y="2652713"/>
          <p14:tracePt t="84912" x="2078038" y="2665413"/>
          <p14:tracePt t="84920" x="2078038" y="2678113"/>
          <p14:tracePt t="84929" x="2078038" y="2703513"/>
          <p14:tracePt t="84936" x="2078038" y="2728913"/>
          <p14:tracePt t="84946" x="2078038" y="2765425"/>
          <p14:tracePt t="84952" x="2090738" y="2790825"/>
          <p14:tracePt t="84961" x="2103438" y="2828925"/>
          <p14:tracePt t="84968" x="2127250" y="2852738"/>
          <p14:tracePt t="84977" x="2178050" y="2903538"/>
          <p14:tracePt t="84984" x="2239963" y="2978150"/>
          <p14:tracePt t="84994" x="2265363" y="3041650"/>
          <p14:tracePt t="85000" x="2328863" y="3065463"/>
          <p14:tracePt t="85009" x="2416175" y="3154363"/>
          <p14:tracePt t="85016" x="2490788" y="3216275"/>
          <p14:tracePt t="85024" x="2565400" y="3278188"/>
          <p14:tracePt t="85032" x="2667000" y="3341688"/>
          <p14:tracePt t="85040" x="2741613" y="3378200"/>
          <p14:tracePt t="85048" x="2790825" y="3429000"/>
          <p14:tracePt t="85056" x="2867025" y="3479800"/>
          <p14:tracePt t="85064" x="2941638" y="3503613"/>
          <p14:tracePt t="85072" x="3028950" y="3516313"/>
          <p14:tracePt t="85080" x="3103563" y="3529013"/>
          <p14:tracePt t="85088" x="3154363" y="3541713"/>
          <p14:tracePt t="85096" x="3205163" y="3541713"/>
          <p14:tracePt t="85104" x="3279775" y="3541713"/>
          <p14:tracePt t="85114" x="3328988" y="3541713"/>
          <p14:tracePt t="85120" x="3367088" y="3529013"/>
          <p14:tracePt t="85129" x="3405188" y="3503613"/>
          <p14:tracePt t="85136" x="3429000" y="3454400"/>
          <p14:tracePt t="85147" x="3454400" y="3403600"/>
          <p14:tracePt t="85161" x="3541713" y="3254375"/>
          <p14:tracePt t="85168" x="3554413" y="3165475"/>
          <p14:tracePt t="85178" x="3579813" y="3065463"/>
          <p14:tracePt t="85184" x="3617913" y="2965450"/>
          <p14:tracePt t="85194" x="3667125" y="2878138"/>
          <p14:tracePt t="85200" x="3730625" y="2790825"/>
          <p14:tracePt t="85209" x="3779838" y="2716213"/>
          <p14:tracePt t="85216" x="3805238" y="2640013"/>
          <p14:tracePt t="85224" x="3817938" y="2565400"/>
          <p14:tracePt t="85232" x="3843338" y="2516188"/>
          <p14:tracePt t="85240" x="3843338" y="2478088"/>
          <p14:tracePt t="85248" x="3843338" y="2439988"/>
          <p14:tracePt t="85256" x="3843338" y="2414588"/>
          <p14:tracePt t="85264" x="3843338" y="2390775"/>
          <p14:tracePt t="85272" x="3843338" y="2365375"/>
          <p14:tracePt t="85280" x="3830638" y="2365375"/>
          <p14:tracePt t="85288" x="3805238" y="2352675"/>
          <p14:tracePt t="85296" x="3779838" y="2352675"/>
          <p14:tracePt t="85304" x="3756025" y="2352675"/>
          <p14:tracePt t="85312" x="3705225" y="2365375"/>
          <p14:tracePt t="85320" x="3643313" y="2378075"/>
          <p14:tracePt t="85330" x="3617913" y="2403475"/>
          <p14:tracePt t="85336" x="3579813" y="2427288"/>
          <p14:tracePt t="85344" x="3517900" y="2452688"/>
          <p14:tracePt t="85352" x="3454400" y="2490788"/>
          <p14:tracePt t="85362" x="3405188" y="2540000"/>
          <p14:tracePt t="85368" x="3354388" y="2565400"/>
          <p14:tracePt t="85378" x="3317875" y="2603500"/>
          <p14:tracePt t="85384" x="3267075" y="2640013"/>
          <p14:tracePt t="85395" x="3228975" y="2678113"/>
          <p14:tracePt t="85400" x="3205163" y="2716213"/>
          <p14:tracePt t="85409" x="3192463" y="2740025"/>
          <p14:tracePt t="85416" x="3167063" y="2790825"/>
          <p14:tracePt t="85424" x="3154363" y="2816225"/>
          <p14:tracePt t="85432" x="3141663" y="2840038"/>
          <p14:tracePt t="85440" x="3141663" y="2878138"/>
          <p14:tracePt t="85448" x="3141663" y="2903538"/>
          <p14:tracePt t="85456" x="3141663" y="2941638"/>
          <p14:tracePt t="85464" x="3141663" y="2965450"/>
          <p14:tracePt t="85472" x="3141663" y="2990850"/>
          <p14:tracePt t="85480" x="3154363" y="3041650"/>
          <p14:tracePt t="85488" x="3154363" y="3065463"/>
          <p14:tracePt t="85496" x="3167063" y="3090863"/>
          <p14:tracePt t="85504" x="3179763" y="3141663"/>
          <p14:tracePt t="85512" x="3179763" y="3165475"/>
          <p14:tracePt t="85520" x="3192463" y="3190875"/>
          <p14:tracePt t="85529" x="3216275" y="3254375"/>
          <p14:tracePt t="85536" x="3228975" y="3316288"/>
          <p14:tracePt t="85546" x="3228975" y="3354388"/>
          <p14:tracePt t="85552" x="3228975" y="3403600"/>
          <p14:tracePt t="85561" x="3241675" y="3454400"/>
          <p14:tracePt t="85568" x="3241675" y="3529013"/>
          <p14:tracePt t="85577" x="3241675" y="3579813"/>
          <p14:tracePt t="85584" x="3241675" y="3641725"/>
          <p14:tracePt t="85595" x="3241675" y="3703638"/>
          <p14:tracePt t="85600" x="3228975" y="3741738"/>
          <p14:tracePt t="85608" x="3205163" y="3803650"/>
          <p14:tracePt t="85616" x="3192463" y="3879850"/>
          <p14:tracePt t="85624" x="3154363" y="3941763"/>
          <p14:tracePt t="85632" x="3128963" y="3967163"/>
          <p14:tracePt t="85640" x="3092450" y="3992563"/>
          <p14:tracePt t="85648" x="3067050" y="4017963"/>
          <p14:tracePt t="85656" x="3041650" y="4029075"/>
          <p14:tracePt t="85664" x="3028950" y="4041775"/>
          <p14:tracePt t="85704" x="3003550" y="4017963"/>
          <p14:tracePt t="85712" x="2992438" y="3979863"/>
          <p14:tracePt t="85720" x="2954338" y="3954463"/>
          <p14:tracePt t="85730" x="2941638" y="3905250"/>
          <p14:tracePt t="85736" x="2916238" y="3867150"/>
          <p14:tracePt t="85745" x="2903538" y="3829050"/>
          <p14:tracePt t="85752" x="2879725" y="3792538"/>
          <p14:tracePt t="85761" x="2867025" y="3792538"/>
          <p14:tracePt t="85768" x="2854325" y="3779838"/>
          <p14:tracePt t="85784" x="2841625" y="3767138"/>
          <p14:tracePt t="86792" x="2841625" y="3816350"/>
          <p14:tracePt t="86800" x="2841625" y="3854450"/>
          <p14:tracePt t="86808" x="2879725" y="3941763"/>
          <p14:tracePt t="86816" x="2941638" y="4041775"/>
          <p14:tracePt t="86824" x="2967038" y="4129088"/>
          <p14:tracePt t="86832" x="3003550" y="4230688"/>
          <p14:tracePt t="86840" x="3041650" y="4330700"/>
          <p14:tracePt t="86848" x="3103563" y="4467225"/>
          <p14:tracePt t="86856" x="3141663" y="4605338"/>
          <p14:tracePt t="86864" x="3179763" y="4768850"/>
          <p14:tracePt t="86872" x="3241675" y="4918075"/>
          <p14:tracePt t="86880" x="3279775" y="5030788"/>
          <p14:tracePt t="86888" x="3305175" y="5194300"/>
          <p14:tracePt t="86896" x="3341688" y="5343525"/>
          <p14:tracePt t="86904" x="3392488" y="5481638"/>
          <p14:tracePt t="86912" x="3429000" y="5594350"/>
          <p14:tracePt t="86920" x="3454400" y="5707063"/>
          <p14:tracePt t="86929" x="3492500" y="5819775"/>
          <p14:tracePt t="86936" x="3530600" y="5919788"/>
          <p14:tracePt t="86945" x="3541713" y="5981700"/>
          <p14:tracePt t="86952" x="3554413" y="6056313"/>
          <p14:tracePt t="86961" x="3567113" y="6107113"/>
          <p14:tracePt t="86968" x="3592513" y="6181725"/>
          <p14:tracePt t="86978" x="3605213" y="6219825"/>
          <p14:tracePt t="86985" x="3605213" y="6257925"/>
          <p14:tracePt t="86993" x="3605213" y="6294438"/>
          <p14:tracePt t="87000" x="3605213" y="6332538"/>
          <p14:tracePt t="87008" x="3605213" y="6357938"/>
          <p14:tracePt t="87016" x="3643313" y="6357938"/>
          <p14:tracePt t="87032" x="3643313" y="6381750"/>
          <p14:tracePt t="87040" x="3643313" y="6407150"/>
          <p14:tracePt t="87048" x="3643313" y="6445250"/>
          <p14:tracePt t="87056" x="3643313" y="6457950"/>
          <p14:tracePt t="87064" x="3643313" y="6494463"/>
          <p14:tracePt t="87072" x="3643313" y="6519863"/>
          <p14:tracePt t="87080" x="3643313" y="6557963"/>
          <p14:tracePt t="87088" x="3643313" y="6583363"/>
          <p14:tracePt t="87096" x="3643313" y="6607175"/>
          <p14:tracePt t="87104" x="3643313" y="6645275"/>
          <p14:tracePt t="87112" x="3643313" y="6696075"/>
          <p14:tracePt t="87120" x="3654425" y="6732588"/>
          <p14:tracePt t="87129" x="3692525" y="6783388"/>
          <p14:tracePt t="87136" x="3717925" y="6807200"/>
          <p14:tracePt t="87146" x="3730625" y="6845300"/>
          <p14:tracePt t="87681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8A738E3-AC31-4D1C-BD97-5DBDF3E69380}"/>
              </a:ext>
            </a:extLst>
          </p:cNvPr>
          <p:cNvSpPr txBox="1">
            <a:spLocks/>
          </p:cNvSpPr>
          <p:nvPr/>
        </p:nvSpPr>
        <p:spPr>
          <a:xfrm>
            <a:off x="432178" y="1083857"/>
            <a:ext cx="11327643" cy="189760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Indirect: Subj + request/order/command/advise/forbid/ prohibit +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to/ not to/ let/ that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+…………..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8D480-53F2-4EA6-A089-1D5186D6E298}"/>
              </a:ext>
            </a:extLst>
          </p:cNvPr>
          <p:cNvSpPr/>
          <p:nvPr/>
        </p:nvSpPr>
        <p:spPr>
          <a:xfrm>
            <a:off x="2538484" y="87570"/>
            <a:ext cx="6605516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Imperative 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E18849-5F99-4DAA-80B4-0664927DE98E}"/>
              </a:ext>
            </a:extLst>
          </p:cNvPr>
          <p:cNvSpPr txBox="1">
            <a:spLocks/>
          </p:cNvSpPr>
          <p:nvPr/>
        </p:nvSpPr>
        <p:spPr>
          <a:xfrm>
            <a:off x="432178" y="3117944"/>
            <a:ext cx="11327643" cy="12629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boy said to me, “Please give me your pen.”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Ans: The boy requested me to give him my pen.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23"/>
    </mc:Choice>
    <mc:Fallback xmlns="">
      <p:transition spd="slow" advTm="79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17607" x="3375025" y="6259513"/>
          <p14:tracePt t="17676" x="2290763" y="6657975"/>
          <p14:tracePt t="17684" x="2265363" y="6545263"/>
          <p14:tracePt t="17692" x="2252663" y="6407150"/>
          <p14:tracePt t="17701" x="2228850" y="6257925"/>
          <p14:tracePt t="17707" x="2228850" y="6107113"/>
          <p14:tracePt t="17718" x="2216150" y="5981700"/>
          <p14:tracePt t="17724" x="2216150" y="5832475"/>
          <p14:tracePt t="17734" x="2216150" y="5694363"/>
          <p14:tracePt t="17740" x="2216150" y="5543550"/>
          <p14:tracePt t="17751" x="2216150" y="5394325"/>
          <p14:tracePt t="17756" x="2239963" y="5256213"/>
          <p14:tracePt t="17766" x="2252663" y="5105400"/>
          <p14:tracePt t="17772" x="2303463" y="4956175"/>
          <p14:tracePt t="17782" x="2352675" y="4756150"/>
          <p14:tracePt t="17788" x="2390775" y="4554538"/>
          <p14:tracePt t="17796" x="2452688" y="4354513"/>
          <p14:tracePt t="17804" x="2503488" y="4179888"/>
          <p14:tracePt t="17812" x="2528888" y="4029075"/>
          <p14:tracePt t="17820" x="2565400" y="3892550"/>
          <p14:tracePt t="17828" x="2578100" y="3741738"/>
          <p14:tracePt t="17836" x="2616200" y="3616325"/>
          <p14:tracePt t="17844" x="2641600" y="3529013"/>
          <p14:tracePt t="17851" x="2654300" y="3429000"/>
          <p14:tracePt t="17860" x="2678113" y="3316288"/>
          <p14:tracePt t="17868" x="2703513" y="3178175"/>
          <p14:tracePt t="17884" x="2767013" y="2965450"/>
          <p14:tracePt t="17892" x="2790825" y="2828925"/>
          <p14:tracePt t="17901" x="2803525" y="2716213"/>
          <p14:tracePt t="17908" x="2816225" y="2627313"/>
          <p14:tracePt t="17917" x="2828925" y="2552700"/>
          <p14:tracePt t="17924" x="2854325" y="2490788"/>
          <p14:tracePt t="17933" x="2854325" y="2427288"/>
          <p14:tracePt t="17940" x="2854325" y="2378075"/>
          <p14:tracePt t="17950" x="2854325" y="2352675"/>
          <p14:tracePt t="17956" x="2854325" y="2314575"/>
          <p14:tracePt t="17965" x="2854325" y="2278063"/>
          <p14:tracePt t="17972" x="2854325" y="2252663"/>
          <p14:tracePt t="17982" x="2854325" y="2227263"/>
          <p14:tracePt t="17988" x="2854325" y="2214563"/>
          <p14:tracePt t="17996" x="2854325" y="2190750"/>
          <p14:tracePt t="18004" x="2854325" y="2178050"/>
          <p14:tracePt t="18012" x="2841625" y="2165350"/>
          <p14:tracePt t="18020" x="2828925" y="2152650"/>
          <p14:tracePt t="18028" x="2828925" y="2139950"/>
          <p14:tracePt t="18044" x="2816225" y="2114550"/>
          <p14:tracePt t="18052" x="2803525" y="2101850"/>
          <p14:tracePt t="18060" x="2803525" y="2089150"/>
          <p14:tracePt t="18068" x="2803525" y="2065338"/>
          <p14:tracePt t="18076" x="2790825" y="2065338"/>
          <p14:tracePt t="18084" x="2790825" y="2052638"/>
          <p14:tracePt t="18091" x="2778125" y="2027238"/>
          <p14:tracePt t="18100" x="2767013" y="2014538"/>
          <p14:tracePt t="18107" x="2741613" y="2001838"/>
          <p14:tracePt t="18117" x="2716213" y="1965325"/>
          <p14:tracePt t="18123" x="2703513" y="1939925"/>
          <p14:tracePt t="18134" x="2678113" y="1901825"/>
          <p14:tracePt t="18140" x="2667000" y="1865313"/>
          <p14:tracePt t="18150" x="2654300" y="1839913"/>
          <p14:tracePt t="18156" x="2641600" y="1827213"/>
          <p14:tracePt t="18164" x="2616200" y="1789113"/>
          <p14:tracePt t="18172" x="2603500" y="1765300"/>
          <p14:tracePt t="18181" x="2578100" y="1752600"/>
          <p14:tracePt t="18188" x="2578100" y="1727200"/>
          <p14:tracePt t="18396" x="2554288" y="1714500"/>
          <p14:tracePt t="18692" x="2565400" y="1714500"/>
          <p14:tracePt t="18700" x="2590800" y="1714500"/>
          <p14:tracePt t="18708" x="2616200" y="1714500"/>
          <p14:tracePt t="18716" x="2641600" y="1714500"/>
          <p14:tracePt t="18724" x="2654300" y="1714500"/>
          <p14:tracePt t="18734" x="2690813" y="1714500"/>
          <p14:tracePt t="18740" x="2741613" y="1714500"/>
          <p14:tracePt t="18749" x="2778125" y="1714500"/>
          <p14:tracePt t="18756" x="2828925" y="1714500"/>
          <p14:tracePt t="18765" x="2854325" y="1714500"/>
          <p14:tracePt t="18772" x="2879725" y="1701800"/>
          <p14:tracePt t="18781" x="2916238" y="1689100"/>
          <p14:tracePt t="18787" x="2928938" y="1689100"/>
          <p14:tracePt t="18796" x="2941638" y="1689100"/>
          <p14:tracePt t="18812" x="2954338" y="1689100"/>
          <p14:tracePt t="18828" x="2967038" y="1689100"/>
          <p14:tracePt t="18836" x="2979738" y="1689100"/>
          <p14:tracePt t="18844" x="2992438" y="1689100"/>
          <p14:tracePt t="18852" x="3028950" y="1689100"/>
          <p14:tracePt t="18860" x="3041650" y="1689100"/>
          <p14:tracePt t="18868" x="3041650" y="1701800"/>
          <p14:tracePt t="18877" x="3067050" y="1701800"/>
          <p14:tracePt t="18883" x="3079750" y="1701800"/>
          <p14:tracePt t="18892" x="3092450" y="1701800"/>
          <p14:tracePt t="18900" x="3103563" y="1701800"/>
          <p14:tracePt t="18907" x="3116263" y="1701800"/>
          <p14:tracePt t="18917" x="3128963" y="1701800"/>
          <p14:tracePt t="18923" x="3154363" y="1701800"/>
          <p14:tracePt t="18940" x="3179763" y="1701800"/>
          <p14:tracePt t="18949" x="3192463" y="1701800"/>
          <p14:tracePt t="18956" x="3216275" y="1701800"/>
          <p14:tracePt t="18965" x="3254375" y="1701800"/>
          <p14:tracePt t="18972" x="3317875" y="1701800"/>
          <p14:tracePt t="18980" x="3341688" y="1701800"/>
          <p14:tracePt t="19228" x="3354388" y="1701800"/>
          <p14:tracePt t="19236" x="3367088" y="1714500"/>
          <p14:tracePt t="19428" x="3367088" y="1739900"/>
          <p14:tracePt t="19564" x="3367088" y="1752600"/>
          <p14:tracePt t="19572" x="3392488" y="1752600"/>
          <p14:tracePt t="19580" x="3530600" y="1727200"/>
          <p14:tracePt t="19587" x="3817938" y="1663700"/>
          <p14:tracePt t="19596" x="4205288" y="1539875"/>
          <p14:tracePt t="19604" x="4443413" y="1450975"/>
          <p14:tracePt t="19612" x="4619625" y="1414463"/>
          <p14:tracePt t="19620" x="4743450" y="1363663"/>
          <p14:tracePt t="19628" x="4832350" y="1339850"/>
          <p14:tracePt t="19636" x="4868863" y="1327150"/>
          <p14:tracePt t="19644" x="4881563" y="1327150"/>
          <p14:tracePt t="19652" x="4894263" y="1327150"/>
          <p14:tracePt t="19660" x="4906963" y="1314450"/>
          <p14:tracePt t="19684" x="4906963" y="1301750"/>
          <p14:tracePt t="19804" x="4868863" y="1314450"/>
          <p14:tracePt t="19813" x="4819650" y="1350963"/>
          <p14:tracePt t="19820" x="4756150" y="1376363"/>
          <p14:tracePt t="19828" x="4694238" y="1414463"/>
          <p14:tracePt t="19836" x="4619625" y="1463675"/>
          <p14:tracePt t="19844" x="4518025" y="1514475"/>
          <p14:tracePt t="19851" x="4430713" y="1589088"/>
          <p14:tracePt t="19860" x="4330700" y="1627188"/>
          <p14:tracePt t="19868" x="4205288" y="1676400"/>
          <p14:tracePt t="19876" x="4043363" y="1752600"/>
          <p14:tracePt t="19899" x="3743325" y="1865313"/>
          <p14:tracePt t="19901" x="3567113" y="1901825"/>
          <p14:tracePt t="19908" x="3367088" y="1978025"/>
          <p14:tracePt t="19917" x="3116263" y="2065338"/>
          <p14:tracePt t="19924" x="2879725" y="2152650"/>
          <p14:tracePt t="19933" x="2578100" y="2214563"/>
          <p14:tracePt t="19940" x="2303463" y="2278063"/>
          <p14:tracePt t="19949" x="2039938" y="2339975"/>
          <p14:tracePt t="19956" x="1827213" y="2403475"/>
          <p14:tracePt t="19965" x="1689100" y="2452688"/>
          <p14:tracePt t="19972" x="1589088" y="2490788"/>
          <p14:tracePt t="19981" x="1489075" y="2516188"/>
          <p14:tracePt t="19987" x="1427163" y="2527300"/>
          <p14:tracePt t="19996" x="1376363" y="2552700"/>
          <p14:tracePt t="20004" x="1339850" y="2552700"/>
          <p14:tracePt t="20013" x="1301750" y="2552700"/>
          <p14:tracePt t="20020" x="1276350" y="2552700"/>
          <p14:tracePt t="20029" x="1263650" y="2552700"/>
          <p14:tracePt t="20036" x="1239838" y="2552700"/>
          <p14:tracePt t="20044" x="1227138" y="2552700"/>
          <p14:tracePt t="20052" x="1214438" y="2552700"/>
          <p14:tracePt t="20060" x="1201738" y="2552700"/>
          <p14:tracePt t="20068" x="1189038" y="2540000"/>
          <p14:tracePt t="20076" x="1176338" y="2527300"/>
          <p14:tracePt t="20085" x="1163638" y="2516188"/>
          <p14:tracePt t="20092" x="1139825" y="2465388"/>
          <p14:tracePt t="20101" x="1114425" y="2427288"/>
          <p14:tracePt t="20108" x="1101725" y="2403475"/>
          <p14:tracePt t="20117" x="1089025" y="2403475"/>
          <p14:tracePt t="20133" x="1076325" y="2390775"/>
          <p14:tracePt t="20148" x="1063625" y="2378075"/>
          <p14:tracePt t="20165" x="1063625" y="2352675"/>
          <p14:tracePt t="20188" x="1063625" y="2339975"/>
          <p14:tracePt t="20199" x="1050925" y="2327275"/>
          <p14:tracePt t="20204" x="1050925" y="2303463"/>
          <p14:tracePt t="20244" x="1050925" y="2290763"/>
          <p14:tracePt t="20940" x="1050925" y="2314575"/>
          <p14:tracePt t="20948" x="1063625" y="2327275"/>
          <p14:tracePt t="20956" x="1150938" y="2403475"/>
          <p14:tracePt t="20964" x="1276350" y="2490788"/>
          <p14:tracePt t="20972" x="1327150" y="2516188"/>
          <p14:tracePt t="20981" x="1339850" y="2516188"/>
          <p14:tracePt t="21620" x="1363663" y="2527300"/>
          <p14:tracePt t="21732" x="1389063" y="2527300"/>
          <p14:tracePt t="21844" x="1376363" y="2527300"/>
          <p14:tracePt t="21852" x="1363663" y="2527300"/>
          <p14:tracePt t="21860" x="1352550" y="2527300"/>
          <p14:tracePt t="21868" x="1339850" y="2527300"/>
          <p14:tracePt t="21876" x="1314450" y="2527300"/>
          <p14:tracePt t="21884" x="1301750" y="2527300"/>
          <p14:tracePt t="21900" x="1252538" y="2552700"/>
          <p14:tracePt t="21908" x="1239838" y="2552700"/>
          <p14:tracePt t="21916" x="1227138" y="2552700"/>
          <p14:tracePt t="21924" x="1189038" y="2552700"/>
          <p14:tracePt t="21933" x="1114425" y="2552700"/>
          <p14:tracePt t="21940" x="1027113" y="2516188"/>
          <p14:tracePt t="21948" x="950913" y="2490788"/>
          <p14:tracePt t="21956" x="889000" y="2478088"/>
          <p14:tracePt t="21964" x="814388" y="2452688"/>
          <p14:tracePt t="21972" x="750888" y="2427288"/>
          <p14:tracePt t="21981" x="712788" y="2390775"/>
          <p14:tracePt t="21987" x="688975" y="2378075"/>
          <p14:tracePt t="21996" x="676275" y="2365375"/>
          <p14:tracePt t="22004" x="650875" y="2339975"/>
          <p14:tracePt t="22013" x="625475" y="2327275"/>
          <p14:tracePt t="22020" x="612775" y="2327275"/>
          <p14:tracePt t="22028" x="600075" y="2314575"/>
          <p14:tracePt t="22036" x="600075" y="2303463"/>
          <p14:tracePt t="22044" x="588963" y="2290763"/>
          <p14:tracePt t="22060" x="588963" y="2278063"/>
          <p14:tracePt t="22116" x="588963" y="2265363"/>
          <p14:tracePt t="22124" x="600075" y="2265363"/>
          <p14:tracePt t="22133" x="612775" y="2265363"/>
          <p14:tracePt t="22140" x="638175" y="2252663"/>
          <p14:tracePt t="22149" x="676275" y="2239963"/>
          <p14:tracePt t="22155" x="763588" y="2214563"/>
          <p14:tracePt t="22165" x="863600" y="2201863"/>
          <p14:tracePt t="22172" x="963613" y="2178050"/>
          <p14:tracePt t="22181" x="1101725" y="2165350"/>
          <p14:tracePt t="22187" x="1239838" y="2152650"/>
          <p14:tracePt t="22198" x="1389063" y="2127250"/>
          <p14:tracePt t="22204" x="1539875" y="2089150"/>
          <p14:tracePt t="22213" x="1677988" y="2078038"/>
          <p14:tracePt t="22220" x="1790700" y="2052638"/>
          <p14:tracePt t="22228" x="1903413" y="2052638"/>
          <p14:tracePt t="22236" x="2014538" y="2052638"/>
          <p14:tracePt t="22244" x="2116138" y="2039938"/>
          <p14:tracePt t="22252" x="2165350" y="2027238"/>
          <p14:tracePt t="22260" x="2203450" y="2027238"/>
          <p14:tracePt t="22268" x="2239963" y="2027238"/>
          <p14:tracePt t="22276" x="2278063" y="2027238"/>
          <p14:tracePt t="22284" x="2339975" y="2014538"/>
          <p14:tracePt t="22292" x="2428875" y="2014538"/>
          <p14:tracePt t="22299" x="2478088" y="2014538"/>
          <p14:tracePt t="22308" x="2528888" y="2014538"/>
          <p14:tracePt t="22316" x="2565400" y="2014538"/>
          <p14:tracePt t="22324" x="2641600" y="2014538"/>
          <p14:tracePt t="22333" x="2678113" y="2014538"/>
          <p14:tracePt t="22340" x="2716213" y="2001838"/>
          <p14:tracePt t="22349" x="2754313" y="2001838"/>
          <p14:tracePt t="22356" x="2790825" y="1989138"/>
          <p14:tracePt t="22365" x="2803525" y="1989138"/>
          <p14:tracePt t="22372" x="2816225" y="1989138"/>
          <p14:tracePt t="22381" x="2828925" y="1978025"/>
          <p14:tracePt t="22404" x="2841625" y="1978025"/>
          <p14:tracePt t="22412" x="2854325" y="1978025"/>
          <p14:tracePt t="22420" x="2867025" y="1978025"/>
          <p14:tracePt t="22428" x="2879725" y="1978025"/>
          <p14:tracePt t="22436" x="2916238" y="1965325"/>
          <p14:tracePt t="22444" x="2954338" y="1965325"/>
          <p14:tracePt t="22452" x="3016250" y="1952625"/>
          <p14:tracePt t="22460" x="3079750" y="1939925"/>
          <p14:tracePt t="22468" x="3116263" y="1939925"/>
          <p14:tracePt t="22476" x="3167063" y="1939925"/>
          <p14:tracePt t="22484" x="3192463" y="1939925"/>
          <p14:tracePt t="22492" x="3228975" y="1939925"/>
          <p14:tracePt t="22500" x="3305175" y="1939925"/>
          <p14:tracePt t="22508" x="3379788" y="1939925"/>
          <p14:tracePt t="22516" x="3429000" y="1939925"/>
          <p14:tracePt t="22524" x="3467100" y="1939925"/>
          <p14:tracePt t="22532" x="3479800" y="1939925"/>
          <p14:tracePt t="22548" x="3492500" y="1939925"/>
          <p14:tracePt t="22556" x="3505200" y="1939925"/>
          <p14:tracePt t="22566" x="3517900" y="1939925"/>
          <p14:tracePt t="22572" x="3530600" y="1952625"/>
          <p14:tracePt t="23124" x="3530600" y="1965325"/>
          <p14:tracePt t="23140" x="3517900" y="1965325"/>
          <p14:tracePt t="23148" x="3505200" y="1965325"/>
          <p14:tracePt t="23172" x="3479800" y="1978025"/>
          <p14:tracePt t="23196" x="3467100" y="1978025"/>
          <p14:tracePt t="23220" x="3454400" y="1989138"/>
          <p14:tracePt t="23228" x="3441700" y="2001838"/>
          <p14:tracePt t="23236" x="3429000" y="2001838"/>
          <p14:tracePt t="23252" x="3429000" y="2014538"/>
          <p14:tracePt t="23260" x="3417888" y="2039938"/>
          <p14:tracePt t="23268" x="3405188" y="2039938"/>
          <p14:tracePt t="23276" x="3405188" y="2052638"/>
          <p14:tracePt t="23284" x="3379788" y="2052638"/>
          <p14:tracePt t="23308" x="3379788" y="2078038"/>
          <p14:tracePt t="25036" x="3367088" y="2078038"/>
          <p14:tracePt t="25084" x="3354388" y="2101850"/>
          <p14:tracePt t="25092" x="3341688" y="2101850"/>
          <p14:tracePt t="25100" x="3328988" y="2101850"/>
          <p14:tracePt t="25108" x="3328988" y="2114550"/>
          <p14:tracePt t="25116" x="3317875" y="2127250"/>
          <p14:tracePt t="25124" x="3305175" y="2139950"/>
          <p14:tracePt t="25133" x="3292475" y="2152650"/>
          <p14:tracePt t="25140" x="3292475" y="2165350"/>
          <p14:tracePt t="25148" x="3267075" y="2178050"/>
          <p14:tracePt t="25156" x="3228975" y="2190750"/>
          <p14:tracePt t="25165" x="3216275" y="2190750"/>
          <p14:tracePt t="25172" x="3205163" y="2201863"/>
          <p14:tracePt t="25204" x="3192463" y="2201863"/>
          <p14:tracePt t="25212" x="3179763" y="2214563"/>
          <p14:tracePt t="25220" x="3167063" y="2214563"/>
          <p14:tracePt t="25236" x="3154363" y="2214563"/>
          <p14:tracePt t="25252" x="3128963" y="2227263"/>
          <p14:tracePt t="25268" x="3103563" y="2227263"/>
          <p14:tracePt t="25283" x="3092450" y="2227263"/>
          <p14:tracePt t="25308" x="3079750" y="2227263"/>
          <p14:tracePt t="25316" x="3054350" y="2227263"/>
          <p14:tracePt t="25324" x="3041650" y="2214563"/>
          <p14:tracePt t="25333" x="3003550" y="2214563"/>
          <p14:tracePt t="25340" x="2967038" y="2214563"/>
          <p14:tracePt t="25349" x="2941638" y="2214563"/>
          <p14:tracePt t="25356" x="2916238" y="2201863"/>
          <p14:tracePt t="25365" x="2867025" y="2190750"/>
          <p14:tracePt t="25372" x="2841625" y="2190750"/>
          <p14:tracePt t="25380" x="2803525" y="2165350"/>
          <p14:tracePt t="25388" x="2741613" y="2139950"/>
          <p14:tracePt t="25397" x="2728913" y="2114550"/>
          <p14:tracePt t="25580" x="2716213" y="2101850"/>
          <p14:tracePt t="25620" x="2728913" y="2101850"/>
          <p14:tracePt t="25628" x="2754313" y="2101850"/>
          <p14:tracePt t="25636" x="2854325" y="2114550"/>
          <p14:tracePt t="25644" x="2928938" y="2114550"/>
          <p14:tracePt t="25652" x="3067050" y="2152650"/>
          <p14:tracePt t="25660" x="3192463" y="2178050"/>
          <p14:tracePt t="25668" x="3305175" y="2190750"/>
          <p14:tracePt t="25676" x="3429000" y="2214563"/>
          <p14:tracePt t="25683" x="3530600" y="2227263"/>
          <p14:tracePt t="25692" x="3617913" y="2227263"/>
          <p14:tracePt t="25700" x="3667125" y="2227263"/>
          <p14:tracePt t="25708" x="3717925" y="2227263"/>
          <p14:tracePt t="25716" x="3756025" y="2227263"/>
          <p14:tracePt t="25724" x="3779838" y="2227263"/>
          <p14:tracePt t="25732" x="3792538" y="2227263"/>
          <p14:tracePt t="25739" x="3817938" y="2227263"/>
          <p14:tracePt t="25749" x="3843338" y="2227263"/>
          <p14:tracePt t="25764" x="3856038" y="2227263"/>
          <p14:tracePt t="25772" x="3867150" y="2227263"/>
          <p14:tracePt t="25780" x="3892550" y="2227263"/>
          <p14:tracePt t="25788" x="3930650" y="2227263"/>
          <p14:tracePt t="25799" x="3992563" y="2227263"/>
          <p14:tracePt t="25804" x="4068763" y="2214563"/>
          <p14:tracePt t="25814" x="4156075" y="2201863"/>
          <p14:tracePt t="25820" x="4243388" y="2190750"/>
          <p14:tracePt t="25828" x="4318000" y="2190750"/>
          <p14:tracePt t="25836" x="4443413" y="2214563"/>
          <p14:tracePt t="25844" x="4530725" y="2227263"/>
          <p14:tracePt t="25852" x="4619625" y="2227263"/>
          <p14:tracePt t="25860" x="4668838" y="2227263"/>
          <p14:tracePt t="25868" x="4706938" y="2227263"/>
          <p14:tracePt t="25876" x="4732338" y="2214563"/>
          <p14:tracePt t="25883" x="4781550" y="2214563"/>
          <p14:tracePt t="25900" x="4894263" y="2214563"/>
          <p14:tracePt t="25908" x="4968875" y="2214563"/>
          <p14:tracePt t="25916" x="5057775" y="2214563"/>
          <p14:tracePt t="25924" x="5145088" y="2214563"/>
          <p14:tracePt t="25933" x="5245100" y="2214563"/>
          <p14:tracePt t="25940" x="5345113" y="2214563"/>
          <p14:tracePt t="25947" x="5407025" y="2214563"/>
          <p14:tracePt t="25956" x="5470525" y="2214563"/>
          <p14:tracePt t="25966" x="5532438" y="2227263"/>
          <p14:tracePt t="25972" x="5607050" y="2239963"/>
          <p14:tracePt t="25982" x="5645150" y="2239963"/>
          <p14:tracePt t="25988" x="5670550" y="2239963"/>
          <p14:tracePt t="25996" x="5683250" y="2252663"/>
          <p14:tracePt t="26036" x="5695950" y="2252663"/>
          <p14:tracePt t="26060" x="5708650" y="2265363"/>
          <p14:tracePt t="26076" x="5719763" y="2265363"/>
          <p14:tracePt t="26156" x="5732463" y="2265363"/>
          <p14:tracePt t="26461" x="5719763" y="2265363"/>
          <p14:tracePt t="26468" x="5708650" y="2265363"/>
          <p14:tracePt t="26476" x="5708650" y="2278063"/>
          <p14:tracePt t="26484" x="5695950" y="2278063"/>
          <p14:tracePt t="26660" x="5708650" y="2278063"/>
          <p14:tracePt t="26667" x="5745163" y="2278063"/>
          <p14:tracePt t="26676" x="5832475" y="2252663"/>
          <p14:tracePt t="26683" x="5895975" y="2239963"/>
          <p14:tracePt t="26716" x="5908675" y="2239963"/>
          <p14:tracePt t="26724" x="5921375" y="2239963"/>
          <p14:tracePt t="26733" x="5970588" y="2239963"/>
          <p14:tracePt t="26740" x="6070600" y="2252663"/>
          <p14:tracePt t="26748" x="6146800" y="2265363"/>
          <p14:tracePt t="26756" x="6234113" y="2290763"/>
          <p14:tracePt t="26765" x="6321425" y="2290763"/>
          <p14:tracePt t="26772" x="6383338" y="2290763"/>
          <p14:tracePt t="26782" x="6459538" y="2290763"/>
          <p14:tracePt t="26788" x="6508750" y="2290763"/>
          <p14:tracePt t="26798" x="6546850" y="2290763"/>
          <p14:tracePt t="26803" x="6584950" y="2290763"/>
          <p14:tracePt t="26812" x="6608763" y="2290763"/>
          <p14:tracePt t="26820" x="6634163" y="2290763"/>
          <p14:tracePt t="26828" x="6646863" y="2290763"/>
          <p14:tracePt t="26836" x="6659563" y="2290763"/>
          <p14:tracePt t="26844" x="6696075" y="2290763"/>
          <p14:tracePt t="26852" x="6721475" y="2290763"/>
          <p14:tracePt t="26860" x="6759575" y="2290763"/>
          <p14:tracePt t="26868" x="6808788" y="2290763"/>
          <p14:tracePt t="26876" x="6834188" y="2290763"/>
          <p14:tracePt t="26883" x="6872288" y="2290763"/>
          <p14:tracePt t="26892" x="6910388" y="2290763"/>
          <p14:tracePt t="26900" x="6934200" y="2290763"/>
          <p14:tracePt t="26908" x="6946900" y="2290763"/>
          <p14:tracePt t="26916" x="6972300" y="2290763"/>
          <p14:tracePt t="26923" x="6985000" y="2290763"/>
          <p14:tracePt t="26933" x="6997700" y="2290763"/>
          <p14:tracePt t="26939" x="7021513" y="2290763"/>
          <p14:tracePt t="26956" x="7034213" y="2278063"/>
          <p14:tracePt t="26964" x="7046913" y="2278063"/>
          <p14:tracePt t="26980" x="7059613" y="2278063"/>
          <p14:tracePt t="26998" x="7072313" y="2278063"/>
          <p14:tracePt t="27068" x="7085013" y="2278063"/>
          <p14:tracePt t="27092" x="7097713" y="2265363"/>
          <p14:tracePt t="28156" x="7110413" y="2265363"/>
          <p14:tracePt t="28172" x="7123113" y="2252663"/>
          <p14:tracePt t="28180" x="7134225" y="2252663"/>
          <p14:tracePt t="28197" x="7146925" y="2239963"/>
          <p14:tracePt t="28204" x="7159625" y="2239963"/>
          <p14:tracePt t="28228" x="7159625" y="2227263"/>
          <p14:tracePt t="28244" x="7185025" y="2227263"/>
          <p14:tracePt t="28252" x="7185025" y="2201863"/>
          <p14:tracePt t="28260" x="7210425" y="2201863"/>
          <p14:tracePt t="28268" x="7223125" y="2201863"/>
          <p14:tracePt t="28284" x="7246938" y="2201863"/>
          <p14:tracePt t="28292" x="7259638" y="2190750"/>
          <p14:tracePt t="28300" x="7285038" y="2190750"/>
          <p14:tracePt t="28308" x="7310438" y="2190750"/>
          <p14:tracePt t="28316" x="7335838" y="2190750"/>
          <p14:tracePt t="28324" x="7372350" y="2190750"/>
          <p14:tracePt t="28332" x="7385050" y="2190750"/>
          <p14:tracePt t="28349" x="7397750" y="2190750"/>
          <p14:tracePt t="28356" x="7410450" y="2201863"/>
          <p14:tracePt t="28380" x="7423150" y="2201863"/>
          <p14:tracePt t="28388" x="7435850" y="2201863"/>
          <p14:tracePt t="28398" x="7448550" y="2201863"/>
          <p14:tracePt t="28403" x="7459663" y="2201863"/>
          <p14:tracePt t="28412" x="7485063" y="2201863"/>
          <p14:tracePt t="28420" x="7535863" y="2201863"/>
          <p14:tracePt t="28428" x="7635875" y="2214563"/>
          <p14:tracePt t="28436" x="7761288" y="2239963"/>
          <p14:tracePt t="28444" x="7874000" y="2239963"/>
          <p14:tracePt t="28452" x="7999413" y="2239963"/>
          <p14:tracePt t="28460" x="8110538" y="2252663"/>
          <p14:tracePt t="28468" x="8235950" y="2278063"/>
          <p14:tracePt t="28476" x="8361363" y="2290763"/>
          <p14:tracePt t="28484" x="8486775" y="2314575"/>
          <p14:tracePt t="28492" x="8586788" y="2314575"/>
          <p14:tracePt t="28500" x="8674100" y="2339975"/>
          <p14:tracePt t="28508" x="8724900" y="2352675"/>
          <p14:tracePt t="28516" x="8763000" y="2352675"/>
          <p14:tracePt t="28524" x="8786813" y="2352675"/>
          <p14:tracePt t="28772" x="8812213" y="2352675"/>
          <p14:tracePt t="28820" x="8812213" y="2339975"/>
          <p14:tracePt t="28876" x="8812213" y="2327275"/>
          <p14:tracePt t="28980" x="8812213" y="2314575"/>
          <p14:tracePt t="29020" x="8812213" y="2303463"/>
          <p14:tracePt t="29300" x="8812213" y="2290763"/>
          <p14:tracePt t="29436" x="8812213" y="2265363"/>
          <p14:tracePt t="29500" x="8812213" y="2239963"/>
          <p14:tracePt t="29524" x="8824913" y="2227263"/>
          <p14:tracePt t="29533" x="8837613" y="2214563"/>
          <p14:tracePt t="29564" x="8850313" y="2214563"/>
          <p14:tracePt t="29572" x="8863013" y="2201863"/>
          <p14:tracePt t="29580" x="8874125" y="2201863"/>
          <p14:tracePt t="29588" x="8886825" y="2190750"/>
          <p14:tracePt t="29604" x="8899525" y="2190750"/>
          <p14:tracePt t="29612" x="8912225" y="2178050"/>
          <p14:tracePt t="29628" x="8924925" y="2178050"/>
          <p14:tracePt t="29636" x="8924925" y="2165350"/>
          <p14:tracePt t="29644" x="8950325" y="2165350"/>
          <p14:tracePt t="29668" x="8963025" y="2152650"/>
          <p14:tracePt t="29676" x="8975725" y="2152650"/>
          <p14:tracePt t="29684" x="8986838" y="2152650"/>
          <p14:tracePt t="29692" x="8999538" y="2152650"/>
          <p14:tracePt t="29700" x="9024938" y="2139950"/>
          <p14:tracePt t="29708" x="9050338" y="2127250"/>
          <p14:tracePt t="29716" x="9099550" y="2127250"/>
          <p14:tracePt t="29724" x="9137650" y="2127250"/>
          <p14:tracePt t="29733" x="9188450" y="2127250"/>
          <p14:tracePt t="29739" x="9224963" y="2127250"/>
          <p14:tracePt t="29749" x="9288463" y="2127250"/>
          <p14:tracePt t="29756" x="9375775" y="2127250"/>
          <p14:tracePt t="29765" x="9437688" y="2127250"/>
          <p14:tracePt t="29772" x="9525000" y="2127250"/>
          <p14:tracePt t="29780" x="9626600" y="2127250"/>
          <p14:tracePt t="29788" x="9726613" y="2127250"/>
          <p14:tracePt t="29797" x="9813925" y="2127250"/>
          <p14:tracePt t="29804" x="9888538" y="2127250"/>
          <p14:tracePt t="29812" x="10001250" y="2139950"/>
          <p14:tracePt t="29820" x="10039350" y="2152650"/>
          <p14:tracePt t="29829" x="10064750" y="2152650"/>
          <p14:tracePt t="29836" x="10101263" y="2152650"/>
          <p14:tracePt t="29868" x="10126663" y="2152650"/>
          <p14:tracePt t="29916" x="10139363" y="2152650"/>
          <p14:tracePt t="29932" x="10152063" y="2152650"/>
          <p14:tracePt t="29940" x="10164763" y="2152650"/>
          <p14:tracePt t="29949" x="10177463" y="2139950"/>
          <p14:tracePt t="29956" x="10188575" y="2139950"/>
          <p14:tracePt t="29972" x="10201275" y="2139950"/>
          <p14:tracePt t="29988" x="10213975" y="2139950"/>
          <p14:tracePt t="30004" x="10239375" y="2139950"/>
          <p14:tracePt t="30012" x="10252075" y="2127250"/>
          <p14:tracePt t="30020" x="10264775" y="2114550"/>
          <p14:tracePt t="30029" x="10288588" y="2114550"/>
          <p14:tracePt t="30036" x="10301288" y="2114550"/>
          <p14:tracePt t="30044" x="10313988" y="2114550"/>
          <p14:tracePt t="30052" x="10326688" y="2114550"/>
          <p14:tracePt t="30060" x="10339388" y="2114550"/>
          <p14:tracePt t="30116" x="10352088" y="2114550"/>
          <p14:tracePt t="30133" x="10364788" y="2101850"/>
          <p14:tracePt t="30139" x="10364788" y="2089150"/>
          <p14:tracePt t="30156" x="10390188" y="2089150"/>
          <p14:tracePt t="32580" x="10377488" y="2089150"/>
          <p14:tracePt t="32588" x="10364788" y="2089150"/>
          <p14:tracePt t="32596" x="10352088" y="2101850"/>
          <p14:tracePt t="32613" x="10339388" y="2101850"/>
          <p14:tracePt t="32652" x="10313988" y="2101850"/>
          <p14:tracePt t="32660" x="10313988" y="2114550"/>
          <p14:tracePt t="32764" x="10301288" y="2114550"/>
          <p14:tracePt t="32868" x="10288588" y="2114550"/>
          <p14:tracePt t="32884" x="10277475" y="2127250"/>
          <p14:tracePt t="32940" x="10277475" y="2139950"/>
          <p14:tracePt t="33276" x="10264775" y="2139950"/>
          <p14:tracePt t="33308" x="10252075" y="2139950"/>
          <p14:tracePt t="33316" x="10239375" y="2152650"/>
          <p14:tracePt t="33333" x="10226675" y="2152650"/>
          <p14:tracePt t="33339" x="10201275" y="2152650"/>
          <p14:tracePt t="33349" x="10188575" y="2165350"/>
          <p14:tracePt t="33355" x="10152063" y="2190750"/>
          <p14:tracePt t="33365" x="10126663" y="2201863"/>
          <p14:tracePt t="33372" x="10088563" y="2214563"/>
          <p14:tracePt t="33382" x="10052050" y="2214563"/>
          <p14:tracePt t="33388" x="10001250" y="2227263"/>
          <p14:tracePt t="33398" x="9975850" y="2252663"/>
          <p14:tracePt t="33404" x="9913938" y="2278063"/>
          <p14:tracePt t="33414" x="9852025" y="2303463"/>
          <p14:tracePt t="33420" x="9739313" y="2327275"/>
          <p14:tracePt t="33428" x="9601200" y="2365375"/>
          <p14:tracePt t="33436" x="9437688" y="2414588"/>
          <p14:tracePt t="33444" x="9212263" y="2503488"/>
          <p14:tracePt t="33454" x="8874125" y="2590800"/>
          <p14:tracePt t="33463" x="8537575" y="2665413"/>
          <p14:tracePt t="33468" x="8161338" y="2790825"/>
          <p14:tracePt t="33476" x="7723188" y="2878138"/>
          <p14:tracePt t="33484" x="7323138" y="2978150"/>
          <p14:tracePt t="33492" x="6884988" y="3065463"/>
          <p14:tracePt t="33499" x="6496050" y="3128963"/>
          <p14:tracePt t="33508" x="6134100" y="3216275"/>
          <p14:tracePt t="33516" x="5908675" y="3241675"/>
          <p14:tracePt t="33524" x="5719763" y="3303588"/>
          <p14:tracePt t="33532" x="5607050" y="3328988"/>
          <p14:tracePt t="33540" x="5470525" y="3341688"/>
          <p14:tracePt t="33548" x="5370513" y="3341688"/>
          <p14:tracePt t="33556" x="5281613" y="3341688"/>
          <p14:tracePt t="33564" x="5207000" y="3341688"/>
          <p14:tracePt t="33572" x="5081588" y="3341688"/>
          <p14:tracePt t="33580" x="4968875" y="3341688"/>
          <p14:tracePt t="33588" x="4832350" y="3341688"/>
          <p14:tracePt t="33599" x="4668838" y="3341688"/>
          <p14:tracePt t="33604" x="4494213" y="3341688"/>
          <p14:tracePt t="33612" x="4305300" y="3341688"/>
          <p14:tracePt t="33620" x="4130675" y="3341688"/>
          <p14:tracePt t="33628" x="3943350" y="3341688"/>
          <p14:tracePt t="33636" x="3792538" y="3341688"/>
          <p14:tracePt t="33644" x="3679825" y="3328988"/>
          <p14:tracePt t="33652" x="3554413" y="3303588"/>
          <p14:tracePt t="33660" x="3454400" y="3278188"/>
          <p14:tracePt t="33668" x="3341688" y="3241675"/>
          <p14:tracePt t="33676" x="3267075" y="3228975"/>
          <p14:tracePt t="33684" x="3179763" y="3216275"/>
          <p14:tracePt t="33692" x="3079750" y="3178175"/>
          <p14:tracePt t="33700" x="2992438" y="3154363"/>
          <p14:tracePt t="33708" x="2890838" y="3141663"/>
          <p14:tracePt t="33716" x="2790825" y="3103563"/>
          <p14:tracePt t="33724" x="2667000" y="3078163"/>
          <p14:tracePt t="33733" x="2578100" y="3041650"/>
          <p14:tracePt t="33739" x="2490788" y="3003550"/>
          <p14:tracePt t="33749" x="2403475" y="2965450"/>
          <p14:tracePt t="33755" x="2339975" y="2928938"/>
          <p14:tracePt t="33765" x="2303463" y="2903538"/>
          <p14:tracePt t="33772" x="2265363" y="2878138"/>
          <p14:tracePt t="33780" x="2228850" y="2865438"/>
          <p14:tracePt t="33788" x="2203450" y="2852738"/>
          <p14:tracePt t="33797" x="2190750" y="2840038"/>
          <p14:tracePt t="33804" x="2165350" y="2828925"/>
          <p14:tracePt t="33812" x="2152650" y="2803525"/>
          <p14:tracePt t="33820" x="2116138" y="2790825"/>
          <p14:tracePt t="33828" x="2090738" y="2765425"/>
          <p14:tracePt t="33836" x="2039938" y="2752725"/>
          <p14:tracePt t="33844" x="1990725" y="2740025"/>
          <p14:tracePt t="33852" x="1927225" y="2703513"/>
          <p14:tracePt t="33861" x="1839913" y="2665413"/>
          <p14:tracePt t="33868" x="1752600" y="2640013"/>
          <p14:tracePt t="33876" x="1701800" y="2627313"/>
          <p14:tracePt t="33884" x="1677988" y="2616200"/>
          <p14:tracePt t="33892" x="1652588" y="2616200"/>
          <p14:tracePt t="33972" x="1639888" y="2616200"/>
          <p14:tracePt t="33988" x="1627188" y="2616200"/>
          <p14:tracePt t="33996" x="1614488" y="2616200"/>
          <p14:tracePt t="34004" x="1601788" y="2616200"/>
          <p14:tracePt t="34020" x="1589088" y="2616200"/>
          <p14:tracePt t="34036" x="1577975" y="2616200"/>
          <p14:tracePt t="34060" x="1552575" y="2616200"/>
          <p14:tracePt t="34076" x="1539875" y="2616200"/>
          <p14:tracePt t="34084" x="1501775" y="2627313"/>
          <p14:tracePt t="34092" x="1476375" y="2627313"/>
          <p14:tracePt t="34100" x="1465263" y="2652713"/>
          <p14:tracePt t="34108" x="1439863" y="2665413"/>
          <p14:tracePt t="34116" x="1401763" y="2665413"/>
          <p14:tracePt t="34124" x="1389063" y="2665413"/>
          <p14:tracePt t="34460" x="1376363" y="2665413"/>
          <p14:tracePt t="34476" x="1363663" y="2678113"/>
          <p14:tracePt t="34492" x="1327150" y="2678113"/>
          <p14:tracePt t="34500" x="1314450" y="2690813"/>
          <p14:tracePt t="34507" x="1276350" y="2690813"/>
          <p14:tracePt t="34516" x="1239838" y="2703513"/>
          <p14:tracePt t="34524" x="1227138" y="2716213"/>
          <p14:tracePt t="34533" x="1214438" y="2716213"/>
          <p14:tracePt t="34539" x="1189038" y="2716213"/>
          <p14:tracePt t="34572" x="1176338" y="2716213"/>
          <p14:tracePt t="34580" x="1163638" y="2728913"/>
          <p14:tracePt t="34604" x="1139825" y="2728913"/>
          <p14:tracePt t="34620" x="1127125" y="2728913"/>
          <p14:tracePt t="34628" x="1114425" y="2728913"/>
          <p14:tracePt t="34636" x="1076325" y="2728913"/>
          <p14:tracePt t="34644" x="1063625" y="2728913"/>
          <p14:tracePt t="34652" x="1038225" y="2728913"/>
          <p14:tracePt t="34660" x="1014413" y="2716213"/>
          <p14:tracePt t="34668" x="976313" y="2703513"/>
          <p14:tracePt t="34676" x="950913" y="2703513"/>
          <p14:tracePt t="34684" x="938213" y="2703513"/>
          <p14:tracePt t="34691" x="914400" y="2703513"/>
          <p14:tracePt t="34732" x="914400" y="2690813"/>
          <p14:tracePt t="34756" x="889000" y="2690813"/>
          <p14:tracePt t="34772" x="863600" y="2690813"/>
          <p14:tracePt t="34780" x="850900" y="2690813"/>
          <p14:tracePt t="34796" x="825500" y="2678113"/>
          <p14:tracePt t="34997" x="863600" y="2678113"/>
          <p14:tracePt t="35004" x="889000" y="2678113"/>
          <p14:tracePt t="35013" x="938213" y="2678113"/>
          <p14:tracePt t="35020" x="989013" y="2703513"/>
          <p14:tracePt t="35028" x="1063625" y="2716213"/>
          <p14:tracePt t="35036" x="1150938" y="2728913"/>
          <p14:tracePt t="35044" x="1239838" y="2740025"/>
          <p14:tracePt t="35052" x="1289050" y="2765425"/>
          <p14:tracePt t="35060" x="1352550" y="2778125"/>
          <p14:tracePt t="35068" x="1389063" y="2790825"/>
          <p14:tracePt t="35076" x="1439863" y="2790825"/>
          <p14:tracePt t="35084" x="1465263" y="2790825"/>
          <p14:tracePt t="35091" x="1489075" y="2790825"/>
          <p14:tracePt t="35347" x="1501775" y="2790825"/>
          <p14:tracePt t="35364" x="1527175" y="2790825"/>
          <p14:tracePt t="35372" x="1601788" y="2803525"/>
          <p14:tracePt t="35380" x="1665288" y="2828925"/>
          <p14:tracePt t="35388" x="1739900" y="2840038"/>
          <p14:tracePt t="35397" x="1801813" y="2852738"/>
          <p14:tracePt t="35404" x="1865313" y="2852738"/>
          <p14:tracePt t="35414" x="1903413" y="2852738"/>
          <p14:tracePt t="35420" x="1939925" y="2865438"/>
          <p14:tracePt t="35429" x="1952625" y="2865438"/>
          <p14:tracePt t="35701" x="1965325" y="2865438"/>
          <p14:tracePt t="35708" x="1978025" y="2865438"/>
          <p14:tracePt t="35715" x="1990725" y="2865438"/>
          <p14:tracePt t="35724" x="2003425" y="2865438"/>
          <p14:tracePt t="35732" x="2052638" y="2865438"/>
          <p14:tracePt t="35740" x="2139950" y="2865438"/>
          <p14:tracePt t="35749" x="2252663" y="2865438"/>
          <p14:tracePt t="35756" x="2390775" y="2865438"/>
          <p14:tracePt t="35767" x="2503488" y="2865438"/>
          <p14:tracePt t="35772" x="2565400" y="2865438"/>
          <p14:tracePt t="35782" x="2641600" y="2865438"/>
          <p14:tracePt t="35788" x="2741613" y="2878138"/>
          <p14:tracePt t="35798" x="2790825" y="2890838"/>
          <p14:tracePt t="35804" x="2828925" y="2890838"/>
          <p14:tracePt t="35812" x="2854325" y="2890838"/>
          <p14:tracePt t="35820" x="2879725" y="2890838"/>
          <p14:tracePt t="36404" x="2890838" y="2890838"/>
          <p14:tracePt t="36412" x="2903538" y="2890838"/>
          <p14:tracePt t="36419" x="2916238" y="2890838"/>
          <p14:tracePt t="36428" x="2928938" y="2890838"/>
          <p14:tracePt t="36436" x="2941638" y="2890838"/>
          <p14:tracePt t="36444" x="2967038" y="2878138"/>
          <p14:tracePt t="36452" x="2992438" y="2878138"/>
          <p14:tracePt t="36460" x="3003550" y="2878138"/>
          <p14:tracePt t="36468" x="3028950" y="2865438"/>
          <p14:tracePt t="36476" x="3041650" y="2852738"/>
          <p14:tracePt t="36484" x="3079750" y="2840038"/>
          <p14:tracePt t="36492" x="3116263" y="2840038"/>
          <p14:tracePt t="36500" x="3154363" y="2840038"/>
          <p14:tracePt t="36508" x="3179763" y="2840038"/>
          <p14:tracePt t="36516" x="3216275" y="2828925"/>
          <p14:tracePt t="36524" x="3267075" y="2803525"/>
          <p14:tracePt t="36533" x="3305175" y="2803525"/>
          <p14:tracePt t="36540" x="3317875" y="2803525"/>
          <p14:tracePt t="36549" x="3328988" y="2790825"/>
          <p14:tracePt t="36555" x="3341688" y="2778125"/>
          <p14:tracePt t="36565" x="3354388" y="2778125"/>
          <p14:tracePt t="36596" x="3354388" y="2765425"/>
          <p14:tracePt t="36916" x="3367088" y="2765425"/>
          <p14:tracePt t="36924" x="3379788" y="2765425"/>
          <p14:tracePt t="36932" x="3392488" y="2765425"/>
          <p14:tracePt t="36940" x="3405188" y="2765425"/>
          <p14:tracePt t="36956" x="3417888" y="2765425"/>
          <p14:tracePt t="36965" x="3429000" y="2765425"/>
          <p14:tracePt t="36972" x="3454400" y="2765425"/>
          <p14:tracePt t="36980" x="3467100" y="2765425"/>
          <p14:tracePt t="36998" x="3492500" y="2765425"/>
          <p14:tracePt t="37015" x="3517900" y="2765425"/>
          <p14:tracePt t="37020" x="3530600" y="2778125"/>
          <p14:tracePt t="37029" x="3541713" y="2790825"/>
          <p14:tracePt t="37037" x="3554413" y="2790825"/>
          <p14:tracePt t="37044" x="3592513" y="2790825"/>
          <p14:tracePt t="37052" x="3654425" y="2803525"/>
          <p14:tracePt t="37060" x="3705225" y="2803525"/>
          <p14:tracePt t="37068" x="3756025" y="2816225"/>
          <p14:tracePt t="37076" x="3843338" y="2816225"/>
          <p14:tracePt t="37084" x="3892550" y="2816225"/>
          <p14:tracePt t="37092" x="3943350" y="2816225"/>
          <p14:tracePt t="37100" x="3979863" y="2816225"/>
          <p14:tracePt t="37108" x="4017963" y="2816225"/>
          <p14:tracePt t="37116" x="4030663" y="2816225"/>
          <p14:tracePt t="37188" x="4056063" y="2816225"/>
          <p14:tracePt t="37204" x="4068763" y="2816225"/>
          <p14:tracePt t="37212" x="4081463" y="2816225"/>
          <p14:tracePt t="37220" x="4105275" y="2816225"/>
          <p14:tracePt t="37227" x="4117975" y="2816225"/>
          <p14:tracePt t="37252" x="4130675" y="2816225"/>
          <p14:tracePt t="37308" x="4143375" y="2816225"/>
          <p14:tracePt t="37372" x="4168775" y="2816225"/>
          <p14:tracePt t="37396" x="4181475" y="2816225"/>
          <p14:tracePt t="37404" x="4192588" y="2816225"/>
          <p14:tracePt t="37413" x="4205288" y="2816225"/>
          <p14:tracePt t="37420" x="4217988" y="2816225"/>
          <p14:tracePt t="37429" x="4230688" y="2816225"/>
          <p14:tracePt t="37436" x="4243388" y="2816225"/>
          <p14:tracePt t="37444" x="4268788" y="2816225"/>
          <p14:tracePt t="37460" x="4281488" y="2816225"/>
          <p14:tracePt t="38020" x="4268788" y="2816225"/>
          <p14:tracePt t="38028" x="4268788" y="2828925"/>
          <p14:tracePt t="38036" x="4243388" y="2840038"/>
          <p14:tracePt t="38308" x="4230688" y="2852738"/>
          <p14:tracePt t="41692" x="4217988" y="2852738"/>
          <p14:tracePt t="41724" x="4205288" y="2865438"/>
          <p14:tracePt t="41740" x="4192588" y="2865438"/>
          <p14:tracePt t="41748" x="4181475" y="2865438"/>
          <p14:tracePt t="41755" x="4168775" y="2878138"/>
          <p14:tracePt t="41772" x="4143375" y="2890838"/>
          <p14:tracePt t="41779" x="4117975" y="2903538"/>
          <p14:tracePt t="41788" x="4105275" y="2903538"/>
          <p14:tracePt t="41797" x="4092575" y="2916238"/>
          <p14:tracePt t="41804" x="4056063" y="2928938"/>
          <p14:tracePt t="41815" x="4030663" y="2928938"/>
          <p14:tracePt t="41820" x="4017963" y="2941638"/>
          <p14:tracePt t="41829" x="4005263" y="2952750"/>
          <p14:tracePt t="41836" x="3979863" y="2965450"/>
          <p14:tracePt t="41844" x="3956050" y="2990850"/>
          <p14:tracePt t="41852" x="3917950" y="3003550"/>
          <p14:tracePt t="41860" x="3892550" y="3016250"/>
          <p14:tracePt t="41868" x="3856038" y="3041650"/>
          <p14:tracePt t="41876" x="3830638" y="3054350"/>
          <p14:tracePt t="41898" x="3756025" y="3103563"/>
          <p14:tracePt t="41900" x="3705225" y="3128963"/>
          <p14:tracePt t="41908" x="3679825" y="3154363"/>
          <p14:tracePt t="41916" x="3630613" y="3178175"/>
          <p14:tracePt t="41924" x="3592513" y="3203575"/>
          <p14:tracePt t="41933" x="3530600" y="3216275"/>
          <p14:tracePt t="41940" x="3492500" y="3241675"/>
          <p14:tracePt t="41950" x="3454400" y="3267075"/>
          <p14:tracePt t="41956" x="3405188" y="3278188"/>
          <p14:tracePt t="41965" x="3341688" y="3303588"/>
          <p14:tracePt t="41972" x="3267075" y="3328988"/>
          <p14:tracePt t="41981" x="3192463" y="3341688"/>
          <p14:tracePt t="41988" x="3103563" y="3367088"/>
          <p14:tracePt t="41998" x="3054350" y="3367088"/>
          <p14:tracePt t="42004" x="2954338" y="3378200"/>
          <p14:tracePt t="42015" x="2867025" y="3403600"/>
          <p14:tracePt t="42020" x="2790825" y="3429000"/>
          <p14:tracePt t="42028" x="2728913" y="3429000"/>
          <p14:tracePt t="42036" x="2678113" y="3441700"/>
          <p14:tracePt t="42044" x="2641600" y="3441700"/>
          <p14:tracePt t="42052" x="2603500" y="3441700"/>
          <p14:tracePt t="42060" x="2590800" y="3441700"/>
          <p14:tracePt t="42076" x="2565400" y="3441700"/>
          <p14:tracePt t="42084" x="2541588" y="3441700"/>
          <p14:tracePt t="42092" x="2528888" y="3441700"/>
          <p14:tracePt t="42100" x="2503488" y="3441700"/>
          <p14:tracePt t="42108" x="2478088" y="3441700"/>
          <p14:tracePt t="42116" x="2452688" y="3441700"/>
          <p14:tracePt t="42124" x="2428875" y="3441700"/>
          <p14:tracePt t="42133" x="2403475" y="3454400"/>
          <p14:tracePt t="42156" x="2390775" y="3467100"/>
          <p14:tracePt t="42180" x="2378075" y="3467100"/>
          <p14:tracePt t="42188" x="2365375" y="3467100"/>
          <p14:tracePt t="42196" x="2365375" y="3479800"/>
          <p14:tracePt t="42340" x="2365375" y="3490913"/>
          <p14:tracePt t="42356" x="2378075" y="3490913"/>
          <p14:tracePt t="42365" x="2390775" y="3490913"/>
          <p14:tracePt t="42372" x="2416175" y="3490913"/>
          <p14:tracePt t="42379" x="2452688" y="3490913"/>
          <p14:tracePt t="42388" x="2490788" y="3490913"/>
          <p14:tracePt t="42398" x="2554288" y="3490913"/>
          <p14:tracePt t="42404" x="2628900" y="3490913"/>
          <p14:tracePt t="42413" x="2703513" y="3490913"/>
          <p14:tracePt t="42420" x="2790825" y="3490913"/>
          <p14:tracePt t="42428" x="2841625" y="3490913"/>
          <p14:tracePt t="42436" x="2903538" y="3490913"/>
          <p14:tracePt t="42443" x="2979738" y="3490913"/>
          <p14:tracePt t="42452" x="3028950" y="3490913"/>
          <p14:tracePt t="42460" x="3054350" y="3490913"/>
          <p14:tracePt t="42468" x="3067050" y="3490913"/>
          <p14:tracePt t="42476" x="3092450" y="3490913"/>
          <p14:tracePt t="42492" x="3103563" y="3490913"/>
          <p14:tracePt t="42516" x="3128963" y="3490913"/>
          <p14:tracePt t="42533" x="3154363" y="3479800"/>
          <p14:tracePt t="42540" x="3167063" y="3467100"/>
          <p14:tracePt t="42549" x="3192463" y="3467100"/>
          <p14:tracePt t="42555" x="3216275" y="3467100"/>
          <p14:tracePt t="42565" x="3241675" y="3467100"/>
          <p14:tracePt t="42572" x="3279775" y="3467100"/>
          <p14:tracePt t="42581" x="3328988" y="3467100"/>
          <p14:tracePt t="42587" x="3379788" y="3467100"/>
          <p14:tracePt t="42598" x="3417888" y="3467100"/>
          <p14:tracePt t="42604" x="3454400" y="3467100"/>
          <p14:tracePt t="42613" x="3479800" y="3467100"/>
          <p14:tracePt t="42619" x="3505200" y="3467100"/>
          <p14:tracePt t="42629" x="3530600" y="3467100"/>
          <p14:tracePt t="42636" x="3541713" y="3467100"/>
          <p14:tracePt t="42660" x="3554413" y="3467100"/>
          <p14:tracePt t="42668" x="3567113" y="3467100"/>
          <p14:tracePt t="42676" x="3579813" y="3467100"/>
          <p14:tracePt t="42684" x="3592513" y="3467100"/>
          <p14:tracePt t="42692" x="3617913" y="3467100"/>
          <p14:tracePt t="42700" x="3630613" y="3467100"/>
          <p14:tracePt t="42708" x="3654425" y="3467100"/>
          <p14:tracePt t="42716" x="3692525" y="3467100"/>
          <p14:tracePt t="42724" x="3730625" y="3467100"/>
          <p14:tracePt t="42732" x="3767138" y="3467100"/>
          <p14:tracePt t="42740" x="3817938" y="3467100"/>
          <p14:tracePt t="42750" x="3856038" y="3467100"/>
          <p14:tracePt t="42756" x="3917950" y="3479800"/>
          <p14:tracePt t="42766" x="3992563" y="3490913"/>
          <p14:tracePt t="42772" x="4081463" y="3503613"/>
          <p14:tracePt t="42780" x="4130675" y="3516313"/>
          <p14:tracePt t="42789" x="4192588" y="3529013"/>
          <p14:tracePt t="42797" x="4243388" y="3529013"/>
          <p14:tracePt t="42804" x="4281488" y="3529013"/>
          <p14:tracePt t="42814" x="4305300" y="3529013"/>
          <p14:tracePt t="42820" x="4330700" y="3529013"/>
          <p14:tracePt t="42828" x="4356100" y="3529013"/>
          <p14:tracePt t="42836" x="4368800" y="3529013"/>
          <p14:tracePt t="42844" x="4394200" y="3529013"/>
          <p14:tracePt t="42860" x="4406900" y="3529013"/>
          <p14:tracePt t="42868" x="4418013" y="3529013"/>
          <p14:tracePt t="42884" x="4430713" y="3529013"/>
          <p14:tracePt t="42899" x="4456113" y="3529013"/>
          <p14:tracePt t="42908" x="4468813" y="3529013"/>
          <p14:tracePt t="42924" x="4481513" y="3529013"/>
          <p14:tracePt t="42996" x="4506913" y="3529013"/>
          <p14:tracePt t="43012" x="4518025" y="3516313"/>
          <p14:tracePt t="43020" x="4530725" y="3516313"/>
          <p14:tracePt t="43028" x="4543425" y="3516313"/>
          <p14:tracePt t="43036" x="4568825" y="3503613"/>
          <p14:tracePt t="43044" x="4594225" y="3503613"/>
          <p14:tracePt t="43052" x="4619625" y="3503613"/>
          <p14:tracePt t="43060" x="4643438" y="3503613"/>
          <p14:tracePt t="43068" x="4694238" y="3503613"/>
          <p14:tracePt t="43076" x="4756150" y="3503613"/>
          <p14:tracePt t="43084" x="4832350" y="3503613"/>
          <p14:tracePt t="43092" x="4919663" y="3516313"/>
          <p14:tracePt t="43100" x="4981575" y="3516313"/>
          <p14:tracePt t="43108" x="5057775" y="3516313"/>
          <p14:tracePt t="43116" x="5119688" y="3541713"/>
          <p14:tracePt t="43124" x="5194300" y="3554413"/>
          <p14:tracePt t="43132" x="5245100" y="3554413"/>
          <p14:tracePt t="43140" x="5307013" y="3567113"/>
          <p14:tracePt t="43150" x="5332413" y="3579813"/>
          <p14:tracePt t="43156" x="5370513" y="3579813"/>
          <p14:tracePt t="43165" x="5419725" y="3590925"/>
          <p14:tracePt t="43172" x="5457825" y="3590925"/>
          <p14:tracePt t="43181" x="5507038" y="3590925"/>
          <p14:tracePt t="43189" x="5545138" y="3590925"/>
          <p14:tracePt t="43197" x="5583238" y="3590925"/>
          <p14:tracePt t="43204" x="5619750" y="3590925"/>
          <p14:tracePt t="43214" x="5670550" y="3590925"/>
          <p14:tracePt t="43221" x="5719763" y="3616325"/>
          <p14:tracePt t="43228" x="5783263" y="3629025"/>
          <p14:tracePt t="43236" x="5808663" y="3641725"/>
          <p14:tracePt t="43243" x="5832475" y="3641725"/>
          <p14:tracePt t="43252" x="5845175" y="3641725"/>
          <p14:tracePt t="43260" x="5870575" y="3641725"/>
          <p14:tracePt t="43268" x="5883275" y="3641725"/>
          <p14:tracePt t="43276" x="5895975" y="3641725"/>
          <p14:tracePt t="43284" x="5908675" y="3641725"/>
          <p14:tracePt t="43292" x="5921375" y="3641725"/>
          <p14:tracePt t="43300" x="5945188" y="3641725"/>
          <p14:tracePt t="43308" x="5970588" y="3629025"/>
          <p14:tracePt t="43316" x="6008688" y="3629025"/>
          <p14:tracePt t="43324" x="6045200" y="3629025"/>
          <p14:tracePt t="43333" x="6070600" y="3629025"/>
          <p14:tracePt t="43340" x="6096000" y="3629025"/>
          <p14:tracePt t="43349" x="6121400" y="3629025"/>
          <p14:tracePt t="43355" x="6146800" y="3629025"/>
          <p14:tracePt t="43365" x="6170613" y="3616325"/>
          <p14:tracePt t="43372" x="6208713" y="3603625"/>
          <p14:tracePt t="43380" x="6296025" y="3590925"/>
          <p14:tracePt t="43388" x="6370638" y="3590925"/>
          <p14:tracePt t="43398" x="6434138" y="3590925"/>
          <p14:tracePt t="43404" x="6521450" y="3590925"/>
          <p14:tracePt t="43415" x="6621463" y="3590925"/>
          <p14:tracePt t="43420" x="6708775" y="3603625"/>
          <p14:tracePt t="43429" x="6808788" y="3641725"/>
          <p14:tracePt t="43436" x="6897688" y="3667125"/>
          <p14:tracePt t="43444" x="6985000" y="3667125"/>
          <p14:tracePt t="43452" x="7072313" y="3667125"/>
          <p14:tracePt t="43460" x="7110413" y="3667125"/>
          <p14:tracePt t="43468" x="7159625" y="3667125"/>
          <p14:tracePt t="43476" x="7246938" y="3679825"/>
          <p14:tracePt t="43484" x="7323138" y="3703638"/>
          <p14:tracePt t="43492" x="7372350" y="3716338"/>
          <p14:tracePt t="43500" x="7448550" y="3741738"/>
          <p14:tracePt t="43508" x="7497763" y="3741738"/>
          <p14:tracePt t="43516" x="7548563" y="3754438"/>
          <p14:tracePt t="43524" x="7585075" y="3767138"/>
          <p14:tracePt t="43533" x="7610475" y="3767138"/>
          <p14:tracePt t="43540" x="7661275" y="3779838"/>
          <p14:tracePt t="43549" x="7735888" y="3803650"/>
          <p14:tracePt t="43556" x="7797800" y="3816350"/>
          <p14:tracePt t="43565" x="7861300" y="3829050"/>
          <p14:tracePt t="43572" x="7923213" y="3841750"/>
          <p14:tracePt t="43581" x="7974013" y="3841750"/>
          <p14:tracePt t="43588" x="8010525" y="3854450"/>
          <p14:tracePt t="43598" x="8074025" y="3879850"/>
          <p14:tracePt t="43604" x="8110538" y="3879850"/>
          <p14:tracePt t="43614" x="8161338" y="3879850"/>
          <p14:tracePt t="43621" x="8186738" y="3879850"/>
          <p14:tracePt t="43628" x="8212138" y="3892550"/>
          <p14:tracePt t="43636" x="8235950" y="3892550"/>
          <p14:tracePt t="43643" x="8286750" y="3905250"/>
          <p14:tracePt t="43652" x="8312150" y="3905250"/>
          <p14:tracePt t="43660" x="8348663" y="3905250"/>
          <p14:tracePt t="43668" x="8386763" y="3905250"/>
          <p14:tracePt t="43676" x="8412163" y="3905250"/>
          <p14:tracePt t="43684" x="8424863" y="3905250"/>
          <p14:tracePt t="43692" x="8435975" y="3905250"/>
          <p14:tracePt t="43700" x="8461375" y="3905250"/>
          <p14:tracePt t="43716" x="8474075" y="3905250"/>
          <p14:tracePt t="43724" x="8486775" y="3905250"/>
          <p14:tracePt t="43732" x="8499475" y="3905250"/>
          <p14:tracePt t="43748" x="8512175" y="3905250"/>
          <p14:tracePt t="43756" x="8524875" y="3905250"/>
          <p14:tracePt t="43765" x="8537575" y="3905250"/>
          <p14:tracePt t="43771" x="8548688" y="3905250"/>
          <p14:tracePt t="43788" x="8574088" y="3905250"/>
          <p14:tracePt t="43799" x="8574088" y="3892550"/>
          <p14:tracePt t="43804" x="8586788" y="3879850"/>
          <p14:tracePt t="43813" x="8599488" y="3879850"/>
          <p14:tracePt t="43820" x="8612188" y="3879850"/>
          <p14:tracePt t="43836" x="8624888" y="3879850"/>
          <p14:tracePt t="43844" x="8637588" y="3879850"/>
          <p14:tracePt t="43853" x="8650288" y="3879850"/>
          <p14:tracePt t="43860" x="8661400" y="3867150"/>
          <p14:tracePt t="43876" x="8686800" y="3854450"/>
          <p14:tracePt t="43884" x="8712200" y="3854450"/>
          <p14:tracePt t="43893" x="8750300" y="3854450"/>
          <p14:tracePt t="43899" x="8799513" y="3854450"/>
          <p14:tracePt t="43908" x="8837613" y="3854450"/>
          <p14:tracePt t="43915" x="8912225" y="3867150"/>
          <p14:tracePt t="43924" x="8975725" y="3867150"/>
          <p14:tracePt t="43932" x="9037638" y="3879850"/>
          <p14:tracePt t="43940" x="9099550" y="3892550"/>
          <p14:tracePt t="43950" x="9137650" y="3892550"/>
          <p14:tracePt t="43956" x="9175750" y="3892550"/>
          <p14:tracePt t="43964" x="9199563" y="3892550"/>
          <p14:tracePt t="43981" x="9212263" y="3892550"/>
          <p14:tracePt t="45140" x="9212263" y="3879850"/>
          <p14:tracePt t="45172" x="9188450" y="3879850"/>
          <p14:tracePt t="45179" x="9163050" y="3879850"/>
          <p14:tracePt t="45188" x="9137650" y="3905250"/>
          <p14:tracePt t="45196" x="9112250" y="3905250"/>
          <p14:tracePt t="45204" x="9099550" y="3905250"/>
          <p14:tracePt t="45215" x="9088438" y="3905250"/>
          <p14:tracePt t="45220" x="9075738" y="3916363"/>
          <p14:tracePt t="45428" x="9063038" y="3916363"/>
          <p14:tracePt t="45548" x="9037638" y="3916363"/>
          <p14:tracePt t="45565" x="8975725" y="3916363"/>
          <p14:tracePt t="45572" x="8874125" y="3929063"/>
          <p14:tracePt t="45581" x="8786813" y="3929063"/>
          <p14:tracePt t="45588" x="8724900" y="3929063"/>
          <p14:tracePt t="45598" x="8650288" y="3941763"/>
          <p14:tracePt t="45604" x="8586788" y="3954463"/>
          <p14:tracePt t="45613" x="8537575" y="3954463"/>
          <p14:tracePt t="45620" x="8499475" y="3954463"/>
          <p14:tracePt t="45628" x="8474075" y="3954463"/>
          <p14:tracePt t="45636" x="8461375" y="3967163"/>
          <p14:tracePt t="45643" x="8435975" y="3979863"/>
          <p14:tracePt t="45652" x="8399463" y="3979863"/>
          <p14:tracePt t="45660" x="8361363" y="3992563"/>
          <p14:tracePt t="45668" x="8312150" y="3992563"/>
          <p14:tracePt t="45676" x="8274050" y="4005263"/>
          <p14:tracePt t="45684" x="8223250" y="4017963"/>
          <p14:tracePt t="45692" x="8135938" y="4017963"/>
          <p14:tracePt t="45700" x="8035925" y="4017963"/>
          <p14:tracePt t="45708" x="7948613" y="4029075"/>
          <p14:tracePt t="45716" x="7848600" y="4041775"/>
          <p14:tracePt t="45724" x="7773988" y="4041775"/>
          <p14:tracePt t="45732" x="7673975" y="4041775"/>
          <p14:tracePt t="45740" x="7597775" y="4041775"/>
          <p14:tracePt t="45749" x="7510463" y="4041775"/>
          <p14:tracePt t="45756" x="7410450" y="4067175"/>
          <p14:tracePt t="45765" x="7323138" y="4079875"/>
          <p14:tracePt t="45771" x="7246938" y="4079875"/>
          <p14:tracePt t="45781" x="7172325" y="4079875"/>
          <p14:tracePt t="45788" x="7110413" y="4079875"/>
          <p14:tracePt t="45798" x="7034213" y="4079875"/>
          <p14:tracePt t="45804" x="6985000" y="4092575"/>
          <p14:tracePt t="45813" x="6921500" y="4092575"/>
          <p14:tracePt t="45820" x="6859588" y="4092575"/>
          <p14:tracePt t="45828" x="6808788" y="4092575"/>
          <p14:tracePt t="45836" x="6759575" y="4092575"/>
          <p14:tracePt t="45844" x="6734175" y="4092575"/>
          <p14:tracePt t="45940" x="6721475" y="4105275"/>
          <p14:tracePt t="45949" x="6708775" y="4117975"/>
          <p14:tracePt t="45956" x="6672263" y="4141788"/>
          <p14:tracePt t="45965" x="6621463" y="4217988"/>
          <p14:tracePt t="45972" x="6559550" y="4292600"/>
          <p14:tracePt t="45980" x="6483350" y="4341813"/>
          <p14:tracePt t="45988" x="6334125" y="4467225"/>
          <p14:tracePt t="45998" x="6234113" y="4567238"/>
          <p14:tracePt t="46004" x="6134100" y="4643438"/>
          <p14:tracePt t="46013" x="6057900" y="4730750"/>
          <p14:tracePt t="46020" x="5983288" y="4792663"/>
          <p14:tracePt t="46028" x="5895975" y="4879975"/>
          <p14:tracePt t="46036" x="5832475" y="4956175"/>
          <p14:tracePt t="46044" x="5770563" y="5018088"/>
          <p14:tracePt t="46052" x="5719763" y="5092700"/>
          <p14:tracePt t="46060" x="5695950" y="5156200"/>
          <p14:tracePt t="46068" x="5657850" y="5181600"/>
          <p14:tracePt t="46076" x="5632450" y="5230813"/>
          <p14:tracePt t="46084" x="5595938" y="5281613"/>
          <p14:tracePt t="46092" x="5557838" y="5318125"/>
          <p14:tracePt t="46100" x="5519738" y="5343525"/>
          <p14:tracePt t="46108" x="5470525" y="5394325"/>
          <p14:tracePt t="46116" x="5419725" y="5468938"/>
          <p14:tracePt t="46124" x="5394325" y="5494338"/>
          <p14:tracePt t="46133" x="5370513" y="5518150"/>
          <p14:tracePt t="46140" x="5345113" y="5530850"/>
          <p14:tracePt t="46149" x="5307013" y="5581650"/>
          <p14:tracePt t="46156" x="5281613" y="5619750"/>
          <p14:tracePt t="46165" x="5245100" y="5681663"/>
          <p14:tracePt t="46171" x="5207000" y="5732463"/>
          <p14:tracePt t="46181" x="5181600" y="5768975"/>
          <p14:tracePt t="46188" x="5145088" y="5807075"/>
          <p14:tracePt t="46196" x="5106988" y="5856288"/>
          <p14:tracePt t="46204" x="5068888" y="5932488"/>
          <p14:tracePt t="46213" x="5032375" y="5969000"/>
          <p14:tracePt t="46220" x="4981575" y="6032500"/>
          <p14:tracePt t="46231" x="4932363" y="6107113"/>
          <p14:tracePt t="46236" x="4906963" y="6132513"/>
          <p14:tracePt t="46244" x="4894263" y="6157913"/>
          <p14:tracePt t="46252" x="4868863" y="6194425"/>
          <p14:tracePt t="46260" x="4868863" y="6232525"/>
          <p14:tracePt t="46268" x="4856163" y="6257925"/>
          <p14:tracePt t="46276" x="4843463" y="6281738"/>
          <p14:tracePt t="46284" x="4843463" y="6307138"/>
          <p14:tracePt t="46292" x="4843463" y="6332538"/>
          <p14:tracePt t="46308" x="4843463" y="6345238"/>
          <p14:tracePt t="46316" x="4832350" y="6357938"/>
          <p14:tracePt t="46324" x="4819650" y="6370638"/>
          <p14:tracePt t="46332" x="4819650" y="6381750"/>
          <p14:tracePt t="46340" x="4806950" y="6407150"/>
          <p14:tracePt t="46349" x="4794250" y="6419850"/>
          <p14:tracePt t="46356" x="4781550" y="6419850"/>
          <p14:tracePt t="46365" x="4781550" y="6432550"/>
          <p14:tracePt t="46372" x="4756150" y="6470650"/>
          <p14:tracePt t="46382" x="4743450" y="6470650"/>
          <p14:tracePt t="46388" x="4743450" y="6494463"/>
          <p14:tracePt t="46398" x="4732338" y="6507163"/>
          <p14:tracePt t="46404" x="4719638" y="6532563"/>
          <p14:tracePt t="46414" x="4706938" y="6557963"/>
          <p14:tracePt t="46420" x="4694238" y="6557963"/>
          <p14:tracePt t="46430" x="4694238" y="6570663"/>
          <p14:tracePt t="46436" x="4681538" y="6607175"/>
          <p14:tracePt t="46444" x="4668838" y="6632575"/>
          <p14:tracePt t="46452" x="4656138" y="6632575"/>
          <p14:tracePt t="46459" x="4630738" y="6670675"/>
          <p14:tracePt t="46468" x="4630738" y="6683375"/>
          <p14:tracePt t="46476" x="4630738" y="6696075"/>
          <p14:tracePt t="46484" x="4619625" y="6707188"/>
          <p14:tracePt t="46500" x="4619625" y="6732588"/>
          <p14:tracePt t="46508" x="4594225" y="6732588"/>
          <p14:tracePt t="46516" x="4594225" y="6757988"/>
          <p14:tracePt t="46524" x="4581525" y="6757988"/>
          <p14:tracePt t="46532" x="4568825" y="6770688"/>
          <p14:tracePt t="46540" x="4568825" y="6783388"/>
          <p14:tracePt t="46549" x="4556125" y="6807200"/>
          <p14:tracePt t="46556" x="4556125" y="6819900"/>
          <p14:tracePt t="46565" x="4530725" y="6845300"/>
          <p14:tracePt t="47244" x="0" y="0"/>
        </p14:tracePtLst>
        <p14:tracePtLst>
          <p14:tracePt t="61648" x="3340100" y="6269038"/>
          <p14:tracePt t="61708" x="2378075" y="6757988"/>
          <p14:tracePt t="61716" x="2416175" y="6670675"/>
          <p14:tracePt t="61724" x="2478088" y="6594475"/>
          <p14:tracePt t="61733" x="2528888" y="6507163"/>
          <p14:tracePt t="61740" x="2578100" y="6394450"/>
          <p14:tracePt t="61748" x="2641600" y="6319838"/>
          <p14:tracePt t="61756" x="2678113" y="6245225"/>
          <p14:tracePt t="61765" x="2716213" y="6169025"/>
          <p14:tracePt t="61772" x="2767013" y="6094413"/>
          <p14:tracePt t="61781" x="2816225" y="6032500"/>
          <p14:tracePt t="61788" x="2854325" y="5981700"/>
          <p14:tracePt t="61798" x="2879725" y="5932488"/>
          <p14:tracePt t="61803" x="2916238" y="5881688"/>
          <p14:tracePt t="61814" x="2941638" y="5832475"/>
          <p14:tracePt t="61820" x="2979738" y="5781675"/>
          <p14:tracePt t="61829" x="3016250" y="5732463"/>
          <p14:tracePt t="61836" x="3054350" y="5668963"/>
          <p14:tracePt t="61845" x="3092450" y="5630863"/>
          <p14:tracePt t="61852" x="3128963" y="5568950"/>
          <p14:tracePt t="61861" x="3154363" y="5530850"/>
          <p14:tracePt t="61868" x="3192463" y="5456238"/>
          <p14:tracePt t="61876" x="3216275" y="5418138"/>
          <p14:tracePt t="61897" x="3254375" y="5343525"/>
          <p14:tracePt t="61900" x="3279775" y="5305425"/>
          <p14:tracePt t="61908" x="3292475" y="5268913"/>
          <p14:tracePt t="61916" x="3317875" y="5218113"/>
          <p14:tracePt t="61924" x="3328988" y="5194300"/>
          <p14:tracePt t="61931" x="3328988" y="5156200"/>
          <p14:tracePt t="61940" x="3341688" y="5118100"/>
          <p14:tracePt t="61948" x="3367088" y="5092700"/>
          <p14:tracePt t="61957" x="3392488" y="5056188"/>
          <p14:tracePt t="61965" x="3405188" y="5043488"/>
          <p14:tracePt t="61972" x="3405188" y="5030788"/>
          <p14:tracePt t="61981" x="3405188" y="5005388"/>
          <p14:tracePt t="61988" x="3417888" y="4981575"/>
          <p14:tracePt t="61997" x="3417888" y="4968875"/>
          <p14:tracePt t="62004" x="3417888" y="4956175"/>
          <p14:tracePt t="62013" x="3417888" y="4943475"/>
          <p14:tracePt t="62020" x="3417888" y="4930775"/>
          <p14:tracePt t="62029" x="3417888" y="4905375"/>
          <p14:tracePt t="62036" x="3429000" y="4856163"/>
          <p14:tracePt t="62044" x="3441700" y="4805363"/>
          <p14:tracePt t="62052" x="3441700" y="4779963"/>
          <p14:tracePt t="62060" x="3441700" y="4730750"/>
          <p14:tracePt t="62068" x="3441700" y="4667250"/>
          <p14:tracePt t="62076" x="3441700" y="4630738"/>
          <p14:tracePt t="62084" x="3441700" y="4618038"/>
          <p14:tracePt t="62092" x="3441700" y="4592638"/>
          <p14:tracePt t="62100" x="3441700" y="4579938"/>
          <p14:tracePt t="62108" x="3441700" y="4567238"/>
          <p14:tracePt t="62116" x="3441700" y="4543425"/>
          <p14:tracePt t="62124" x="3441700" y="4518025"/>
          <p14:tracePt t="62132" x="3441700" y="4479925"/>
          <p14:tracePt t="62140" x="3441700" y="4467225"/>
          <p14:tracePt t="62148" x="3441700" y="4443413"/>
          <p14:tracePt t="62156" x="3441700" y="4418013"/>
          <p14:tracePt t="62165" x="3441700" y="4405313"/>
          <p14:tracePt t="62172" x="3441700" y="4367213"/>
          <p14:tracePt t="62182" x="3441700" y="4330700"/>
          <p14:tracePt t="62188" x="3441700" y="4292600"/>
          <p14:tracePt t="62197" x="3441700" y="4267200"/>
          <p14:tracePt t="62203" x="3441700" y="4241800"/>
          <p14:tracePt t="62214" x="3441700" y="4230688"/>
          <p14:tracePt t="62219" x="3441700" y="4217988"/>
          <p14:tracePt t="62230" x="3441700" y="4205288"/>
          <p14:tracePt t="62236" x="3441700" y="4179888"/>
          <p14:tracePt t="62247" x="3441700" y="4154488"/>
          <p14:tracePt t="62252" x="3441700" y="4129088"/>
          <p14:tracePt t="62260" x="3441700" y="4117975"/>
          <p14:tracePt t="62268" x="3441700" y="4092575"/>
          <p14:tracePt t="62276" x="3441700" y="4079875"/>
          <p14:tracePt t="62284" x="3441700" y="4067175"/>
          <p14:tracePt t="62292" x="3441700" y="4041775"/>
          <p14:tracePt t="62300" x="3441700" y="4017963"/>
          <p14:tracePt t="62316" x="3441700" y="4005263"/>
          <p14:tracePt t="62324" x="3441700" y="3992563"/>
          <p14:tracePt t="62332" x="3441700" y="3967163"/>
          <p14:tracePt t="62340" x="3441700" y="3941763"/>
          <p14:tracePt t="62348" x="3441700" y="3916363"/>
          <p14:tracePt t="62356" x="3441700" y="3879850"/>
          <p14:tracePt t="62364" x="3441700" y="3854450"/>
          <p14:tracePt t="62381" x="3441700" y="3829050"/>
          <p14:tracePt t="62388" x="3441700" y="3816350"/>
          <p14:tracePt t="62397" x="3441700" y="3803650"/>
          <p14:tracePt t="62414" x="3441700" y="3779838"/>
          <p14:tracePt t="62430" x="3441700" y="3767138"/>
          <p14:tracePt t="62444" x="3441700" y="3754438"/>
          <p14:tracePt t="62452" x="3441700" y="3741738"/>
          <p14:tracePt t="62460" x="3441700" y="3729038"/>
          <p14:tracePt t="62468" x="3441700" y="3716338"/>
          <p14:tracePt t="62484" x="3441700" y="3692525"/>
          <p14:tracePt t="62500" x="3441700" y="3679825"/>
          <p14:tracePt t="62508" x="3441700" y="3667125"/>
          <p14:tracePt t="62516" x="3441700" y="3654425"/>
          <p14:tracePt t="62524" x="3441700" y="3641725"/>
          <p14:tracePt t="63061" x="3441700" y="3629025"/>
          <p14:tracePt t="63076" x="3429000" y="3629025"/>
          <p14:tracePt t="63124" x="3417888" y="3629025"/>
          <p14:tracePt t="63172" x="3405188" y="3641725"/>
          <p14:tracePt t="63252" x="3405188" y="3667125"/>
          <p14:tracePt t="63276" x="3405188" y="3679825"/>
          <p14:tracePt t="63292" x="3405188" y="3692525"/>
          <p14:tracePt t="63300" x="3392488" y="3703638"/>
          <p14:tracePt t="63332" x="3392488" y="3716338"/>
          <p14:tracePt t="63340" x="3392488" y="3729038"/>
          <p14:tracePt t="63356" x="3392488" y="3741738"/>
          <p14:tracePt t="63372" x="3392488" y="3754438"/>
          <p14:tracePt t="63388" x="3392488" y="3779838"/>
          <p14:tracePt t="63404" x="3392488" y="3792538"/>
          <p14:tracePt t="63411" x="3392488" y="3803650"/>
          <p14:tracePt t="63420" x="3392488" y="3816350"/>
          <p14:tracePt t="63431" x="3392488" y="3829050"/>
          <p14:tracePt t="63436" x="3392488" y="3841750"/>
          <p14:tracePt t="63461" x="3392488" y="3867150"/>
          <p14:tracePt t="63476" x="3392488" y="3879850"/>
          <p14:tracePt t="63484" x="3379788" y="3892550"/>
          <p14:tracePt t="63500" x="3379788" y="3905250"/>
          <p14:tracePt t="63524" x="3367088" y="3916363"/>
          <p14:tracePt t="63540" x="3367088" y="3929063"/>
          <p14:tracePt t="63548" x="3367088" y="3941763"/>
          <p14:tracePt t="63556" x="3367088" y="3954463"/>
          <p14:tracePt t="63572" x="3367088" y="3979863"/>
          <p14:tracePt t="63588" x="3367088" y="3992563"/>
          <p14:tracePt t="63597" x="3367088" y="4005263"/>
          <p14:tracePt t="63604" x="3367088" y="4017963"/>
          <p14:tracePt t="63613" x="3367088" y="4029075"/>
          <p14:tracePt t="63764" x="3367088" y="4041775"/>
          <p14:tracePt t="63781" x="3367088" y="4029075"/>
          <p14:tracePt t="63797" x="3379788" y="4005263"/>
          <p14:tracePt t="63804" x="3379788" y="3979863"/>
          <p14:tracePt t="63812" x="3392488" y="3979863"/>
          <p14:tracePt t="63820" x="3405188" y="3954463"/>
          <p14:tracePt t="63830" x="3405188" y="3941763"/>
          <p14:tracePt t="63836" x="3429000" y="3929063"/>
          <p14:tracePt t="63846" x="3429000" y="3916363"/>
          <p14:tracePt t="63852" x="3454400" y="3892550"/>
          <p14:tracePt t="63861" x="3454400" y="3867150"/>
          <p14:tracePt t="63868" x="3454400" y="3854450"/>
          <p14:tracePt t="63876" x="3479800" y="3841750"/>
          <p14:tracePt t="63884" x="3479800" y="3816350"/>
          <p14:tracePt t="63898" x="3517900" y="3792538"/>
          <p14:tracePt t="63900" x="3541713" y="3792538"/>
          <p14:tracePt t="63908" x="3567113" y="3767138"/>
          <p14:tracePt t="63916" x="3592513" y="3754438"/>
          <p14:tracePt t="63924" x="3630613" y="3729038"/>
          <p14:tracePt t="63932" x="3654425" y="3716338"/>
          <p14:tracePt t="63940" x="3692525" y="3703638"/>
          <p14:tracePt t="63948" x="3717925" y="3679825"/>
          <p14:tracePt t="63956" x="3743325" y="3679825"/>
          <p14:tracePt t="63966" x="3767138" y="3679825"/>
          <p14:tracePt t="63972" x="3805238" y="3667125"/>
          <p14:tracePt t="63982" x="3843338" y="3654425"/>
          <p14:tracePt t="63989" x="3879850" y="3654425"/>
          <p14:tracePt t="63997" x="3905250" y="3641725"/>
          <p14:tracePt t="64004" x="3956050" y="3629025"/>
          <p14:tracePt t="64012" x="4043363" y="3616325"/>
          <p14:tracePt t="64021" x="4156075" y="3616325"/>
          <p14:tracePt t="64030" x="4305300" y="3616325"/>
          <p14:tracePt t="64036" x="4456113" y="3616325"/>
          <p14:tracePt t="64046" x="4643438" y="3629025"/>
          <p14:tracePt t="64052" x="4843463" y="3641725"/>
          <p14:tracePt t="64060" x="5057775" y="3641725"/>
          <p14:tracePt t="64068" x="5270500" y="3654425"/>
          <p14:tracePt t="64076" x="5495925" y="3692525"/>
          <p14:tracePt t="64084" x="5708650" y="3703638"/>
          <p14:tracePt t="64092" x="5908675" y="3754438"/>
          <p14:tracePt t="64100" x="6057900" y="3792538"/>
          <p14:tracePt t="64108" x="6183313" y="3829050"/>
          <p14:tracePt t="64116" x="6270625" y="3841750"/>
          <p14:tracePt t="64124" x="6321425" y="3841750"/>
          <p14:tracePt t="64132" x="6334125" y="3854450"/>
          <p14:tracePt t="64180" x="6334125" y="3867150"/>
          <p14:tracePt t="64188" x="6346825" y="3879850"/>
          <p14:tracePt t="64196" x="6359525" y="3892550"/>
          <p14:tracePt t="64204" x="6370638" y="3916363"/>
          <p14:tracePt t="64214" x="6383338" y="3929063"/>
          <p14:tracePt t="64220" x="6396038" y="3954463"/>
          <p14:tracePt t="64231" x="6408738" y="3979863"/>
          <p14:tracePt t="64236" x="6408738" y="4017963"/>
          <p14:tracePt t="64244" x="6421438" y="4054475"/>
          <p14:tracePt t="64252" x="6446838" y="4092575"/>
          <p14:tracePt t="64261" x="6446838" y="4129088"/>
          <p14:tracePt t="64268" x="6446838" y="4167188"/>
          <p14:tracePt t="64276" x="6459538" y="4217988"/>
          <p14:tracePt t="64284" x="6472238" y="4292600"/>
          <p14:tracePt t="64292" x="6472238" y="4330700"/>
          <p14:tracePt t="64300" x="6472238" y="4379913"/>
          <p14:tracePt t="64308" x="6472238" y="4430713"/>
          <p14:tracePt t="64316" x="6459538" y="4505325"/>
          <p14:tracePt t="64324" x="6434138" y="4567238"/>
          <p14:tracePt t="64332" x="6421438" y="4630738"/>
          <p14:tracePt t="64340" x="6383338" y="4679950"/>
          <p14:tracePt t="64348" x="6346825" y="4743450"/>
          <p14:tracePt t="64356" x="6296025" y="4818063"/>
          <p14:tracePt t="64365" x="6259513" y="4892675"/>
          <p14:tracePt t="64372" x="6221413" y="4943475"/>
          <p14:tracePt t="64381" x="6121400" y="4992688"/>
          <p14:tracePt t="64388" x="6070600" y="5018088"/>
          <p14:tracePt t="64397" x="5995988" y="5056188"/>
          <p14:tracePt t="64404" x="5908675" y="5081588"/>
          <p14:tracePt t="64412" x="5821363" y="5105400"/>
          <p14:tracePt t="64420" x="5695950" y="5118100"/>
          <p14:tracePt t="64431" x="5595938" y="5143500"/>
          <p14:tracePt t="64436" x="5532438" y="5143500"/>
          <p14:tracePt t="64445" x="5432425" y="5143500"/>
          <p14:tracePt t="64453" x="5307013" y="5118100"/>
          <p14:tracePt t="64460" x="5219700" y="5092700"/>
          <p14:tracePt t="64469" x="5132388" y="5081588"/>
          <p14:tracePt t="64476" x="5006975" y="5030788"/>
          <p14:tracePt t="64484" x="4919663" y="4992688"/>
          <p14:tracePt t="64492" x="4819650" y="4930775"/>
          <p14:tracePt t="64500" x="4706938" y="4856163"/>
          <p14:tracePt t="64508" x="4619625" y="4792663"/>
          <p14:tracePt t="64516" x="4530725" y="4743450"/>
          <p14:tracePt t="64523" x="4430713" y="4679950"/>
          <p14:tracePt t="64532" x="4356100" y="4630738"/>
          <p14:tracePt t="64540" x="4281488" y="4567238"/>
          <p14:tracePt t="64548" x="4205288" y="4530725"/>
          <p14:tracePt t="64556" x="4156075" y="4505325"/>
          <p14:tracePt t="64566" x="4105275" y="4467225"/>
          <p14:tracePt t="64572" x="4081463" y="4430713"/>
          <p14:tracePt t="64581" x="4030663" y="4379913"/>
          <p14:tracePt t="64588" x="4005263" y="4341813"/>
          <p14:tracePt t="64598" x="3992563" y="4318000"/>
          <p14:tracePt t="64604" x="3992563" y="4279900"/>
          <p14:tracePt t="64614" x="3979863" y="4254500"/>
          <p14:tracePt t="64619" x="3956050" y="4205288"/>
          <p14:tracePt t="64629" x="3956050" y="4141788"/>
          <p14:tracePt t="64636" x="3943350" y="4079875"/>
          <p14:tracePt t="64646" x="3943350" y="4054475"/>
          <p14:tracePt t="64652" x="3943350" y="4029075"/>
          <p14:tracePt t="64661" x="3968750" y="4005263"/>
          <p14:tracePt t="64668" x="3992563" y="3992563"/>
          <p14:tracePt t="64676" x="4017963" y="3967163"/>
          <p14:tracePt t="64684" x="4043363" y="3941763"/>
          <p14:tracePt t="64693" x="4056063" y="3929063"/>
          <p14:tracePt t="64700" x="4081463" y="3916363"/>
          <p14:tracePt t="64708" x="4105275" y="3905250"/>
          <p14:tracePt t="64716" x="4117975" y="3905250"/>
          <p14:tracePt t="64724" x="4130675" y="3905250"/>
          <p14:tracePt t="64732" x="4130675" y="3892550"/>
          <p14:tracePt t="64740" x="4143375" y="3892550"/>
          <p14:tracePt t="64788" x="4156075" y="3892550"/>
          <p14:tracePt t="64797" x="4168775" y="3892550"/>
          <p14:tracePt t="64804" x="4181475" y="3892550"/>
          <p14:tracePt t="64812" x="4192588" y="3916363"/>
          <p14:tracePt t="64820" x="4217988" y="3954463"/>
          <p14:tracePt t="64830" x="4217988" y="3979863"/>
          <p14:tracePt t="64836" x="4230688" y="3992563"/>
          <p14:tracePt t="64846" x="4256088" y="4017963"/>
          <p14:tracePt t="64852" x="4256088" y="4029075"/>
          <p14:tracePt t="64868" x="4256088" y="4041775"/>
          <p14:tracePt t="65636" x="4256088" y="4067175"/>
          <p14:tracePt t="65668" x="4243388" y="4067175"/>
          <p14:tracePt t="65676" x="4217988" y="4067175"/>
          <p14:tracePt t="65684" x="4205288" y="4092575"/>
          <p14:tracePt t="65692" x="4168775" y="4117975"/>
          <p14:tracePt t="65700" x="4105275" y="4154488"/>
          <p14:tracePt t="65708" x="4056063" y="4192588"/>
          <p14:tracePt t="65716" x="4017963" y="4205288"/>
          <p14:tracePt t="65724" x="3956050" y="4241800"/>
          <p14:tracePt t="65732" x="3867150" y="4267200"/>
          <p14:tracePt t="65740" x="3792538" y="4279900"/>
          <p14:tracePt t="65749" x="3654425" y="4305300"/>
          <p14:tracePt t="65756" x="3505200" y="4305300"/>
          <p14:tracePt t="65765" x="3341688" y="4305300"/>
          <p14:tracePt t="65772" x="3154363" y="4305300"/>
          <p14:tracePt t="65781" x="2967038" y="4292600"/>
          <p14:tracePt t="65788" x="2803525" y="4254500"/>
          <p14:tracePt t="65797" x="2667000" y="4192588"/>
          <p14:tracePt t="65803" x="2541588" y="4167188"/>
          <p14:tracePt t="65814" x="2441575" y="4141788"/>
          <p14:tracePt t="65820" x="2378075" y="4117975"/>
          <p14:tracePt t="65829" x="2328863" y="4079875"/>
          <p14:tracePt t="65836" x="2278063" y="4054475"/>
          <p14:tracePt t="65846" x="2228850" y="4017963"/>
          <p14:tracePt t="65852" x="2190750" y="3992563"/>
          <p14:tracePt t="65860" x="2178050" y="3992563"/>
          <p14:tracePt t="65868" x="2165350" y="3967163"/>
          <p14:tracePt t="65881" x="2127250" y="3967163"/>
          <p14:tracePt t="65884" x="2127250" y="3941763"/>
          <p14:tracePt t="65892" x="2103438" y="3941763"/>
          <p14:tracePt t="65900" x="2103438" y="3929063"/>
          <p14:tracePt t="65908" x="2090738" y="3916363"/>
          <p14:tracePt t="65916" x="2078038" y="3916363"/>
          <p14:tracePt t="65924" x="2065338" y="3892550"/>
          <p14:tracePt t="65932" x="2052638" y="3892550"/>
          <p14:tracePt t="65948" x="2039938" y="3879850"/>
          <p14:tracePt t="65965" x="2027238" y="3854450"/>
          <p14:tracePt t="65972" x="2014538" y="3854450"/>
          <p14:tracePt t="65981" x="2003425" y="3854450"/>
          <p14:tracePt t="65988" x="1990725" y="3841750"/>
          <p14:tracePt t="65996" x="1978025" y="3829050"/>
          <p14:tracePt t="66004" x="1952625" y="3816350"/>
          <p14:tracePt t="66013" x="1927225" y="3803650"/>
          <p14:tracePt t="66020" x="1914525" y="3779838"/>
          <p14:tracePt t="66029" x="1890713" y="3754438"/>
          <p14:tracePt t="66036" x="1878013" y="3741738"/>
          <p14:tracePt t="66046" x="1852613" y="3716338"/>
          <p14:tracePt t="66060" x="1839913" y="3692525"/>
          <p14:tracePt t="66236" x="1839913" y="3679825"/>
          <p14:tracePt t="66324" x="1852613" y="3679825"/>
          <p14:tracePt t="66332" x="1865313" y="3679825"/>
          <p14:tracePt t="66340" x="1878013" y="3679825"/>
          <p14:tracePt t="66364" x="1903413" y="3679825"/>
          <p14:tracePt t="66380" x="1927225" y="3679825"/>
          <p14:tracePt t="66397" x="1952625" y="3679825"/>
          <p14:tracePt t="66404" x="1990725" y="3679825"/>
          <p14:tracePt t="66412" x="2014538" y="3679825"/>
          <p14:tracePt t="66420" x="2052638" y="3679825"/>
          <p14:tracePt t="66429" x="2116138" y="3679825"/>
          <p14:tracePt t="66436" x="2190750" y="3679825"/>
          <p14:tracePt t="66446" x="2252663" y="3679825"/>
          <p14:tracePt t="66452" x="2303463" y="3679825"/>
          <p14:tracePt t="66461" x="2352675" y="3679825"/>
          <p14:tracePt t="66468" x="2390775" y="3679825"/>
          <p14:tracePt t="66476" x="2416175" y="3679825"/>
          <p14:tracePt t="66484" x="2441575" y="3679825"/>
          <p14:tracePt t="66491" x="2452688" y="3679825"/>
          <p14:tracePt t="66500" x="2465388" y="3679825"/>
          <p14:tracePt t="66508" x="2478088" y="3679825"/>
          <p14:tracePt t="66540" x="2503488" y="3679825"/>
          <p14:tracePt t="66772" x="2516188" y="3679825"/>
          <p14:tracePt t="66804" x="2528888" y="3679825"/>
          <p14:tracePt t="66820" x="2541588" y="3679825"/>
          <p14:tracePt t="66828" x="2554288" y="3679825"/>
          <p14:tracePt t="66836" x="2565400" y="3679825"/>
          <p14:tracePt t="66844" x="2578100" y="3679825"/>
          <p14:tracePt t="66852" x="2628900" y="3667125"/>
          <p14:tracePt t="66861" x="2654300" y="3667125"/>
          <p14:tracePt t="66868" x="2703513" y="3667125"/>
          <p14:tracePt t="66876" x="2741613" y="3654425"/>
          <p14:tracePt t="66896" x="2803525" y="3654425"/>
          <p14:tracePt t="66900" x="2841625" y="3654425"/>
          <p14:tracePt t="66908" x="2867025" y="3654425"/>
          <p14:tracePt t="66916" x="2903538" y="3654425"/>
          <p14:tracePt t="66924" x="2928938" y="3654425"/>
          <p14:tracePt t="66932" x="2954338" y="3654425"/>
          <p14:tracePt t="66940" x="2967038" y="3654425"/>
          <p14:tracePt t="66948" x="3003550" y="3654425"/>
          <p14:tracePt t="66956" x="3016250" y="3654425"/>
          <p14:tracePt t="66966" x="3028950" y="3654425"/>
          <p14:tracePt t="66972" x="3041650" y="3654425"/>
          <p14:tracePt t="66981" x="3067050" y="3654425"/>
          <p14:tracePt t="66988" x="3079750" y="3654425"/>
          <p14:tracePt t="66998" x="3092450" y="3654425"/>
          <p14:tracePt t="67003" x="3128963" y="3654425"/>
          <p14:tracePt t="67014" x="3167063" y="3654425"/>
          <p14:tracePt t="67020" x="3205163" y="3654425"/>
          <p14:tracePt t="67031" x="3228975" y="3654425"/>
          <p14:tracePt t="67036" x="3254375" y="3654425"/>
          <p14:tracePt t="67045" x="3292475" y="3654425"/>
          <p14:tracePt t="67052" x="3305175" y="3654425"/>
          <p14:tracePt t="67061" x="3317875" y="3654425"/>
          <p14:tracePt t="67068" x="3328988" y="3654425"/>
          <p14:tracePt t="67100" x="3341688" y="3654425"/>
          <p14:tracePt t="67116" x="3354388" y="3654425"/>
          <p14:tracePt t="67124" x="3367088" y="3654425"/>
          <p14:tracePt t="67140" x="3392488" y="3654425"/>
          <p14:tracePt t="67156" x="3405188" y="3654425"/>
          <p14:tracePt t="67164" x="3441700" y="3654425"/>
          <p14:tracePt t="67172" x="3467100" y="3654425"/>
          <p14:tracePt t="67181" x="3492500" y="3654425"/>
          <p14:tracePt t="67188" x="3505200" y="3667125"/>
          <p14:tracePt t="67197" x="3530600" y="3667125"/>
          <p14:tracePt t="67204" x="3541713" y="3667125"/>
          <p14:tracePt t="67236" x="3567113" y="3667125"/>
          <p14:tracePt t="67260" x="3579813" y="3667125"/>
          <p14:tracePt t="67268" x="3592513" y="3667125"/>
          <p14:tracePt t="67276" x="3605213" y="3654425"/>
          <p14:tracePt t="67284" x="3630613" y="3654425"/>
          <p14:tracePt t="67292" x="3654425" y="3629025"/>
          <p14:tracePt t="67300" x="3717925" y="3616325"/>
          <p14:tracePt t="67308" x="3805238" y="3616325"/>
          <p14:tracePt t="67316" x="3905250" y="3616325"/>
          <p14:tracePt t="67324" x="3979863" y="3616325"/>
          <p14:tracePt t="67332" x="4105275" y="3616325"/>
          <p14:tracePt t="67340" x="4205288" y="3616325"/>
          <p14:tracePt t="67348" x="4256088" y="3616325"/>
          <p14:tracePt t="67356" x="4305300" y="3616325"/>
          <p14:tracePt t="67365" x="4330700" y="3616325"/>
          <p14:tracePt t="67372" x="4343400" y="3616325"/>
          <p14:tracePt t="67413" x="4368800" y="3616325"/>
          <p14:tracePt t="67540" x="4381500" y="3616325"/>
          <p14:tracePt t="67548" x="4394200" y="3616325"/>
          <p14:tracePt t="67556" x="4406900" y="3616325"/>
          <p14:tracePt t="67564" x="4406900" y="3603625"/>
          <p14:tracePt t="67572" x="4430713" y="3603625"/>
          <p14:tracePt t="67580" x="4443413" y="3603625"/>
          <p14:tracePt t="67588" x="4468813" y="3603625"/>
          <p14:tracePt t="67597" x="4494213" y="3603625"/>
          <p14:tracePt t="67604" x="4518025" y="3603625"/>
          <p14:tracePt t="67613" x="4543425" y="3603625"/>
          <p14:tracePt t="67620" x="4581525" y="3603625"/>
          <p14:tracePt t="67631" x="4594225" y="3603625"/>
          <p14:tracePt t="67652" x="4606925" y="3603625"/>
          <p14:tracePt t="67668" x="4619625" y="3603625"/>
          <p14:tracePt t="67676" x="4630738" y="3603625"/>
          <p14:tracePt t="67692" x="4656138" y="3603625"/>
          <p14:tracePt t="67700" x="4668838" y="3603625"/>
          <p14:tracePt t="67708" x="4694238" y="3603625"/>
          <p14:tracePt t="67716" x="4719638" y="3603625"/>
          <p14:tracePt t="67724" x="4756150" y="3603625"/>
          <p14:tracePt t="67732" x="4806950" y="3603625"/>
          <p14:tracePt t="67740" x="4832350" y="3603625"/>
          <p14:tracePt t="67748" x="4856163" y="3603625"/>
          <p14:tracePt t="67756" x="4894263" y="3603625"/>
          <p14:tracePt t="67764" x="4919663" y="3603625"/>
          <p14:tracePt t="67772" x="4932363" y="3603625"/>
          <p14:tracePt t="67781" x="4945063" y="3603625"/>
          <p14:tracePt t="67788" x="4956175" y="3603625"/>
          <p14:tracePt t="67812" x="4968875" y="3603625"/>
          <p14:tracePt t="67828" x="4981575" y="3603625"/>
          <p14:tracePt t="67852" x="4994275" y="3603625"/>
          <p14:tracePt t="67876" x="5019675" y="3603625"/>
          <p14:tracePt t="67892" x="5032375" y="3603625"/>
          <p14:tracePt t="67900" x="5045075" y="3603625"/>
          <p14:tracePt t="67908" x="5068888" y="3603625"/>
          <p14:tracePt t="67916" x="5106988" y="3603625"/>
          <p14:tracePt t="67924" x="5157788" y="3590925"/>
          <p14:tracePt t="67932" x="5207000" y="3590925"/>
          <p14:tracePt t="67940" x="5245100" y="3590925"/>
          <p14:tracePt t="67948" x="5294313" y="3590925"/>
          <p14:tracePt t="67956" x="5345113" y="3590925"/>
          <p14:tracePt t="67964" x="5394325" y="3590925"/>
          <p14:tracePt t="67972" x="5483225" y="3590925"/>
          <p14:tracePt t="67981" x="5557838" y="3590925"/>
          <p14:tracePt t="67988" x="5607050" y="3603625"/>
          <p14:tracePt t="67997" x="5657850" y="3603625"/>
          <p14:tracePt t="68004" x="5695950" y="3616325"/>
          <p14:tracePt t="68012" x="5732463" y="3629025"/>
          <p14:tracePt t="68020" x="5770563" y="3629025"/>
          <p14:tracePt t="68029" x="5795963" y="3629025"/>
          <p14:tracePt t="68036" x="5808663" y="3629025"/>
          <p14:tracePt t="68046" x="5821363" y="3629025"/>
          <p14:tracePt t="68052" x="5832475" y="3629025"/>
          <p14:tracePt t="68061" x="5870575" y="3629025"/>
          <p14:tracePt t="68069" x="5883275" y="3629025"/>
          <p14:tracePt t="68076" x="5895975" y="3629025"/>
          <p14:tracePt t="68084" x="5908675" y="3629025"/>
          <p14:tracePt t="68092" x="5921375" y="3629025"/>
          <p14:tracePt t="68100" x="5932488" y="3629025"/>
          <p14:tracePt t="68108" x="5957888" y="3629025"/>
          <p14:tracePt t="68116" x="6008688" y="3629025"/>
          <p14:tracePt t="68124" x="6096000" y="3629025"/>
          <p14:tracePt t="68132" x="6170613" y="3629025"/>
          <p14:tracePt t="68139" x="6270625" y="3629025"/>
          <p14:tracePt t="68148" x="6383338" y="3629025"/>
          <p14:tracePt t="68156" x="6521450" y="3629025"/>
          <p14:tracePt t="68165" x="6672263" y="3641725"/>
          <p14:tracePt t="68172" x="6784975" y="3641725"/>
          <p14:tracePt t="68181" x="6910388" y="3654425"/>
          <p14:tracePt t="68188" x="7010400" y="3667125"/>
          <p14:tracePt t="68197" x="7085013" y="3667125"/>
          <p14:tracePt t="68204" x="7146925" y="3667125"/>
          <p14:tracePt t="68213" x="7172325" y="3667125"/>
          <p14:tracePt t="68220" x="7197725" y="3667125"/>
          <p14:tracePt t="68309" x="7223125" y="3667125"/>
          <p14:tracePt t="68340" x="7235825" y="3667125"/>
          <p14:tracePt t="68348" x="7246938" y="3667125"/>
          <p14:tracePt t="68356" x="7272338" y="3667125"/>
          <p14:tracePt t="68364" x="7310438" y="3667125"/>
          <p14:tracePt t="68372" x="7348538" y="3667125"/>
          <p14:tracePt t="68380" x="7385050" y="3654425"/>
          <p14:tracePt t="68388" x="7459663" y="3654425"/>
          <p14:tracePt t="68397" x="7523163" y="3667125"/>
          <p14:tracePt t="68404" x="7561263" y="3667125"/>
          <p14:tracePt t="68412" x="7597775" y="3667125"/>
          <p14:tracePt t="68420" x="7635875" y="3679825"/>
          <p14:tracePt t="68429" x="7661275" y="3679825"/>
          <p14:tracePt t="68436" x="7685088" y="3679825"/>
          <p14:tracePt t="68446" x="7710488" y="3679825"/>
          <p14:tracePt t="68452" x="7735888" y="3679825"/>
          <p14:tracePt t="68461" x="7748588" y="3679825"/>
          <p14:tracePt t="68500" x="7773988" y="3679825"/>
          <p14:tracePt t="68508" x="7785100" y="3679825"/>
          <p14:tracePt t="68516" x="7797800" y="3679825"/>
          <p14:tracePt t="68524" x="7810500" y="3679825"/>
          <p14:tracePt t="68740" x="7835900" y="3679825"/>
          <p14:tracePt t="69012" x="7848600" y="3679825"/>
          <p14:tracePt t="69716" x="7848600" y="3692525"/>
          <p14:tracePt t="69724" x="7823200" y="3703638"/>
          <p14:tracePt t="69732" x="7773988" y="3716338"/>
          <p14:tracePt t="69740" x="7735888" y="3754438"/>
          <p14:tracePt t="69748" x="7673975" y="3779838"/>
          <p14:tracePt t="69756" x="7597775" y="3816350"/>
          <p14:tracePt t="69765" x="7510463" y="3841750"/>
          <p14:tracePt t="69772" x="7435850" y="3854450"/>
          <p14:tracePt t="69782" x="7348538" y="3892550"/>
          <p14:tracePt t="69788" x="7246938" y="3929063"/>
          <p14:tracePt t="69797" x="7185025" y="3941763"/>
          <p14:tracePt t="69804" x="7097713" y="3967163"/>
          <p14:tracePt t="69814" x="6997700" y="3992563"/>
          <p14:tracePt t="69820" x="6897688" y="4017963"/>
          <p14:tracePt t="69830" x="6772275" y="4041775"/>
          <p14:tracePt t="69836" x="6659563" y="4067175"/>
          <p14:tracePt t="69845" x="6521450" y="4105275"/>
          <p14:tracePt t="69852" x="6370638" y="4129088"/>
          <p14:tracePt t="69861" x="6183313" y="4154488"/>
          <p14:tracePt t="69868" x="6008688" y="4179888"/>
          <p14:tracePt t="69877" x="5821363" y="4205288"/>
          <p14:tracePt t="69898" x="5507038" y="4230688"/>
          <p14:tracePt t="69900" x="5345113" y="4241800"/>
          <p14:tracePt t="69908" x="5157788" y="4241800"/>
          <p14:tracePt t="69916" x="5006975" y="4241800"/>
          <p14:tracePt t="69924" x="4894263" y="4241800"/>
          <p14:tracePt t="69932" x="4756150" y="4241800"/>
          <p14:tracePt t="69940" x="4606925" y="4241800"/>
          <p14:tracePt t="69948" x="4494213" y="4241800"/>
          <p14:tracePt t="69956" x="4406900" y="4254500"/>
          <p14:tracePt t="69964" x="4305300" y="4279900"/>
          <p14:tracePt t="69972" x="4192588" y="4279900"/>
          <p14:tracePt t="69981" x="4068763" y="4279900"/>
          <p14:tracePt t="69988" x="3968750" y="4279900"/>
          <p14:tracePt t="69998" x="3879850" y="4292600"/>
          <p14:tracePt t="70004" x="3792538" y="4318000"/>
          <p14:tracePt t="70013" x="3692525" y="4318000"/>
          <p14:tracePt t="70020" x="3567113" y="4318000"/>
          <p14:tracePt t="70029" x="3441700" y="4318000"/>
          <p14:tracePt t="70036" x="3341688" y="4330700"/>
          <p14:tracePt t="70046" x="3192463" y="4341813"/>
          <p14:tracePt t="70052" x="3028950" y="4341813"/>
          <p14:tracePt t="70061" x="2879725" y="4341813"/>
          <p14:tracePt t="70068" x="2728913" y="4341813"/>
          <p14:tracePt t="70076" x="2578100" y="4341813"/>
          <p14:tracePt t="70084" x="2403475" y="4341813"/>
          <p14:tracePt t="70091" x="2228850" y="4341813"/>
          <p14:tracePt t="70100" x="2065338" y="4341813"/>
          <p14:tracePt t="70108" x="1903413" y="4341813"/>
          <p14:tracePt t="70117" x="1765300" y="4341813"/>
          <p14:tracePt t="70124" x="1639888" y="4341813"/>
          <p14:tracePt t="70132" x="1527175" y="4318000"/>
          <p14:tracePt t="70140" x="1465263" y="4292600"/>
          <p14:tracePt t="70148" x="1401763" y="4267200"/>
          <p14:tracePt t="70156" x="1363663" y="4267200"/>
          <p14:tracePt t="70165" x="1339850" y="4254500"/>
          <p14:tracePt t="70172" x="1314450" y="4241800"/>
          <p14:tracePt t="70181" x="1301750" y="4241800"/>
          <p14:tracePt t="70197" x="1289050" y="4230688"/>
          <p14:tracePt t="70214" x="1289050" y="4217988"/>
          <p14:tracePt t="70229" x="1276350" y="4217988"/>
          <p14:tracePt t="70604" x="1252538" y="4217988"/>
          <p14:tracePt t="71196" x="1263650" y="4217988"/>
          <p14:tracePt t="71204" x="1289050" y="4217988"/>
          <p14:tracePt t="71212" x="1389063" y="4192588"/>
          <p14:tracePt t="71220" x="1476375" y="4179888"/>
          <p14:tracePt t="71228" x="1565275" y="4167188"/>
          <p14:tracePt t="71237" x="1639888" y="4154488"/>
          <p14:tracePt t="71246" x="1677988" y="4154488"/>
          <p14:tracePt t="71252" x="1689100" y="4154488"/>
          <p14:tracePt t="71261" x="1701800" y="4141788"/>
          <p14:tracePt t="71268" x="1714500" y="4141788"/>
          <p14:tracePt t="71276" x="1727200" y="4141788"/>
          <p14:tracePt t="71284" x="1739900" y="4141788"/>
          <p14:tracePt t="71292" x="1752600" y="4129088"/>
          <p14:tracePt t="71308" x="1765300" y="4129088"/>
          <p14:tracePt t="71324" x="1778000" y="4129088"/>
          <p14:tracePt t="71340" x="1827213" y="4129088"/>
          <p14:tracePt t="71348" x="1914525" y="4129088"/>
          <p14:tracePt t="71356" x="1965325" y="4129088"/>
          <p14:tracePt t="71364" x="2014538" y="4129088"/>
          <p14:tracePt t="71372" x="2078038" y="4129088"/>
          <p14:tracePt t="71380" x="2152650" y="4129088"/>
          <p14:tracePt t="71388" x="2190750" y="4141788"/>
          <p14:tracePt t="71397" x="2228850" y="4141788"/>
          <p14:tracePt t="71404" x="2290763" y="4141788"/>
          <p14:tracePt t="71414" x="2352675" y="4141788"/>
          <p14:tracePt t="71420" x="2416175" y="4141788"/>
          <p14:tracePt t="71430" x="2441575" y="4141788"/>
          <p14:tracePt t="71436" x="2452688" y="4141788"/>
          <p14:tracePt t="71446" x="2465388" y="4141788"/>
          <p14:tracePt t="71476" x="2490788" y="4141788"/>
          <p14:tracePt t="71500" x="2503488" y="4141788"/>
          <p14:tracePt t="71508" x="2516188" y="4141788"/>
          <p14:tracePt t="71516" x="2528888" y="4141788"/>
          <p14:tracePt t="71524" x="2541588" y="4141788"/>
          <p14:tracePt t="71532" x="2554288" y="4141788"/>
          <p14:tracePt t="71540" x="2578100" y="4141788"/>
          <p14:tracePt t="71548" x="2616200" y="4141788"/>
          <p14:tracePt t="71556" x="2654300" y="4129088"/>
          <p14:tracePt t="71564" x="2728913" y="4117975"/>
          <p14:tracePt t="71572" x="2816225" y="4105275"/>
          <p14:tracePt t="71581" x="2916238" y="4092575"/>
          <p14:tracePt t="71588" x="2979738" y="4079875"/>
          <p14:tracePt t="71597" x="3092450" y="4067175"/>
          <p14:tracePt t="71604" x="3192463" y="4067175"/>
          <p14:tracePt t="71613" x="3267075" y="4067175"/>
          <p14:tracePt t="71620" x="3341688" y="4067175"/>
          <p14:tracePt t="71631" x="3405188" y="4067175"/>
          <p14:tracePt t="71636" x="3454400" y="4067175"/>
          <p14:tracePt t="71647" x="3492500" y="4067175"/>
          <p14:tracePt t="71652" x="3554413" y="4092575"/>
          <p14:tracePt t="71660" x="3579813" y="4105275"/>
          <p14:tracePt t="71668" x="3617913" y="4105275"/>
          <p14:tracePt t="71676" x="3654425" y="4105275"/>
          <p14:tracePt t="71684" x="3692525" y="4117975"/>
          <p14:tracePt t="71692" x="3717925" y="4117975"/>
          <p14:tracePt t="71700" x="3756025" y="4129088"/>
          <p14:tracePt t="71708" x="3792538" y="4129088"/>
          <p14:tracePt t="71716" x="3830638" y="4129088"/>
          <p14:tracePt t="71724" x="3867150" y="4129088"/>
          <p14:tracePt t="71732" x="3917950" y="4141788"/>
          <p14:tracePt t="71740" x="3943350" y="4154488"/>
          <p14:tracePt t="71748" x="3992563" y="4154488"/>
          <p14:tracePt t="71756" x="4056063" y="4154488"/>
          <p14:tracePt t="71765" x="4117975" y="4167188"/>
          <p14:tracePt t="71772" x="4192588" y="4167188"/>
          <p14:tracePt t="71781" x="4256088" y="4179888"/>
          <p14:tracePt t="71788" x="4318000" y="4179888"/>
          <p14:tracePt t="71797" x="4368800" y="4179888"/>
          <p14:tracePt t="71804" x="4406900" y="4192588"/>
          <p14:tracePt t="71815" x="4443413" y="4205288"/>
          <p14:tracePt t="71820" x="4494213" y="4217988"/>
          <p14:tracePt t="71828" x="4518025" y="4217988"/>
          <p14:tracePt t="71836" x="4556125" y="4230688"/>
          <p14:tracePt t="71845" x="4594225" y="4230688"/>
          <p14:tracePt t="71852" x="4619625" y="4230688"/>
          <p14:tracePt t="71860" x="4668838" y="4230688"/>
          <p14:tracePt t="71868" x="4694238" y="4241800"/>
          <p14:tracePt t="71880" x="4706938" y="4241800"/>
          <p14:tracePt t="71884" x="4719638" y="4241800"/>
          <p14:tracePt t="71892" x="4743450" y="4241800"/>
          <p14:tracePt t="71900" x="4768850" y="4254500"/>
          <p14:tracePt t="71908" x="4781550" y="4254500"/>
          <p14:tracePt t="71916" x="4794250" y="4254500"/>
          <p14:tracePt t="71925" x="4819650" y="4254500"/>
          <p14:tracePt t="71932" x="4832350" y="4254500"/>
          <p14:tracePt t="71940" x="4843463" y="4254500"/>
          <p14:tracePt t="71948" x="4894263" y="4267200"/>
          <p14:tracePt t="71956" x="4932363" y="4267200"/>
          <p14:tracePt t="71964" x="5006975" y="4267200"/>
          <p14:tracePt t="71972" x="5094288" y="4267200"/>
          <p14:tracePt t="71981" x="5194300" y="4267200"/>
          <p14:tracePt t="71988" x="5307013" y="4267200"/>
          <p14:tracePt t="71997" x="5394325" y="4267200"/>
          <p14:tracePt t="72004" x="5470525" y="4267200"/>
          <p14:tracePt t="72012" x="5557838" y="4267200"/>
          <p14:tracePt t="72020" x="5607050" y="4267200"/>
          <p14:tracePt t="72030" x="5645150" y="4267200"/>
          <p14:tracePt t="72036" x="5683250" y="4267200"/>
          <p14:tracePt t="72046" x="5695950" y="4267200"/>
          <p14:tracePt t="72172" x="5719763" y="4267200"/>
          <p14:tracePt t="72228" x="5745163" y="4267200"/>
          <p14:tracePt t="72284" x="5757863" y="4254500"/>
          <p14:tracePt t="72316" x="5770563" y="4254500"/>
          <p14:tracePt t="72324" x="5795963" y="4241800"/>
          <p14:tracePt t="72340" x="5821363" y="4241800"/>
          <p14:tracePt t="72348" x="5845175" y="4230688"/>
          <p14:tracePt t="72356" x="5857875" y="4230688"/>
          <p14:tracePt t="72364" x="5870575" y="4230688"/>
          <p14:tracePt t="72372" x="5883275" y="4230688"/>
          <p14:tracePt t="72380" x="5895975" y="4217988"/>
          <p14:tracePt t="72397" x="5921375" y="4217988"/>
          <p14:tracePt t="72413" x="5921375" y="4205288"/>
          <p14:tracePt t="72436" x="5932488" y="4205288"/>
          <p14:tracePt t="72484" x="5945188" y="4192588"/>
          <p14:tracePt t="72492" x="5957888" y="4192588"/>
          <p14:tracePt t="72508" x="5983288" y="4192588"/>
          <p14:tracePt t="72524" x="6008688" y="4192588"/>
          <p14:tracePt t="72532" x="6021388" y="4192588"/>
          <p14:tracePt t="72540" x="6034088" y="4192588"/>
          <p14:tracePt t="72548" x="6045200" y="4192588"/>
          <p14:tracePt t="72556" x="6057900" y="4192588"/>
          <p14:tracePt t="72636" x="6083300" y="4179888"/>
          <p14:tracePt t="73068" x="6096000" y="4179888"/>
          <p14:tracePt t="73364" x="6070600" y="4192588"/>
          <p14:tracePt t="73372" x="5995988" y="4230688"/>
          <p14:tracePt t="73380" x="5957888" y="4267200"/>
          <p14:tracePt t="73388" x="5932488" y="4279900"/>
          <p14:tracePt t="73397" x="5908675" y="4279900"/>
          <p14:tracePt t="73452" x="5895975" y="4279900"/>
          <p14:tracePt t="73468" x="5883275" y="4292600"/>
          <p14:tracePt t="73700" x="5857875" y="4292600"/>
          <p14:tracePt t="73740" x="5857875" y="4305300"/>
          <p14:tracePt t="73772" x="5845175" y="4318000"/>
          <p14:tracePt t="73796" x="5821363" y="4330700"/>
          <p14:tracePt t="73820" x="5808663" y="4341813"/>
          <p14:tracePt t="73827" x="5783263" y="4354513"/>
          <p14:tracePt t="73836" x="5770563" y="4354513"/>
          <p14:tracePt t="73844" x="5757863" y="4367213"/>
          <p14:tracePt t="73852" x="5719763" y="4379913"/>
          <p14:tracePt t="73862" x="5695950" y="4405313"/>
          <p14:tracePt t="73881" x="5632450" y="4443413"/>
          <p14:tracePt t="73884" x="5570538" y="4479925"/>
          <p14:tracePt t="73892" x="5532438" y="4492625"/>
          <p14:tracePt t="73900" x="5457825" y="4518025"/>
          <p14:tracePt t="73908" x="5394325" y="4543425"/>
          <p14:tracePt t="73916" x="5357813" y="4592638"/>
          <p14:tracePt t="73924" x="5270500" y="4630738"/>
          <p14:tracePt t="73932" x="5207000" y="4692650"/>
          <p14:tracePt t="73940" x="5132388" y="4743450"/>
          <p14:tracePt t="73948" x="5045075" y="4779963"/>
          <p14:tracePt t="73956" x="4968875" y="4818063"/>
          <p14:tracePt t="73964" x="4843463" y="4879975"/>
          <p14:tracePt t="73972" x="4656138" y="4981575"/>
          <p14:tracePt t="73981" x="4506913" y="5043488"/>
          <p14:tracePt t="73988" x="4368800" y="5143500"/>
          <p14:tracePt t="73998" x="4230688" y="5218113"/>
          <p14:tracePt t="74004" x="4092575" y="5281613"/>
          <p14:tracePt t="74013" x="3943350" y="5356225"/>
          <p14:tracePt t="74020" x="3779838" y="5456238"/>
          <p14:tracePt t="74028" x="3617913" y="5543550"/>
          <p14:tracePt t="74036" x="3429000" y="5643563"/>
          <p14:tracePt t="74045" x="3267075" y="5743575"/>
          <p14:tracePt t="74052" x="3067050" y="5843588"/>
          <p14:tracePt t="74061" x="2903538" y="5932488"/>
          <p14:tracePt t="74068" x="2790825" y="5981700"/>
          <p14:tracePt t="74076" x="2641600" y="6056313"/>
          <p14:tracePt t="74084" x="2490788" y="6132513"/>
          <p14:tracePt t="74092" x="2352675" y="6181725"/>
          <p14:tracePt t="74100" x="2178050" y="6245225"/>
          <p14:tracePt t="74108" x="2027238" y="6281738"/>
          <p14:tracePt t="74116" x="1878013" y="6332538"/>
          <p14:tracePt t="74124" x="1677988" y="6394450"/>
          <p14:tracePt t="74132" x="1401763" y="6470650"/>
          <p14:tracePt t="74140" x="1139825" y="6519863"/>
          <p14:tracePt t="74148" x="889000" y="6557963"/>
          <p14:tracePt t="74156" x="563563" y="6594475"/>
          <p14:tracePt t="74164" x="225425" y="6670675"/>
          <p14:tracePt t="74461" x="1376363" y="6157913"/>
          <p14:tracePt t="74468" x="2152650" y="6007100"/>
          <p14:tracePt t="74476" x="2879725" y="5856288"/>
          <p14:tracePt t="74484" x="3617913" y="5694363"/>
          <p14:tracePt t="74492" x="4294188" y="5556250"/>
          <p14:tracePt t="74500" x="4868863" y="5381625"/>
          <p14:tracePt t="74508" x="5507038" y="5230813"/>
          <p14:tracePt t="74516" x="6108700" y="5118100"/>
          <p14:tracePt t="74524" x="6734175" y="5018088"/>
          <p14:tracePt t="74532" x="7385050" y="4943475"/>
          <p14:tracePt t="74540" x="8048625" y="4843463"/>
          <p14:tracePt t="74548" x="8737600" y="4818063"/>
          <p14:tracePt t="74556" x="9424988" y="4756150"/>
          <p14:tracePt t="74564" x="10088563" y="4656138"/>
          <p14:tracePt t="74572" x="10639425" y="4579938"/>
          <p14:tracePt t="74580" x="11115675" y="4492625"/>
          <p14:tracePt t="74588" x="11479213" y="4430713"/>
          <p14:tracePt t="74597" x="11728450" y="4392613"/>
          <p14:tracePt t="74604" x="11879263" y="4379913"/>
          <p14:tracePt t="74614" x="11991975" y="4367213"/>
          <p14:tracePt t="74620" x="12028488" y="4367213"/>
          <p14:tracePt t="74677" x="12028488" y="4379913"/>
          <p14:tracePt t="74684" x="12028488" y="4392613"/>
          <p14:tracePt t="74692" x="12028488" y="4418013"/>
          <p14:tracePt t="74700" x="12028488" y="4443413"/>
          <p14:tracePt t="74708" x="12004675" y="4467225"/>
          <p14:tracePt t="74716" x="12004675" y="4492625"/>
          <p14:tracePt t="74724" x="11979275" y="4518025"/>
          <p14:tracePt t="74732" x="11966575" y="4543425"/>
          <p14:tracePt t="74740" x="11953875" y="4554538"/>
          <p14:tracePt t="75060" x="11966575" y="4543425"/>
          <p14:tracePt t="75068" x="11979275" y="4543425"/>
          <p14:tracePt t="75077" x="11991975" y="4530725"/>
          <p14:tracePt t="75084" x="12017375" y="4530725"/>
          <p14:tracePt t="75092" x="12028488" y="4530725"/>
          <p14:tracePt t="75100" x="12041188" y="4505325"/>
          <p14:tracePt t="75108" x="12053888" y="4505325"/>
          <p14:tracePt t="76700" x="12053888" y="4492625"/>
          <p14:tracePt t="76708" x="12041188" y="4492625"/>
          <p14:tracePt t="76716" x="12004675" y="4492625"/>
          <p14:tracePt t="76724" x="11941175" y="4492625"/>
          <p14:tracePt t="76732" x="11791950" y="4467225"/>
          <p14:tracePt t="76740" x="11615738" y="4418013"/>
          <p14:tracePt t="76748" x="11453813" y="4392613"/>
          <p14:tracePt t="76756" x="11328400" y="4392613"/>
          <p14:tracePt t="76764" x="11228388" y="4379913"/>
          <p14:tracePt t="76772" x="11090275" y="4367213"/>
          <p14:tracePt t="76781" x="10990263" y="4341813"/>
          <p14:tracePt t="76788" x="10902950" y="4318000"/>
          <p14:tracePt t="76797" x="10852150" y="4305300"/>
          <p14:tracePt t="76804" x="10790238" y="4279900"/>
          <p14:tracePt t="76813" x="10764838" y="4267200"/>
          <p14:tracePt t="76820" x="10752138" y="4241800"/>
          <p14:tracePt t="76830" x="10726738" y="4230688"/>
          <p14:tracePt t="76836" x="10715625" y="4205288"/>
          <p14:tracePt t="76845" x="10690225" y="4179888"/>
          <p14:tracePt t="76852" x="10677525" y="4154488"/>
          <p14:tracePt t="76863" x="10664825" y="4129088"/>
          <p14:tracePt t="76868" x="10652125" y="4105275"/>
          <p14:tracePt t="76877" x="10639425" y="4067175"/>
          <p14:tracePt t="76897" x="10614025" y="4029075"/>
          <p14:tracePt t="76900" x="10614025" y="4017963"/>
          <p14:tracePt t="76908" x="10614025" y="3992563"/>
          <p14:tracePt t="76916" x="10614025" y="3979863"/>
          <p14:tracePt t="76924" x="10602913" y="3954463"/>
          <p14:tracePt t="76932" x="10590213" y="3916363"/>
          <p14:tracePt t="76940" x="10590213" y="3892550"/>
          <p14:tracePt t="76948" x="10577513" y="3867150"/>
          <p14:tracePt t="76956" x="10564813" y="3841750"/>
          <p14:tracePt t="76966" x="10539413" y="3816350"/>
          <p14:tracePt t="76972" x="10514013" y="3767138"/>
          <p14:tracePt t="76981" x="10464800" y="3716338"/>
          <p14:tracePt t="76988" x="10426700" y="3667125"/>
          <p14:tracePt t="76997" x="10364788" y="3616325"/>
          <p14:tracePt t="77004" x="10252075" y="3567113"/>
          <p14:tracePt t="77013" x="10177463" y="3529013"/>
          <p14:tracePt t="77020" x="10139363" y="3503613"/>
          <p14:tracePt t="77030" x="10088563" y="3490913"/>
          <p14:tracePt t="77036" x="10064750" y="3490913"/>
          <p14:tracePt t="77046" x="10039350" y="3479800"/>
          <p14:tracePt t="77180" x="10026650" y="3479800"/>
          <p14:tracePt t="77188" x="10013950" y="3479800"/>
          <p14:tracePt t="77197" x="9988550" y="3467100"/>
          <p14:tracePt t="77204" x="9975850" y="3454400"/>
          <p14:tracePt t="77213" x="9952038" y="3441700"/>
          <p14:tracePt t="77220" x="9926638" y="3429000"/>
          <p14:tracePt t="77229" x="9888538" y="3429000"/>
          <p14:tracePt t="77236" x="9852025" y="3403600"/>
          <p14:tracePt t="77246" x="9839325" y="3390900"/>
          <p14:tracePt t="77252" x="9813925" y="3390900"/>
          <p14:tracePt t="77262" x="9813925" y="3378200"/>
          <p14:tracePt t="77268" x="9801225" y="3378200"/>
          <p14:tracePt t="77452" x="9788525" y="3378200"/>
          <p14:tracePt t="77468" x="9775825" y="3378200"/>
          <p14:tracePt t="77484" x="9750425" y="3378200"/>
          <p14:tracePt t="77492" x="9739313" y="3416300"/>
          <p14:tracePt t="77500" x="9701213" y="3467100"/>
          <p14:tracePt t="77508" x="9650413" y="3529013"/>
          <p14:tracePt t="77516" x="9626600" y="3579813"/>
          <p14:tracePt t="77524" x="9575800" y="3641725"/>
          <p14:tracePt t="77532" x="9537700" y="3716338"/>
          <p14:tracePt t="77540" x="9488488" y="3767138"/>
          <p14:tracePt t="77548" x="9424988" y="3816350"/>
          <p14:tracePt t="77556" x="9401175" y="3841750"/>
          <p14:tracePt t="77564" x="9350375" y="3892550"/>
          <p14:tracePt t="77572" x="9337675" y="3916363"/>
          <p14:tracePt t="77581" x="9324975" y="3929063"/>
          <p14:tracePt t="77588" x="9324975" y="3941763"/>
          <p14:tracePt t="77598" x="9312275" y="3941763"/>
          <p14:tracePt t="77604" x="9312275" y="3954463"/>
          <p14:tracePt t="77644" x="9312275" y="3967163"/>
          <p14:tracePt t="77661" x="9312275" y="3979863"/>
          <p14:tracePt t="77668" x="9288463" y="3992563"/>
          <p14:tracePt t="77676" x="9275763" y="4005263"/>
          <p14:tracePt t="77684" x="9275763" y="4017963"/>
          <p14:tracePt t="77692" x="9263063" y="4029075"/>
          <p14:tracePt t="77700" x="9263063" y="4041775"/>
          <p14:tracePt t="77707" x="9250363" y="4041775"/>
          <p14:tracePt t="77716" x="9250363" y="4054475"/>
          <p14:tracePt t="77740" x="9237663" y="4067175"/>
          <p14:tracePt t="77756" x="9224963" y="4079875"/>
          <p14:tracePt t="77772" x="9212263" y="4092575"/>
          <p14:tracePt t="77780" x="9212263" y="4117975"/>
          <p14:tracePt t="77788" x="9188450" y="4117975"/>
          <p14:tracePt t="77797" x="9175750" y="4129088"/>
          <p14:tracePt t="77804" x="9163050" y="4141788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416AD9E-E4AF-4997-B775-521CC67FB8ED}"/>
              </a:ext>
            </a:extLst>
          </p:cNvPr>
          <p:cNvSpPr txBox="1">
            <a:spLocks/>
          </p:cNvSpPr>
          <p:nvPr/>
        </p:nvSpPr>
        <p:spPr>
          <a:xfrm>
            <a:off x="432178" y="1083857"/>
            <a:ext cx="11327643" cy="85980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Subj + wish/pray+ that+ ……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97A40-762C-478A-9FCA-4172FCED01DE}"/>
              </a:ext>
            </a:extLst>
          </p:cNvPr>
          <p:cNvSpPr/>
          <p:nvPr/>
        </p:nvSpPr>
        <p:spPr>
          <a:xfrm>
            <a:off x="2538484" y="87570"/>
            <a:ext cx="6605516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Optative 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038E17A-5A22-4796-A764-21A759006DBD}"/>
              </a:ext>
            </a:extLst>
          </p:cNvPr>
          <p:cNvSpPr txBox="1">
            <a:spLocks/>
          </p:cNvSpPr>
          <p:nvPr/>
        </p:nvSpPr>
        <p:spPr>
          <a:xfrm>
            <a:off x="432178" y="2258135"/>
            <a:ext cx="11327643" cy="12629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boy said, “Long live my parents.”</a:t>
            </a:r>
          </a:p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Ans: The boy prayed that his parents might live long.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20"/>
    </mc:Choice>
    <mc:Fallback xmlns="">
      <p:transition spd="slow" advTm="64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13129" x="9112250" y="4141788"/>
          <p14:tracePt t="13136" x="9024938" y="4105275"/>
          <p14:tracePt t="13145" x="8899525" y="4054475"/>
          <p14:tracePt t="13152" x="8750300" y="3992563"/>
          <p14:tracePt t="13160" x="8574088" y="3929063"/>
          <p14:tracePt t="13169" x="8424863" y="3892550"/>
          <p14:tracePt t="13177" x="8286750" y="3879850"/>
          <p14:tracePt t="13186" x="8161338" y="3841750"/>
          <p14:tracePt t="13192" x="8074025" y="3816350"/>
          <p14:tracePt t="13202" x="7986713" y="3803650"/>
          <p14:tracePt t="13209" x="7861300" y="3792538"/>
          <p14:tracePt t="13219" x="7723188" y="3792538"/>
          <p14:tracePt t="13225" x="7585075" y="3792538"/>
          <p14:tracePt t="13233" x="7435850" y="3792538"/>
          <p14:tracePt t="13241" x="7235825" y="3754438"/>
          <p14:tracePt t="13249" x="7010400" y="3741738"/>
          <p14:tracePt t="13257" x="6759575" y="3703638"/>
          <p14:tracePt t="13265" x="6446838" y="3692525"/>
          <p14:tracePt t="13273" x="6196013" y="3692525"/>
          <p14:tracePt t="13280" x="5895975" y="3692525"/>
          <p14:tracePt t="13288" x="5683250" y="3692525"/>
          <p14:tracePt t="13296" x="5470525" y="3679825"/>
          <p14:tracePt t="13305" x="5219700" y="3654425"/>
          <p14:tracePt t="13313" x="4994275" y="3603625"/>
          <p14:tracePt t="13320" x="4794250" y="3567113"/>
          <p14:tracePt t="13329" x="4619625" y="3516313"/>
          <p14:tracePt t="13337" x="4456113" y="3479800"/>
          <p14:tracePt t="13345" x="4318000" y="3441700"/>
          <p14:tracePt t="13353" x="4192588" y="3416300"/>
          <p14:tracePt t="13361" x="4105275" y="3390900"/>
          <p14:tracePt t="13370" x="4030663" y="3341688"/>
          <p14:tracePt t="13377" x="3956050" y="3290888"/>
          <p14:tracePt t="13387" x="3879850" y="3241675"/>
          <p14:tracePt t="13393" x="3843338" y="3203575"/>
          <p14:tracePt t="13402" x="3779838" y="3154363"/>
          <p14:tracePt t="13409" x="3717925" y="3103563"/>
          <p14:tracePt t="13419" x="3654425" y="3041650"/>
          <p14:tracePt t="13424" x="3617913" y="3003550"/>
          <p14:tracePt t="13433" x="3579813" y="2978150"/>
          <p14:tracePt t="13440" x="3567113" y="2978150"/>
          <p14:tracePt t="13449" x="3530600" y="2952750"/>
          <p14:tracePt t="13457" x="3505200" y="2952750"/>
          <p14:tracePt t="13465" x="3467100" y="2941638"/>
          <p14:tracePt t="13473" x="3454400" y="2928938"/>
          <p14:tracePt t="13481" x="3417888" y="2928938"/>
          <p14:tracePt t="13489" x="3392488" y="2928938"/>
          <p14:tracePt t="13497" x="3354388" y="2916238"/>
          <p14:tracePt t="13505" x="3292475" y="2890838"/>
          <p14:tracePt t="13513" x="3267075" y="2890838"/>
          <p14:tracePt t="13520" x="3228975" y="2878138"/>
          <p14:tracePt t="13529" x="3179763" y="2865438"/>
          <p14:tracePt t="13536" x="3141663" y="2865438"/>
          <p14:tracePt t="13545" x="3103563" y="2865438"/>
          <p14:tracePt t="13553" x="3067050" y="2865438"/>
          <p14:tracePt t="13560" x="3016250" y="2840038"/>
          <p14:tracePt t="13569" x="2954338" y="2828925"/>
          <p14:tracePt t="13577" x="2890838" y="2816225"/>
          <p14:tracePt t="13586" x="2854325" y="2803525"/>
          <p14:tracePt t="13593" x="2828925" y="2803525"/>
          <p14:tracePt t="13602" x="2816225" y="2790825"/>
          <p14:tracePt t="13609" x="2803525" y="2778125"/>
          <p14:tracePt t="13633" x="2790825" y="2765425"/>
          <p14:tracePt t="13649" x="2790825" y="2752725"/>
          <p14:tracePt t="13657" x="2790825" y="2740025"/>
          <p14:tracePt t="13673" x="2790825" y="2728913"/>
          <p14:tracePt t="13680" x="2803525" y="2716213"/>
          <p14:tracePt t="13688" x="2803525" y="2703513"/>
          <p14:tracePt t="13696" x="2828925" y="2703513"/>
          <p14:tracePt t="13704" x="2841625" y="2678113"/>
          <p14:tracePt t="13713" x="2867025" y="2665413"/>
          <p14:tracePt t="13721" x="2867025" y="2627313"/>
          <p14:tracePt t="13729" x="2890838" y="2590800"/>
          <p14:tracePt t="13737" x="2903538" y="2578100"/>
          <p14:tracePt t="13745" x="2941638" y="2540000"/>
          <p14:tracePt t="13753" x="2979738" y="2478088"/>
          <p14:tracePt t="13761" x="3003550" y="2452688"/>
          <p14:tracePt t="13770" x="3016250" y="2427288"/>
          <p14:tracePt t="13777" x="3016250" y="2403475"/>
          <p14:tracePt t="13787" x="3028950" y="2403475"/>
          <p14:tracePt t="14145" x="3041650" y="2403475"/>
          <p14:tracePt t="14153" x="3079750" y="2403475"/>
          <p14:tracePt t="14161" x="3192463" y="2403475"/>
          <p14:tracePt t="14170" x="3305175" y="2365375"/>
          <p14:tracePt t="14177" x="3354388" y="2327275"/>
          <p14:tracePt t="14187" x="3417888" y="2290763"/>
          <p14:tracePt t="14204" x="3505200" y="2227263"/>
          <p14:tracePt t="14209" x="3517900" y="2201863"/>
          <p14:tracePt t="14220" x="3530600" y="2165350"/>
          <p14:tracePt t="14224" x="3541713" y="2152650"/>
          <p14:tracePt t="14233" x="3554413" y="2114550"/>
          <p14:tracePt t="14241" x="3554413" y="2089150"/>
          <p14:tracePt t="14250" x="3567113" y="2039938"/>
          <p14:tracePt t="14257" x="3592513" y="2014538"/>
          <p14:tracePt t="14265" x="3605213" y="1989138"/>
          <p14:tracePt t="14273" x="3617913" y="1965325"/>
          <p14:tracePt t="14281" x="3630613" y="1939925"/>
          <p14:tracePt t="14289" x="3643313" y="1927225"/>
          <p14:tracePt t="14296" x="3654425" y="1914525"/>
          <p14:tracePt t="14313" x="3654425" y="1889125"/>
          <p14:tracePt t="14337" x="3654425" y="1865313"/>
          <p14:tracePt t="14345" x="3630613" y="1865313"/>
          <p14:tracePt t="14353" x="3567113" y="1852613"/>
          <p14:tracePt t="14360" x="3492500" y="1839913"/>
          <p14:tracePt t="14370" x="3441700" y="1827213"/>
          <p14:tracePt t="14376" x="3392488" y="1827213"/>
          <p14:tracePt t="14386" x="3317875" y="1827213"/>
          <p14:tracePt t="14393" x="3267075" y="1827213"/>
          <p14:tracePt t="14401" x="3205163" y="1827213"/>
          <p14:tracePt t="14408" x="3167063" y="1827213"/>
          <p14:tracePt t="14420" x="3141663" y="1827213"/>
          <p14:tracePt t="14425" x="3103563" y="1827213"/>
          <p14:tracePt t="14436" x="3079750" y="1827213"/>
          <p14:tracePt t="14441" x="3067050" y="1827213"/>
          <p14:tracePt t="14473" x="3054350" y="1827213"/>
          <p14:tracePt t="14488" x="3041650" y="1801813"/>
          <p14:tracePt t="14496" x="3028950" y="1789113"/>
          <p14:tracePt t="14505" x="3016250" y="1776413"/>
          <p14:tracePt t="14513" x="3003550" y="1765300"/>
          <p14:tracePt t="14529" x="2992438" y="1765300"/>
          <p14:tracePt t="14545" x="2967038" y="1752600"/>
          <p14:tracePt t="14561" x="2954338" y="1752600"/>
          <p14:tracePt t="14570" x="2928938" y="1752600"/>
          <p14:tracePt t="14577" x="2916238" y="1739900"/>
          <p14:tracePt t="14593" x="2903538" y="1727200"/>
          <p14:tracePt t="14649" x="2903538" y="1714500"/>
          <p14:tracePt t="14673" x="2903538" y="1689100"/>
          <p14:tracePt t="14689" x="2903538" y="1663700"/>
          <p14:tracePt t="14705" x="2903538" y="1639888"/>
          <p14:tracePt t="14713" x="2916238" y="1639888"/>
          <p14:tracePt t="14777" x="2916238" y="1627188"/>
          <p14:tracePt t="14896" x="2928938" y="1614488"/>
          <p14:tracePt t="14937" x="2941638" y="1614488"/>
          <p14:tracePt t="14953" x="2954338" y="1614488"/>
          <p14:tracePt t="14970" x="2967038" y="1601788"/>
          <p14:tracePt t="14984" x="2992438" y="1601788"/>
          <p14:tracePt t="15009" x="3003550" y="1601788"/>
          <p14:tracePt t="15024" x="3003550" y="1589088"/>
          <p14:tracePt t="15033" x="3028950" y="1589088"/>
          <p14:tracePt t="15056" x="3041650" y="1589088"/>
          <p14:tracePt t="15073" x="3054350" y="1589088"/>
          <p14:tracePt t="15089" x="3067050" y="1589088"/>
          <p14:tracePt t="15096" x="3079750" y="1589088"/>
          <p14:tracePt t="15105" x="3092450" y="1589088"/>
          <p14:tracePt t="15113" x="3103563" y="1589088"/>
          <p14:tracePt t="15120" x="3116263" y="1589088"/>
          <p14:tracePt t="15145" x="3141663" y="1589088"/>
          <p14:tracePt t="15200" x="3154363" y="1589088"/>
          <p14:tracePt t="15209" x="3167063" y="1589088"/>
          <p14:tracePt t="15217" x="3179763" y="1589088"/>
          <p14:tracePt t="15225" x="3192463" y="1589088"/>
          <p14:tracePt t="15235" x="3205163" y="1589088"/>
          <p14:tracePt t="15258" x="3228975" y="1589088"/>
          <p14:tracePt t="15281" x="3241675" y="1589088"/>
          <p14:tracePt t="15296" x="3254375" y="1589088"/>
          <p14:tracePt t="15337" x="3267075" y="1589088"/>
          <p14:tracePt t="15353" x="3279775" y="1589088"/>
          <p14:tracePt t="15370" x="3292475" y="1589088"/>
          <p14:tracePt t="15377" x="3305175" y="1589088"/>
          <p14:tracePt t="15385" x="3317875" y="1589088"/>
          <p14:tracePt t="15400" x="3341688" y="1589088"/>
          <p14:tracePt t="15417" x="3367088" y="1589088"/>
          <p14:tracePt t="15424" x="3417888" y="1589088"/>
          <p14:tracePt t="15433" x="3492500" y="1589088"/>
          <p14:tracePt t="15440" x="3541713" y="1589088"/>
          <p14:tracePt t="15450" x="3605213" y="1589088"/>
          <p14:tracePt t="15457" x="3654425" y="1589088"/>
          <p14:tracePt t="15465" x="3705225" y="1589088"/>
          <p14:tracePt t="15473" x="3743325" y="1589088"/>
          <p14:tracePt t="15481" x="3792538" y="1589088"/>
          <p14:tracePt t="15489" x="3830638" y="1589088"/>
          <p14:tracePt t="15497" x="3843338" y="1589088"/>
          <p14:tracePt t="15505" x="3867150" y="1589088"/>
          <p14:tracePt t="15513" x="3879850" y="1589088"/>
          <p14:tracePt t="15520" x="3905250" y="1589088"/>
          <p14:tracePt t="15545" x="3917950" y="1589088"/>
          <p14:tracePt t="15553" x="3943350" y="1601788"/>
          <p14:tracePt t="15569" x="3956050" y="1601788"/>
          <p14:tracePt t="15577" x="3968750" y="1601788"/>
          <p14:tracePt t="15585" x="3979863" y="1601788"/>
          <p14:tracePt t="15593" x="3992563" y="1601788"/>
          <p14:tracePt t="15609" x="4017963" y="1601788"/>
          <p14:tracePt t="15618" x="4043363" y="1601788"/>
          <p14:tracePt t="15634" x="4056063" y="1601788"/>
          <p14:tracePt t="15641" x="4068763" y="1601788"/>
          <p14:tracePt t="15650" x="4081463" y="1601788"/>
          <p14:tracePt t="15657" x="4092575" y="1601788"/>
          <p14:tracePt t="15889" x="4105275" y="1614488"/>
          <p14:tracePt t="15952" x="4105275" y="1627188"/>
          <p14:tracePt t="15969" x="4092575" y="1639888"/>
          <p14:tracePt t="15977" x="4081463" y="1663700"/>
          <p14:tracePt t="15985" x="4056063" y="1663700"/>
          <p14:tracePt t="16041" x="4043363" y="1676400"/>
          <p14:tracePt t="16064" x="4030663" y="1689100"/>
          <p14:tracePt t="16313" x="4043363" y="1689100"/>
          <p14:tracePt t="16321" x="4068763" y="1689100"/>
          <p14:tracePt t="16329" x="4092575" y="1689100"/>
          <p14:tracePt t="16336" x="4130675" y="1676400"/>
          <p14:tracePt t="16345" x="4156075" y="1663700"/>
          <p14:tracePt t="16352" x="4192588" y="1663700"/>
          <p14:tracePt t="16360" x="4217988" y="1663700"/>
          <p14:tracePt t="16369" x="4243388" y="1663700"/>
          <p14:tracePt t="16377" x="4268788" y="1663700"/>
          <p14:tracePt t="16385" x="4294188" y="1663700"/>
          <p14:tracePt t="16393" x="4330700" y="1663700"/>
          <p14:tracePt t="16402" x="4356100" y="1663700"/>
          <p14:tracePt t="16409" x="4394200" y="1663700"/>
          <p14:tracePt t="16419" x="4430713" y="1652588"/>
          <p14:tracePt t="16425" x="4456113" y="1652588"/>
          <p14:tracePt t="16435" x="4481513" y="1652588"/>
          <p14:tracePt t="16441" x="4518025" y="1652588"/>
          <p14:tracePt t="16449" x="4530725" y="1652588"/>
          <p14:tracePt t="16457" x="4568825" y="1652588"/>
          <p14:tracePt t="16465" x="4581525" y="1652588"/>
          <p14:tracePt t="16473" x="4594225" y="1652588"/>
          <p14:tracePt t="16480" x="4606925" y="1652588"/>
          <p14:tracePt t="16489" x="4630738" y="1652588"/>
          <p14:tracePt t="16496" x="4643438" y="1652588"/>
          <p14:tracePt t="16505" x="4668838" y="1652588"/>
          <p14:tracePt t="16512" x="4694238" y="1652588"/>
          <p14:tracePt t="16520" x="4706938" y="1652588"/>
          <p14:tracePt t="16529" x="4732338" y="1652588"/>
          <p14:tracePt t="16537" x="4743450" y="1652588"/>
          <p14:tracePt t="16545" x="4756150" y="1652588"/>
          <p14:tracePt t="16553" x="4768850" y="1652588"/>
          <p14:tracePt t="16561" x="4781550" y="1639888"/>
          <p14:tracePt t="16593" x="4794250" y="1639888"/>
          <p14:tracePt t="16609" x="4819650" y="1639888"/>
          <p14:tracePt t="16624" x="4843463" y="1639888"/>
          <p14:tracePt t="16633" x="4868863" y="1627188"/>
          <p14:tracePt t="16640" x="4906963" y="1614488"/>
          <p14:tracePt t="16649" x="4919663" y="1601788"/>
          <p14:tracePt t="16657" x="4956175" y="1601788"/>
          <p14:tracePt t="16665" x="5006975" y="1601788"/>
          <p14:tracePt t="16673" x="5032375" y="1601788"/>
          <p14:tracePt t="16681" x="5068888" y="1601788"/>
          <p14:tracePt t="16689" x="5106988" y="1601788"/>
          <p14:tracePt t="16697" x="5132388" y="1601788"/>
          <p14:tracePt t="16705" x="5157788" y="1601788"/>
          <p14:tracePt t="16713" x="5181600" y="1601788"/>
          <p14:tracePt t="16745" x="5194300" y="1601788"/>
          <p14:tracePt t="16752" x="5207000" y="1589088"/>
          <p14:tracePt t="16769" x="5219700" y="1589088"/>
          <p14:tracePt t="16777" x="5232400" y="1576388"/>
          <p14:tracePt t="16785" x="5245100" y="1576388"/>
          <p14:tracePt t="16793" x="5270500" y="1576388"/>
          <p14:tracePt t="16802" x="5294313" y="1563688"/>
          <p14:tracePt t="16809" x="5319713" y="1552575"/>
          <p14:tracePt t="16819" x="5345113" y="1552575"/>
          <p14:tracePt t="16825" x="5383213" y="1552575"/>
          <p14:tracePt t="16833" x="5394325" y="1552575"/>
          <p14:tracePt t="16841" x="5407025" y="1552575"/>
          <p14:tracePt t="16849" x="5432425" y="1552575"/>
          <p14:tracePt t="16857" x="5457825" y="1552575"/>
          <p14:tracePt t="16865" x="5483225" y="1552575"/>
          <p14:tracePt t="16881" x="5532438" y="1552575"/>
          <p14:tracePt t="16889" x="5583238" y="1552575"/>
          <p14:tracePt t="16896" x="5619750" y="1552575"/>
          <p14:tracePt t="16905" x="5683250" y="1552575"/>
          <p14:tracePt t="16912" x="5732463" y="1552575"/>
          <p14:tracePt t="16921" x="5757863" y="1552575"/>
          <p14:tracePt t="16929" x="5783263" y="1552575"/>
          <p14:tracePt t="16936" x="5808663" y="1552575"/>
          <p14:tracePt t="17424" x="5821363" y="1552575"/>
          <p14:tracePt t="17497" x="5808663" y="1552575"/>
          <p14:tracePt t="17505" x="5783263" y="1563688"/>
          <p14:tracePt t="17513" x="5757863" y="1589088"/>
          <p14:tracePt t="17520" x="5719763" y="1601788"/>
          <p14:tracePt t="17529" x="5708650" y="1601788"/>
          <p14:tracePt t="17537" x="5695950" y="1614488"/>
          <p14:tracePt t="17865" x="5670550" y="1627188"/>
          <p14:tracePt t="23913" x="5670550" y="1639888"/>
          <p14:tracePt t="23921" x="5708650" y="1627188"/>
          <p14:tracePt t="23929" x="6034088" y="1501775"/>
          <p14:tracePt t="23938" x="6596063" y="1263650"/>
          <p14:tracePt t="23945" x="7123113" y="1001713"/>
          <p14:tracePt t="23953" x="7585075" y="712788"/>
          <p14:tracePt t="23961" x="7961313" y="476250"/>
          <p14:tracePt t="23970" x="8212138" y="287338"/>
          <p14:tracePt t="23977" x="8286750" y="225425"/>
          <p14:tracePt t="24401" x="8312150" y="212725"/>
          <p14:tracePt t="24409" x="8324850" y="212725"/>
          <p14:tracePt t="24417" x="8348663" y="187325"/>
          <p14:tracePt t="24425" x="8386763" y="161925"/>
          <p14:tracePt t="24434" x="8412163" y="125413"/>
          <p14:tracePt t="24441" x="8461375" y="100013"/>
          <p14:tracePt t="24450" x="8499475" y="50800"/>
          <p14:tracePt t="24456" x="8524875" y="12700"/>
          <p14:tracePt t="24465" x="8537575" y="0"/>
          <p14:tracePt t="24753" x="8248650" y="138113"/>
          <p14:tracePt t="24761" x="8235950" y="200025"/>
          <p14:tracePt t="24769" x="8223250" y="274638"/>
          <p14:tracePt t="24776" x="8212138" y="350838"/>
          <p14:tracePt t="24785" x="8186738" y="412750"/>
          <p14:tracePt t="24793" x="8161338" y="476250"/>
          <p14:tracePt t="24801" x="8148638" y="550863"/>
          <p14:tracePt t="24809" x="8135938" y="600075"/>
          <p14:tracePt t="24817" x="8135938" y="638175"/>
          <p14:tracePt t="24825" x="8123238" y="676275"/>
          <p14:tracePt t="24834" x="8099425" y="712788"/>
          <p14:tracePt t="24841" x="8086725" y="776288"/>
          <p14:tracePt t="24850" x="8074025" y="812800"/>
          <p14:tracePt t="24857" x="8061325" y="850900"/>
          <p14:tracePt t="24865" x="8035925" y="912813"/>
          <p14:tracePt t="24873" x="8023225" y="938213"/>
          <p14:tracePt t="24881" x="8010525" y="963613"/>
          <p14:tracePt t="24889" x="7999413" y="989013"/>
          <p14:tracePt t="24897" x="7986713" y="1014413"/>
          <p14:tracePt t="24905" x="7974013" y="1025525"/>
          <p14:tracePt t="24912" x="7961313" y="1050925"/>
          <p14:tracePt t="24921" x="7935913" y="1101725"/>
          <p14:tracePt t="24929" x="7910513" y="1138238"/>
          <p14:tracePt t="24937" x="7886700" y="1163638"/>
          <p14:tracePt t="24945" x="7848600" y="1214438"/>
          <p14:tracePt t="24952" x="7810500" y="1289050"/>
          <p14:tracePt t="24961" x="7785100" y="1339850"/>
          <p14:tracePt t="24971" x="7748588" y="1389063"/>
          <p14:tracePt t="24977" x="7697788" y="1450975"/>
          <p14:tracePt t="24986" x="7648575" y="1501775"/>
          <p14:tracePt t="24993" x="7597775" y="1552575"/>
          <p14:tracePt t="25002" x="7561263" y="1614488"/>
          <p14:tracePt t="25009" x="7523163" y="1639888"/>
          <p14:tracePt t="25020" x="7497763" y="1689100"/>
          <p14:tracePt t="25025" x="7472363" y="1701800"/>
          <p14:tracePt t="25035" x="7435850" y="1727200"/>
          <p14:tracePt t="25040" x="7423150" y="1739900"/>
          <p14:tracePt t="25065" x="7410450" y="1739900"/>
          <p14:tracePt t="32833" x="7397750" y="1752600"/>
          <p14:tracePt t="32841" x="7385050" y="1752600"/>
          <p14:tracePt t="32850" x="7372350" y="1752600"/>
          <p14:tracePt t="32857" x="7372350" y="1765300"/>
          <p14:tracePt t="33009" x="7359650" y="1765300"/>
          <p14:tracePt t="33017" x="7348538" y="1765300"/>
          <p14:tracePt t="33025" x="7323138" y="1776413"/>
          <p14:tracePt t="33033" x="7297738" y="1789113"/>
          <p14:tracePt t="33050" x="7285038" y="1801813"/>
          <p14:tracePt t="33056" x="7246938" y="1827213"/>
          <p14:tracePt t="33065" x="7223125" y="1827213"/>
          <p14:tracePt t="33072" x="7172325" y="1876425"/>
          <p14:tracePt t="33081" x="7072313" y="1939925"/>
          <p14:tracePt t="33089" x="6972300" y="2039938"/>
          <p14:tracePt t="33097" x="6846888" y="2139950"/>
          <p14:tracePt t="33105" x="6684963" y="2214563"/>
          <p14:tracePt t="33113" x="6496050" y="2314575"/>
          <p14:tracePt t="33121" x="6334125" y="2390775"/>
          <p14:tracePt t="33129" x="6134100" y="2452688"/>
          <p14:tracePt t="33137" x="5932488" y="2516188"/>
          <p14:tracePt t="33145" x="5708650" y="2616200"/>
          <p14:tracePt t="33153" x="5495925" y="2678113"/>
          <p14:tracePt t="33161" x="5319713" y="2740025"/>
          <p14:tracePt t="33169" x="5032375" y="2878138"/>
          <p14:tracePt t="33177" x="4630738" y="2952750"/>
          <p14:tracePt t="33187" x="4305300" y="2990850"/>
          <p14:tracePt t="33192" x="3956050" y="3028950"/>
          <p14:tracePt t="33203" x="3679825" y="3028950"/>
          <p14:tracePt t="33208" x="3441700" y="3028950"/>
          <p14:tracePt t="33217" x="3279775" y="3054350"/>
          <p14:tracePt t="33225" x="3103563" y="3065463"/>
          <p14:tracePt t="33233" x="2941638" y="3065463"/>
          <p14:tracePt t="33241" x="2828925" y="3054350"/>
          <p14:tracePt t="33250" x="2716213" y="3003550"/>
          <p14:tracePt t="33257" x="2628900" y="2990850"/>
          <p14:tracePt t="33265" x="2603500" y="2990850"/>
          <p14:tracePt t="33313" x="2590800" y="2990850"/>
          <p14:tracePt t="33321" x="2578100" y="2990850"/>
          <p14:tracePt t="33329" x="2554288" y="2990850"/>
          <p14:tracePt t="33337" x="2516188" y="2990850"/>
          <p14:tracePt t="33344" x="2465388" y="2990850"/>
          <p14:tracePt t="33353" x="2416175" y="2990850"/>
          <p14:tracePt t="33361" x="2339975" y="2990850"/>
          <p14:tracePt t="33369" x="2290763" y="2990850"/>
          <p14:tracePt t="33377" x="2252663" y="2990850"/>
          <p14:tracePt t="33386" x="2190750" y="2990850"/>
          <p14:tracePt t="33393" x="2152650" y="2990850"/>
          <p14:tracePt t="33402" x="2139950" y="2990850"/>
          <p14:tracePt t="33433" x="2127250" y="2965450"/>
          <p14:tracePt t="33450" x="2116138" y="2965450"/>
          <p14:tracePt t="33472" x="2116138" y="2952750"/>
          <p14:tracePt t="33481" x="2116138" y="2941638"/>
          <p14:tracePt t="33505" x="2116138" y="2928938"/>
          <p14:tracePt t="33521" x="2116138" y="2916238"/>
          <p14:tracePt t="33537" x="2116138" y="2903538"/>
          <p14:tracePt t="33545" x="2116138" y="2890838"/>
          <p14:tracePt t="33552" x="2116138" y="2878138"/>
          <p14:tracePt t="33569" x="2127250" y="2852738"/>
          <p14:tracePt t="33602" x="2139950" y="2840038"/>
          <p14:tracePt t="33616" x="2152650" y="2828925"/>
          <p14:tracePt t="33625" x="2152650" y="2816225"/>
          <p14:tracePt t="33657" x="2178050" y="2816225"/>
          <p14:tracePt t="33673" x="2216150" y="2803525"/>
          <p14:tracePt t="33681" x="2228850" y="2803525"/>
          <p14:tracePt t="33689" x="2252663" y="2803525"/>
          <p14:tracePt t="33697" x="2265363" y="2803525"/>
          <p14:tracePt t="33705" x="2278063" y="2803525"/>
          <p14:tracePt t="33713" x="2290763" y="2790825"/>
          <p14:tracePt t="33721" x="2303463" y="2790825"/>
          <p14:tracePt t="33753" x="2316163" y="2790825"/>
          <p14:tracePt t="33849" x="2328863" y="2778125"/>
          <p14:tracePt t="34193" x="2339975" y="2778125"/>
          <p14:tracePt t="34209" x="2352675" y="2778125"/>
          <p14:tracePt t="34217" x="2365375" y="2778125"/>
          <p14:tracePt t="34233" x="2416175" y="2778125"/>
          <p14:tracePt t="34241" x="2452688" y="2752725"/>
          <p14:tracePt t="34250" x="2516188" y="2740025"/>
          <p14:tracePt t="34256" x="2565400" y="2728913"/>
          <p14:tracePt t="34265" x="2616200" y="2716213"/>
          <p14:tracePt t="34272" x="2667000" y="2716213"/>
          <p14:tracePt t="34281" x="2703513" y="2716213"/>
          <p14:tracePt t="34289" x="2741613" y="2716213"/>
          <p14:tracePt t="34297" x="2778125" y="2716213"/>
          <p14:tracePt t="34305" x="2816225" y="2703513"/>
          <p14:tracePt t="34313" x="2828925" y="2703513"/>
          <p14:tracePt t="34320" x="2854325" y="2703513"/>
          <p14:tracePt t="34329" x="2879725" y="2703513"/>
          <p14:tracePt t="34336" x="2903538" y="2703513"/>
          <p14:tracePt t="34345" x="2916238" y="2703513"/>
          <p14:tracePt t="34369" x="2941638" y="2703513"/>
          <p14:tracePt t="34386" x="2967038" y="2703513"/>
          <p14:tracePt t="34393" x="2979738" y="2703513"/>
          <p14:tracePt t="34402" x="2992438" y="2703513"/>
          <p14:tracePt t="34408" x="3003550" y="2703513"/>
          <p14:tracePt t="34419" x="3016250" y="2703513"/>
          <p14:tracePt t="34425" x="3054350" y="2703513"/>
          <p14:tracePt t="34435" x="3067050" y="2703513"/>
          <p14:tracePt t="34441" x="3092450" y="2703513"/>
          <p14:tracePt t="34451" x="3103563" y="2703513"/>
          <p14:tracePt t="34457" x="3128963" y="2703513"/>
          <p14:tracePt t="34467" x="3154363" y="2716213"/>
          <p14:tracePt t="34473" x="3167063" y="2716213"/>
          <p14:tracePt t="34489" x="3179763" y="2716213"/>
          <p14:tracePt t="34497" x="3192463" y="2716213"/>
          <p14:tracePt t="34505" x="3205163" y="2716213"/>
          <p14:tracePt t="34513" x="3216275" y="2716213"/>
          <p14:tracePt t="34521" x="3241675" y="2728913"/>
          <p14:tracePt t="34528" x="3279775" y="2728913"/>
          <p14:tracePt t="34537" x="3317875" y="2728913"/>
          <p14:tracePt t="34544" x="3341688" y="2740025"/>
          <p14:tracePt t="34553" x="3354388" y="2752725"/>
          <p14:tracePt t="34561" x="3379788" y="2752725"/>
          <p14:tracePt t="34569" x="3405188" y="2752725"/>
          <p14:tracePt t="34577" x="3441700" y="2752725"/>
          <p14:tracePt t="34585" x="3467100" y="2765425"/>
          <p14:tracePt t="34593" x="3505200" y="2765425"/>
          <p14:tracePt t="34600" x="3541713" y="2778125"/>
          <p14:tracePt t="34609" x="3617913" y="2790825"/>
          <p14:tracePt t="34617" x="3705225" y="2816225"/>
          <p14:tracePt t="34625" x="3805238" y="2816225"/>
          <p14:tracePt t="34636" x="3905250" y="2865438"/>
          <p14:tracePt t="34641" x="4081463" y="2903538"/>
          <p14:tracePt t="34652" x="4243388" y="2916238"/>
          <p14:tracePt t="34656" x="4394200" y="2928938"/>
          <p14:tracePt t="34665" x="4556125" y="2941638"/>
          <p14:tracePt t="34672" x="4706938" y="2952750"/>
          <p14:tracePt t="34681" x="4832350" y="2978150"/>
          <p14:tracePt t="34689" x="4945063" y="2978150"/>
          <p14:tracePt t="34697" x="5057775" y="2978150"/>
          <p14:tracePt t="34705" x="5157788" y="2978150"/>
          <p14:tracePt t="34713" x="5232400" y="2978150"/>
          <p14:tracePt t="34720" x="5270500" y="2978150"/>
          <p14:tracePt t="34729" x="5307013" y="2978150"/>
          <p14:tracePt t="34737" x="5332413" y="2990850"/>
          <p14:tracePt t="34745" x="5345113" y="2990850"/>
          <p14:tracePt t="34753" x="5357813" y="2990850"/>
          <p14:tracePt t="34761" x="5370513" y="2990850"/>
          <p14:tracePt t="34770" x="5383213" y="2990850"/>
          <p14:tracePt t="34777" x="5394325" y="2990850"/>
          <p14:tracePt t="34785" x="5407025" y="2978150"/>
          <p14:tracePt t="34802" x="5419725" y="2965450"/>
          <p14:tracePt t="34818" x="5419725" y="2952750"/>
          <p14:tracePt t="34825" x="5432425" y="2952750"/>
          <p14:tracePt t="34835" x="5445125" y="2941638"/>
          <p14:tracePt t="34841" x="5457825" y="2941638"/>
          <p14:tracePt t="34857" x="5483225" y="2941638"/>
          <p14:tracePt t="34866" x="5483225" y="2928938"/>
          <p14:tracePt t="34873" x="5495925" y="2916238"/>
          <p14:tracePt t="34881" x="5519738" y="2903538"/>
          <p14:tracePt t="34889" x="5557838" y="2878138"/>
          <p14:tracePt t="34897" x="5595938" y="2878138"/>
          <p14:tracePt t="34905" x="5645150" y="2852738"/>
          <p14:tracePt t="34913" x="5708650" y="2852738"/>
          <p14:tracePt t="34920" x="5770563" y="2840038"/>
          <p14:tracePt t="34929" x="5832475" y="2816225"/>
          <p14:tracePt t="34936" x="5895975" y="2816225"/>
          <p14:tracePt t="34944" x="5970588" y="2816225"/>
          <p14:tracePt t="34953" x="6034088" y="2803525"/>
          <p14:tracePt t="34961" x="6096000" y="2778125"/>
          <p14:tracePt t="34969" x="6146800" y="2778125"/>
          <p14:tracePt t="34977" x="6208713" y="2765425"/>
          <p14:tracePt t="34986" x="6246813" y="2765425"/>
          <p14:tracePt t="34993" x="6296025" y="2752725"/>
          <p14:tracePt t="35002" x="6346825" y="2752725"/>
          <p14:tracePt t="35009" x="6383338" y="2752725"/>
          <p14:tracePt t="35018" x="6434138" y="2740025"/>
          <p14:tracePt t="35025" x="6472238" y="2716213"/>
          <p14:tracePt t="35035" x="6508750" y="2716213"/>
          <p14:tracePt t="35041" x="6521450" y="2716213"/>
          <p14:tracePt t="35050" x="6546850" y="2716213"/>
          <p14:tracePt t="35056" x="6559550" y="2716213"/>
          <p14:tracePt t="35064" x="6584950" y="2716213"/>
          <p14:tracePt t="35072" x="6608763" y="2703513"/>
          <p14:tracePt t="35089" x="6621463" y="2703513"/>
          <p14:tracePt t="35105" x="6646863" y="2703513"/>
          <p14:tracePt t="35113" x="6659563" y="2703513"/>
          <p14:tracePt t="35121" x="6684963" y="2703513"/>
          <p14:tracePt t="35129" x="6721475" y="2690813"/>
          <p14:tracePt t="35137" x="6759575" y="2690813"/>
          <p14:tracePt t="35145" x="6821488" y="2690813"/>
          <p14:tracePt t="35153" x="6897688" y="2690813"/>
          <p14:tracePt t="35161" x="6997700" y="2690813"/>
          <p14:tracePt t="35169" x="7097713" y="2690813"/>
          <p14:tracePt t="35177" x="7223125" y="2690813"/>
          <p14:tracePt t="35186" x="7397750" y="2690813"/>
          <p14:tracePt t="35204" x="7810500" y="2765425"/>
          <p14:tracePt t="35210" x="8010525" y="2803525"/>
          <p14:tracePt t="35220" x="8148638" y="2803525"/>
          <p14:tracePt t="35227" x="8299450" y="2816225"/>
          <p14:tracePt t="35238" x="8435975" y="2852738"/>
          <p14:tracePt t="35243" x="8548688" y="2865438"/>
          <p14:tracePt t="35255" x="8624888" y="2878138"/>
          <p14:tracePt t="35258" x="8686800" y="2890838"/>
          <p14:tracePt t="35269" x="8724900" y="2903538"/>
          <p14:tracePt t="35273" x="8750300" y="2903538"/>
          <p14:tracePt t="35283" x="8774113" y="2903538"/>
          <p14:tracePt t="35290" x="8799513" y="2903538"/>
          <p14:tracePt t="35300" x="8824913" y="2903538"/>
          <p14:tracePt t="35316" x="8837613" y="2903538"/>
          <p14:tracePt t="35321" x="8837613" y="2890838"/>
          <p14:tracePt t="35330" x="8850313" y="2890838"/>
          <p14:tracePt t="35336" x="8874125" y="2890838"/>
          <p14:tracePt t="35346" x="8886825" y="2890838"/>
          <p14:tracePt t="35354" x="8899525" y="2890838"/>
          <p14:tracePt t="35370" x="8912225" y="2878138"/>
          <p14:tracePt t="35379" x="8924925" y="2865438"/>
          <p14:tracePt t="35388" x="8937625" y="2865438"/>
          <p14:tracePt t="35395" x="8963025" y="2865438"/>
          <p14:tracePt t="35404" x="8986838" y="2865438"/>
          <p14:tracePt t="35411" x="9024938" y="2865438"/>
          <p14:tracePt t="35421" x="9075738" y="2865438"/>
          <p14:tracePt t="35427" x="9112250" y="2865438"/>
          <p14:tracePt t="35438" x="9124950" y="2865438"/>
          <p14:tracePt t="35443" x="9137650" y="2852738"/>
          <p14:tracePt t="35454" x="9150350" y="2840038"/>
          <p14:tracePt t="35458" x="9163050" y="2840038"/>
          <p14:tracePt t="35468" x="9175750" y="2840038"/>
          <p14:tracePt t="35488" x="9188450" y="2840038"/>
          <p14:tracePt t="35506" x="9199563" y="2828925"/>
          <p14:tracePt t="35514" x="9212263" y="2828925"/>
          <p14:tracePt t="35520" x="9224963" y="2828925"/>
          <p14:tracePt t="35530" x="9237663" y="2816225"/>
          <p14:tracePt t="35537" x="9250363" y="2816225"/>
          <p14:tracePt t="35546" x="9263063" y="2803525"/>
          <p14:tracePt t="35554" x="9288463" y="2803525"/>
          <p14:tracePt t="35562" x="9312275" y="2790825"/>
          <p14:tracePt t="35571" x="9324975" y="2790825"/>
          <p14:tracePt t="35578" x="9337675" y="2778125"/>
          <p14:tracePt t="35594" x="9363075" y="2778125"/>
          <p14:tracePt t="35603" x="9375775" y="2778125"/>
          <p14:tracePt t="35610" x="9401175" y="2778125"/>
          <p14:tracePt t="36052" x="9388475" y="2778125"/>
          <p14:tracePt t="36059" x="9375775" y="2778125"/>
          <p14:tracePt t="36068" x="9375775" y="2790825"/>
          <p14:tracePt t="36074" x="9350375" y="2790825"/>
          <p14:tracePt t="36091" x="9337675" y="2803525"/>
          <p14:tracePt t="39019" x="9324975" y="2803525"/>
          <p14:tracePt t="39027" x="9312275" y="2816225"/>
          <p14:tracePt t="39036" x="9288463" y="2828925"/>
          <p14:tracePt t="39043" x="9275763" y="2840038"/>
          <p14:tracePt t="39055" x="9237663" y="2852738"/>
          <p14:tracePt t="39058" x="9212263" y="2878138"/>
          <p14:tracePt t="39069" x="9175750" y="2903538"/>
          <p14:tracePt t="39072" x="9150350" y="2916238"/>
          <p14:tracePt t="39082" x="9112250" y="2941638"/>
          <p14:tracePt t="39090" x="9088438" y="2952750"/>
          <p14:tracePt t="39099" x="9075738" y="2965450"/>
          <p14:tracePt t="39105" x="9037638" y="2990850"/>
          <p14:tracePt t="39115" x="8999538" y="3028950"/>
          <p14:tracePt t="39121" x="8937625" y="3054350"/>
          <p14:tracePt t="39130" x="8874125" y="3090863"/>
          <p14:tracePt t="39138" x="8763000" y="3154363"/>
          <p14:tracePt t="39147" x="8624888" y="3203575"/>
          <p14:tracePt t="39155" x="8461375" y="3290888"/>
          <p14:tracePt t="39161" x="8286750" y="3354388"/>
          <p14:tracePt t="39169" x="8061325" y="3403600"/>
          <p14:tracePt t="39186" x="7572375" y="3541713"/>
          <p14:tracePt t="39192" x="7297738" y="3629025"/>
          <p14:tracePt t="39202" x="6946900" y="3754438"/>
          <p14:tracePt t="39208" x="6559550" y="3929063"/>
          <p14:tracePt t="39216" x="6146800" y="4105275"/>
          <p14:tracePt t="39224" x="5719763" y="4254500"/>
          <p14:tracePt t="39234" x="5319713" y="4367213"/>
          <p14:tracePt t="39240" x="4981575" y="4443413"/>
          <p14:tracePt t="39251" x="4668838" y="4567238"/>
          <p14:tracePt t="39256" x="4381500" y="4679950"/>
          <p14:tracePt t="39265" x="4205288" y="4756150"/>
          <p14:tracePt t="39272" x="4043363" y="4805363"/>
          <p14:tracePt t="39280" x="3892550" y="4856163"/>
          <p14:tracePt t="39288" x="3779838" y="4868863"/>
          <p14:tracePt t="39296" x="3667125" y="4879975"/>
          <p14:tracePt t="39304" x="3567113" y="4879975"/>
          <p14:tracePt t="39312" x="3492500" y="4879975"/>
          <p14:tracePt t="39320" x="3405188" y="4879975"/>
          <p14:tracePt t="39328" x="3341688" y="4879975"/>
          <p14:tracePt t="39336" x="3305175" y="4879975"/>
          <p14:tracePt t="39344" x="3267075" y="4879975"/>
          <p14:tracePt t="39353" x="3228975" y="4879975"/>
          <p14:tracePt t="39360" x="3179763" y="4905375"/>
          <p14:tracePt t="39369" x="3103563" y="4905375"/>
          <p14:tracePt t="39377" x="3041650" y="4905375"/>
          <p14:tracePt t="39387" x="3003550" y="4905375"/>
          <p14:tracePt t="39392" x="2967038" y="4905375"/>
          <p14:tracePt t="39401" x="2941638" y="4918075"/>
          <p14:tracePt t="39409" x="2916238" y="4930775"/>
          <p14:tracePt t="39416" x="2903538" y="4943475"/>
          <p14:tracePt t="39425" x="2879725" y="4968875"/>
          <p14:tracePt t="39433" x="2867025" y="4968875"/>
          <p14:tracePt t="39441" x="2841625" y="4981575"/>
          <p14:tracePt t="39451" x="2828925" y="4992688"/>
          <p14:tracePt t="39457" x="2790825" y="5005388"/>
          <p14:tracePt t="39468" x="2728913" y="5018088"/>
          <p14:tracePt t="39472" x="2641600" y="5043488"/>
          <p14:tracePt t="39480" x="2541588" y="5092700"/>
          <p14:tracePt t="39488" x="2428875" y="5130800"/>
          <p14:tracePt t="39497" x="2278063" y="5168900"/>
          <p14:tracePt t="39505" x="2065338" y="5205413"/>
          <p14:tracePt t="39513" x="1890713" y="5256213"/>
          <p14:tracePt t="39521" x="1778000" y="5294313"/>
          <p14:tracePt t="39529" x="1652588" y="5330825"/>
          <p14:tracePt t="39537" x="1552575" y="5356225"/>
          <p14:tracePt t="39545" x="1476375" y="5381625"/>
          <p14:tracePt t="39552" x="1452563" y="5394325"/>
          <p14:tracePt t="39593" x="1452563" y="5381625"/>
          <p14:tracePt t="39601" x="1465263" y="5356225"/>
          <p14:tracePt t="39609" x="1501775" y="5305425"/>
          <p14:tracePt t="39617" x="1552575" y="5243513"/>
          <p14:tracePt t="39625" x="1614488" y="5156200"/>
          <p14:tracePt t="39634" x="1689100" y="5043488"/>
          <p14:tracePt t="39641" x="1765300" y="4943475"/>
          <p14:tracePt t="39651" x="1827213" y="4843463"/>
          <p14:tracePt t="39657" x="1914525" y="4768850"/>
          <p14:tracePt t="39666" x="1978025" y="4656138"/>
          <p14:tracePt t="39673" x="2039938" y="4543425"/>
          <p14:tracePt t="39681" x="2127250" y="4430713"/>
          <p14:tracePt t="39689" x="2228850" y="4318000"/>
          <p14:tracePt t="39697" x="2316163" y="4205288"/>
          <p14:tracePt t="39705" x="2390775" y="4117975"/>
          <p14:tracePt t="39713" x="2441575" y="4041775"/>
          <p14:tracePt t="39721" x="2478088" y="3979863"/>
          <p14:tracePt t="39729" x="2503488" y="3941763"/>
          <p14:tracePt t="39737" x="2503488" y="3916363"/>
          <p14:tracePt t="39825" x="2516188" y="3905250"/>
          <p14:tracePt t="39833" x="2528888" y="3905250"/>
          <p14:tracePt t="39841" x="2541588" y="3892550"/>
          <p14:tracePt t="39850" x="2554288" y="3892550"/>
          <p14:tracePt t="39857" x="2565400" y="3867150"/>
          <p14:tracePt t="39867" x="2590800" y="3867150"/>
          <p14:tracePt t="39872" x="2603500" y="3841750"/>
          <p14:tracePt t="39880" x="2616200" y="3816350"/>
          <p14:tracePt t="39888" x="2628900" y="3803650"/>
          <p14:tracePt t="39897" x="2628900" y="3779838"/>
          <p14:tracePt t="39905" x="2628900" y="3741738"/>
          <p14:tracePt t="39912" x="2641600" y="3729038"/>
          <p14:tracePt t="39920" x="2654300" y="3703638"/>
          <p14:tracePt t="39929" x="2654300" y="3679825"/>
          <p14:tracePt t="39937" x="2654300" y="3654425"/>
          <p14:tracePt t="39945" x="2654300" y="3641725"/>
          <p14:tracePt t="39952" x="2654300" y="3629025"/>
          <p14:tracePt t="39961" x="2654300" y="3616325"/>
          <p14:tracePt t="39969" x="2654300" y="3590925"/>
          <p14:tracePt t="39977" x="2641600" y="3579813"/>
          <p14:tracePt t="39986" x="2628900" y="3554413"/>
          <p14:tracePt t="39993" x="2616200" y="3554413"/>
          <p14:tracePt t="40008" x="2603500" y="3541713"/>
          <p14:tracePt t="40025" x="2590800" y="3541713"/>
          <p14:tracePt t="40041" x="2578100" y="3541713"/>
          <p14:tracePt t="40051" x="2578100" y="3529013"/>
          <p14:tracePt t="40057" x="2554288" y="3529013"/>
          <p14:tracePt t="40067" x="2554288" y="3516313"/>
          <p14:tracePt t="40073" x="2516188" y="3516313"/>
          <p14:tracePt t="40081" x="2490788" y="3516313"/>
          <p14:tracePt t="40089" x="2452688" y="3503613"/>
          <p14:tracePt t="40097" x="2390775" y="3479800"/>
          <p14:tracePt t="40105" x="2352675" y="3479800"/>
          <p14:tracePt t="40113" x="2328863" y="3479800"/>
          <p14:tracePt t="40121" x="2328863" y="3467100"/>
          <p14:tracePt t="40129" x="2303463" y="3467100"/>
          <p14:tracePt t="40137" x="2303463" y="3454400"/>
          <p14:tracePt t="40345" x="2290763" y="3454400"/>
          <p14:tracePt t="40353" x="2278063" y="3454400"/>
          <p14:tracePt t="40361" x="2265363" y="3454400"/>
          <p14:tracePt t="40369" x="2252663" y="3467100"/>
          <p14:tracePt t="40449" x="2239963" y="3467100"/>
          <p14:tracePt t="40521" x="2228850" y="3467100"/>
          <p14:tracePt t="40897" x="2216150" y="3479800"/>
          <p14:tracePt t="40913" x="2203450" y="3479800"/>
          <p14:tracePt t="40937" x="2190750" y="3479800"/>
          <p14:tracePt t="41041" x="2178050" y="3479800"/>
          <p14:tracePt t="41209" x="2178050" y="3467100"/>
          <p14:tracePt t="41241" x="2165350" y="3454400"/>
          <p14:tracePt t="41249" x="2152650" y="3454400"/>
          <p14:tracePt t="41257" x="2139950" y="3441700"/>
          <p14:tracePt t="41265" x="2116138" y="3441700"/>
          <p14:tracePt t="41273" x="2090738" y="3441700"/>
          <p14:tracePt t="41281" x="2052638" y="3441700"/>
          <p14:tracePt t="41289" x="2027238" y="3441700"/>
          <p14:tracePt t="41297" x="2014538" y="3429000"/>
          <p14:tracePt t="41305" x="1978025" y="3416300"/>
          <p14:tracePt t="41313" x="1952625" y="3416300"/>
          <p14:tracePt t="41321" x="1939925" y="3416300"/>
          <p14:tracePt t="41344" x="1927225" y="3416300"/>
          <p14:tracePt t="41360" x="1914525" y="3416300"/>
          <p14:tracePt t="41393" x="1903413" y="3416300"/>
          <p14:tracePt t="41402" x="1878013" y="3390900"/>
          <p14:tracePt t="41418" x="1865313" y="3378200"/>
          <p14:tracePt t="41561" x="1878013" y="3378200"/>
          <p14:tracePt t="41568" x="1903413" y="3390900"/>
          <p14:tracePt t="41577" x="1952625" y="3390900"/>
          <p14:tracePt t="41585" x="2027238" y="3403600"/>
          <p14:tracePt t="41593" x="2090738" y="3416300"/>
          <p14:tracePt t="41601" x="2178050" y="3429000"/>
          <p14:tracePt t="41608" x="2265363" y="3454400"/>
          <p14:tracePt t="41618" x="2365375" y="3467100"/>
          <p14:tracePt t="41625" x="2452688" y="3490913"/>
          <p14:tracePt t="41633" x="2528888" y="3503613"/>
          <p14:tracePt t="41641" x="2578100" y="3516313"/>
          <p14:tracePt t="41651" x="2616200" y="3516313"/>
          <p14:tracePt t="41681" x="2641600" y="3529013"/>
          <p14:tracePt t="41729" x="2654300" y="3529013"/>
          <p14:tracePt t="41737" x="2667000" y="3529013"/>
          <p14:tracePt t="41744" x="2678113" y="3529013"/>
          <p14:tracePt t="41752" x="2690813" y="3529013"/>
          <p14:tracePt t="41769" x="2703513" y="3529013"/>
          <p14:tracePt t="41777" x="2716213" y="3516313"/>
          <p14:tracePt t="41785" x="2728913" y="3503613"/>
          <p14:tracePt t="41809" x="2741613" y="3503613"/>
          <p14:tracePt t="41833" x="2767013" y="3503613"/>
          <p14:tracePt t="41841" x="2803525" y="3503613"/>
          <p14:tracePt t="41850" x="2828925" y="3503613"/>
          <p14:tracePt t="41857" x="2841625" y="3503613"/>
          <p14:tracePt t="41865" x="2867025" y="3503613"/>
          <p14:tracePt t="41872" x="2890838" y="3490913"/>
          <p14:tracePt t="41880" x="2928938" y="3479800"/>
          <p14:tracePt t="41888" x="2941638" y="3479800"/>
          <p14:tracePt t="41897" x="2967038" y="3479800"/>
          <p14:tracePt t="41905" x="2979738" y="3479800"/>
          <p14:tracePt t="41912" x="3003550" y="3467100"/>
          <p14:tracePt t="41921" x="3016250" y="3454400"/>
          <p14:tracePt t="41929" x="3041650" y="3454400"/>
          <p14:tracePt t="41937" x="3067050" y="3454400"/>
          <p14:tracePt t="41945" x="3103563" y="3454400"/>
          <p14:tracePt t="41952" x="3128963" y="3454400"/>
          <p14:tracePt t="41961" x="3154363" y="3454400"/>
          <p14:tracePt t="41969" x="3167063" y="3454400"/>
          <p14:tracePt t="41977" x="3192463" y="3454400"/>
          <p14:tracePt t="41985" x="3228975" y="3441700"/>
          <p14:tracePt t="41993" x="3267075" y="3429000"/>
          <p14:tracePt t="42002" x="3279775" y="3429000"/>
          <p14:tracePt t="42009" x="3292475" y="3429000"/>
          <p14:tracePt t="42018" x="3317875" y="3416300"/>
          <p14:tracePt t="42024" x="3354388" y="3403600"/>
          <p14:tracePt t="42034" x="3379788" y="3403600"/>
          <p14:tracePt t="42041" x="3405188" y="3390900"/>
          <p14:tracePt t="42052" x="3441700" y="3378200"/>
          <p14:tracePt t="42057" x="3492500" y="3378200"/>
          <p14:tracePt t="42068" x="3530600" y="3378200"/>
          <p14:tracePt t="42073" x="3567113" y="3378200"/>
          <p14:tracePt t="42081" x="3605213" y="3367088"/>
          <p14:tracePt t="42089" x="3630613" y="3367088"/>
          <p14:tracePt t="42097" x="3654425" y="3354388"/>
          <p14:tracePt t="42105" x="3667125" y="3341688"/>
          <p14:tracePt t="42113" x="3679825" y="3341688"/>
          <p14:tracePt t="42121" x="3692525" y="3341688"/>
          <p14:tracePt t="42129" x="3705225" y="3341688"/>
          <p14:tracePt t="42137" x="3717925" y="3328988"/>
          <p14:tracePt t="42153" x="3743325" y="3328988"/>
          <p14:tracePt t="42160" x="3756025" y="3328988"/>
          <p14:tracePt t="42185" x="3817938" y="3328988"/>
          <p14:tracePt t="42193" x="3856038" y="3328988"/>
          <p14:tracePt t="42202" x="3867150" y="3328988"/>
          <p14:tracePt t="42209" x="3879850" y="3328988"/>
          <p14:tracePt t="42216" x="3892550" y="3328988"/>
          <p14:tracePt t="42225" x="3905250" y="3328988"/>
          <p14:tracePt t="42234" x="3917950" y="3328988"/>
          <p14:tracePt t="42241" x="3943350" y="3328988"/>
          <p14:tracePt t="42251" x="3968750" y="3328988"/>
          <p14:tracePt t="42257" x="4005263" y="3328988"/>
          <p14:tracePt t="42269" x="4043363" y="3328988"/>
          <p14:tracePt t="42272" x="4130675" y="3328988"/>
          <p14:tracePt t="42280" x="4217988" y="3328988"/>
          <p14:tracePt t="42288" x="4330700" y="3328988"/>
          <p14:tracePt t="42297" x="4443413" y="3328988"/>
          <p14:tracePt t="42305" x="4568825" y="3328988"/>
          <p14:tracePt t="42313" x="4668838" y="3328988"/>
          <p14:tracePt t="42321" x="4743450" y="3328988"/>
          <p14:tracePt t="42329" x="4832350" y="3328988"/>
          <p14:tracePt t="42337" x="4919663" y="3328988"/>
          <p14:tracePt t="42345" x="4981575" y="3328988"/>
          <p14:tracePt t="42352" x="5019675" y="3328988"/>
          <p14:tracePt t="42361" x="5045075" y="3328988"/>
          <p14:tracePt t="42370" x="5057775" y="3328988"/>
          <p14:tracePt t="42673" x="5068888" y="3328988"/>
          <p14:tracePt t="42680" x="5081588" y="3328988"/>
          <p14:tracePt t="42688" x="5094288" y="3328988"/>
          <p14:tracePt t="42705" x="5119688" y="3328988"/>
          <p14:tracePt t="42721" x="5132388" y="3328988"/>
          <p14:tracePt t="42729" x="5157788" y="3328988"/>
          <p14:tracePt t="42737" x="5181600" y="3328988"/>
          <p14:tracePt t="42745" x="5207000" y="3316288"/>
          <p14:tracePt t="42752" x="5232400" y="3316288"/>
          <p14:tracePt t="42761" x="5257800" y="3316288"/>
          <p14:tracePt t="42769" x="5281613" y="3316288"/>
          <p14:tracePt t="42777" x="5294313" y="3316288"/>
          <p14:tracePt t="42786" x="5307013" y="3316288"/>
          <p14:tracePt t="42889" x="5319713" y="3316288"/>
          <p14:tracePt t="43185" x="5332413" y="3316288"/>
          <p14:tracePt t="43193" x="5357813" y="3316288"/>
          <p14:tracePt t="43202" x="5394325" y="3316288"/>
          <p14:tracePt t="43209" x="5432425" y="3316288"/>
          <p14:tracePt t="43218" x="5495925" y="3316288"/>
          <p14:tracePt t="43225" x="5545138" y="3316288"/>
          <p14:tracePt t="43234" x="5595938" y="3316288"/>
          <p14:tracePt t="43241" x="5683250" y="3316288"/>
          <p14:tracePt t="43251" x="5795963" y="3316288"/>
          <p14:tracePt t="43257" x="5895975" y="3316288"/>
          <p14:tracePt t="43265" x="5983288" y="3328988"/>
          <p14:tracePt t="43272" x="6083300" y="3328988"/>
          <p14:tracePt t="43280" x="6170613" y="3341688"/>
          <p14:tracePt t="43289" x="6270625" y="3367088"/>
          <p14:tracePt t="43297" x="6321425" y="3367088"/>
          <p14:tracePt t="43305" x="6359525" y="3367088"/>
          <p14:tracePt t="43313" x="6383338" y="3367088"/>
          <p14:tracePt t="43441" x="6396038" y="3367088"/>
          <p14:tracePt t="43450" x="6408738" y="3367088"/>
          <p14:tracePt t="43457" x="6421438" y="3367088"/>
          <p14:tracePt t="43472" x="6446838" y="3367088"/>
          <p14:tracePt t="43480" x="6496050" y="3390900"/>
          <p14:tracePt t="43488" x="6546850" y="3390900"/>
          <p14:tracePt t="43497" x="6596063" y="3390900"/>
          <p14:tracePt t="43504" x="6621463" y="3390900"/>
          <p14:tracePt t="43513" x="6672263" y="3390900"/>
          <p14:tracePt t="43521" x="6734175" y="3390900"/>
          <p14:tracePt t="43529" x="6821488" y="3390900"/>
          <p14:tracePt t="43537" x="6921500" y="3390900"/>
          <p14:tracePt t="43545" x="6985000" y="3390900"/>
          <p14:tracePt t="43552" x="7072313" y="3390900"/>
          <p14:tracePt t="43561" x="7172325" y="3390900"/>
          <p14:tracePt t="43569" x="7223125" y="3390900"/>
          <p14:tracePt t="43577" x="7259638" y="3390900"/>
          <p14:tracePt t="43585" x="7285038" y="3390900"/>
          <p14:tracePt t="43593" x="7285038" y="3416300"/>
          <p14:tracePt t="43602" x="7310438" y="3416300"/>
          <p14:tracePt t="43689" x="7323138" y="3416300"/>
          <p14:tracePt t="43729" x="7348538" y="3416300"/>
          <p14:tracePt t="43785" x="7359650" y="3416300"/>
          <p14:tracePt t="43793" x="7372350" y="3416300"/>
          <p14:tracePt t="43802" x="7397750" y="3416300"/>
          <p14:tracePt t="43809" x="7435850" y="3416300"/>
          <p14:tracePt t="43818" x="7459663" y="3416300"/>
          <p14:tracePt t="43825" x="7485063" y="3416300"/>
          <p14:tracePt t="43834" x="7510463" y="3416300"/>
          <p14:tracePt t="43841" x="7572375" y="3403600"/>
          <p14:tracePt t="43852" x="7635875" y="3390900"/>
          <p14:tracePt t="43857" x="7685088" y="3378200"/>
          <p14:tracePt t="43868" x="7710488" y="3354388"/>
          <p14:tracePt t="43872" x="7735888" y="3354388"/>
          <p14:tracePt t="43880" x="7761288" y="3341688"/>
          <p14:tracePt t="43897" x="7773988" y="3341688"/>
          <p14:tracePt t="43905" x="7773988" y="3328988"/>
          <p14:tracePt t="43913" x="7797800" y="3328988"/>
          <p14:tracePt t="43921" x="7835900" y="3303588"/>
          <p14:tracePt t="43928" x="7886700" y="3290888"/>
          <p14:tracePt t="43937" x="7935913" y="3278188"/>
          <p14:tracePt t="43944" x="7999413" y="3278188"/>
          <p14:tracePt t="43953" x="8074025" y="3267075"/>
          <p14:tracePt t="43961" x="8186738" y="3241675"/>
          <p14:tracePt t="43971" x="8335963" y="3203575"/>
          <p14:tracePt t="43979" x="8548688" y="3154363"/>
          <p14:tracePt t="43988" x="8724900" y="3116263"/>
          <p14:tracePt t="43995" x="8874125" y="3103563"/>
          <p14:tracePt t="44004" x="8937625" y="3103563"/>
          <p14:tracePt t="44011" x="8963025" y="3103563"/>
          <p14:tracePt t="44139" x="8986838" y="3103563"/>
          <p14:tracePt t="44195" x="8999538" y="3103563"/>
          <p14:tracePt t="44227" x="9012238" y="3103563"/>
          <p14:tracePt t="44243" x="9024938" y="3103563"/>
          <p14:tracePt t="44259" x="9037638" y="3103563"/>
          <p14:tracePt t="44347" x="9050338" y="3103563"/>
          <p14:tracePt t="44403" x="9063038" y="3116263"/>
          <p14:tracePt t="44411" x="9075738" y="3128963"/>
          <p14:tracePt t="44436" x="9075738" y="3141663"/>
          <p14:tracePt t="44443" x="9063038" y="3141663"/>
          <p14:tracePt t="44453" x="9063038" y="3154363"/>
          <p14:tracePt t="44459" x="9050338" y="3165475"/>
          <p14:tracePt t="44470" x="9050338" y="3178175"/>
          <p14:tracePt t="44475" x="9024938" y="3190875"/>
          <p14:tracePt t="44485" x="8999538" y="3216275"/>
          <p14:tracePt t="44489" x="8999538" y="3228975"/>
          <p14:tracePt t="44497" x="8975725" y="3267075"/>
          <p14:tracePt t="44505" x="8963025" y="3290888"/>
          <p14:tracePt t="44513" x="8937625" y="3316288"/>
          <p14:tracePt t="44521" x="8912225" y="3328988"/>
          <p14:tracePt t="44530" x="8886825" y="3354388"/>
          <p14:tracePt t="44537" x="8850313" y="3367088"/>
          <p14:tracePt t="44544" x="8824913" y="3378200"/>
          <p14:tracePt t="44552" x="8799513" y="3403600"/>
          <p14:tracePt t="44561" x="8763000" y="3403600"/>
          <p14:tracePt t="44569" x="8724900" y="3429000"/>
          <p14:tracePt t="44576" x="8661400" y="3441700"/>
          <p14:tracePt t="44585" x="8637588" y="3454400"/>
          <p14:tracePt t="44593" x="8599488" y="3454400"/>
          <p14:tracePt t="44602" x="8561388" y="3467100"/>
          <p14:tracePt t="44608" x="8537575" y="3479800"/>
          <p14:tracePt t="44618" x="8512175" y="3479800"/>
          <p14:tracePt t="44625" x="8474075" y="3479800"/>
          <p14:tracePt t="44633" x="8448675" y="3479800"/>
          <p14:tracePt t="44641" x="8435975" y="3479800"/>
          <p14:tracePt t="44657" x="8424863" y="3479800"/>
          <p14:tracePt t="44667" x="8412163" y="3479800"/>
          <p14:tracePt t="44682" x="8399463" y="3490913"/>
          <p14:tracePt t="44688" x="8386763" y="3490913"/>
          <p14:tracePt t="44704" x="8374063" y="3490913"/>
          <p14:tracePt t="44713" x="8361363" y="3490913"/>
          <p14:tracePt t="44721" x="8348663" y="3490913"/>
          <p14:tracePt t="44737" x="8324850" y="3490913"/>
          <p14:tracePt t="44753" x="8312150" y="3490913"/>
          <p14:tracePt t="44769" x="8299450" y="3490913"/>
          <p14:tracePt t="44785" x="8286750" y="3490913"/>
          <p14:tracePt t="44985" x="8274050" y="3490913"/>
          <p14:tracePt t="45041" x="8299450" y="3490913"/>
          <p14:tracePt t="45049" x="8299450" y="3479800"/>
          <p14:tracePt t="45073" x="8312150" y="3479800"/>
          <p14:tracePt t="45089" x="8324850" y="3467100"/>
          <p14:tracePt t="45104" x="8335963" y="3467100"/>
          <p14:tracePt t="45369" x="8324850" y="3467100"/>
          <p14:tracePt t="45393" x="8312150" y="3467100"/>
          <p14:tracePt t="45401" x="8299450" y="3467100"/>
          <p14:tracePt t="45409" x="8286750" y="3467100"/>
          <p14:tracePt t="45418" x="8274050" y="3467100"/>
          <p14:tracePt t="45425" x="8261350" y="3467100"/>
          <p14:tracePt t="45434" x="8248650" y="3467100"/>
          <p14:tracePt t="45441" x="8223250" y="3467100"/>
          <p14:tracePt t="45450" x="8186738" y="3454400"/>
          <p14:tracePt t="45457" x="8148638" y="3454400"/>
          <p14:tracePt t="45468" x="8110538" y="3454400"/>
          <p14:tracePt t="45473" x="8074025" y="3454400"/>
          <p14:tracePt t="45482" x="8035925" y="3454400"/>
          <p14:tracePt t="45488" x="7999413" y="3454400"/>
          <p14:tracePt t="45496" x="7961313" y="3454400"/>
          <p14:tracePt t="45504" x="7935913" y="3454400"/>
          <p14:tracePt t="45513" x="7910513" y="3454400"/>
          <p14:tracePt t="45521" x="7874000" y="3454400"/>
          <p14:tracePt t="45529" x="7848600" y="3454400"/>
          <p14:tracePt t="45537" x="7823200" y="3454400"/>
          <p14:tracePt t="45545" x="7797800" y="3454400"/>
          <p14:tracePt t="45553" x="7773988" y="3454400"/>
          <p14:tracePt t="45561" x="7735888" y="3454400"/>
          <p14:tracePt t="45569" x="7685088" y="3454400"/>
          <p14:tracePt t="45577" x="7648575" y="3454400"/>
          <p14:tracePt t="45585" x="7572375" y="3454400"/>
          <p14:tracePt t="45593" x="7523163" y="3454400"/>
          <p14:tracePt t="45602" x="7459663" y="3454400"/>
          <p14:tracePt t="45609" x="7348538" y="3454400"/>
          <p14:tracePt t="45618" x="7246938" y="3454400"/>
          <p14:tracePt t="45624" x="7146925" y="3454400"/>
          <p14:tracePt t="45634" x="7046913" y="3454400"/>
          <p14:tracePt t="45641" x="6910388" y="3454400"/>
          <p14:tracePt t="45650" x="6784975" y="3454400"/>
          <p14:tracePt t="45657" x="6672263" y="3454400"/>
          <p14:tracePt t="45665" x="6572250" y="3454400"/>
          <p14:tracePt t="45673" x="6434138" y="3467100"/>
          <p14:tracePt t="45681" x="6321425" y="3467100"/>
          <p14:tracePt t="45689" x="6234113" y="3467100"/>
          <p14:tracePt t="45697" x="6134100" y="3467100"/>
          <p14:tracePt t="45705" x="6034088" y="3467100"/>
          <p14:tracePt t="45713" x="5932488" y="3467100"/>
          <p14:tracePt t="45721" x="5845175" y="3479800"/>
          <p14:tracePt t="45729" x="5770563" y="3479800"/>
          <p14:tracePt t="45737" x="5683250" y="3479800"/>
          <p14:tracePt t="45744" x="5619750" y="3479800"/>
          <p14:tracePt t="45753" x="5532438" y="3490913"/>
          <p14:tracePt t="45760" x="5445125" y="3490913"/>
          <p14:tracePt t="45769" x="5419725" y="3554413"/>
          <p14:tracePt t="45777" x="5370513" y="3590925"/>
          <p14:tracePt t="45786" x="5307013" y="3590925"/>
          <p14:tracePt t="45793" x="5270500" y="3590925"/>
          <p14:tracePt t="45802" x="5232400" y="3590925"/>
          <p14:tracePt t="45809" x="5194300" y="3590925"/>
          <p14:tracePt t="45818" x="5145088" y="3590925"/>
          <p14:tracePt t="45825" x="5106988" y="3590925"/>
          <p14:tracePt t="45834" x="5057775" y="3603625"/>
          <p14:tracePt t="45841" x="5045075" y="3603625"/>
          <p14:tracePt t="45851" x="5019675" y="3603625"/>
          <p14:tracePt t="45857" x="5006975" y="3603625"/>
          <p14:tracePt t="45868" x="4994275" y="3603625"/>
          <p14:tracePt t="45873" x="4981575" y="3603625"/>
          <p14:tracePt t="45888" x="4956175" y="3603625"/>
          <p14:tracePt t="45904" x="4945063" y="3603625"/>
          <p14:tracePt t="45913" x="4932363" y="3603625"/>
          <p14:tracePt t="45921" x="4919663" y="3603625"/>
          <p14:tracePt t="45929" x="4906963" y="3603625"/>
          <p14:tracePt t="45937" x="4881563" y="3603625"/>
          <p14:tracePt t="45945" x="4843463" y="3616325"/>
          <p14:tracePt t="45953" x="4806950" y="3616325"/>
          <p14:tracePt t="45961" x="4794250" y="3616325"/>
          <p14:tracePt t="45969" x="4781550" y="3616325"/>
          <p14:tracePt t="45977" x="4756150" y="3616325"/>
          <p14:tracePt t="45992" x="4743450" y="3616325"/>
          <p14:tracePt t="46009" x="4732338" y="3616325"/>
          <p14:tracePt t="46034" x="4706938" y="3616325"/>
          <p14:tracePt t="46057" x="4706938" y="3603625"/>
          <p14:tracePt t="46065" x="4694238" y="3603625"/>
          <p14:tracePt t="46073" x="4681538" y="3603625"/>
          <p14:tracePt t="46081" x="4656138" y="3603625"/>
          <p14:tracePt t="46089" x="4630738" y="3590925"/>
          <p14:tracePt t="46097" x="4606925" y="3579813"/>
          <p14:tracePt t="46105" x="4568825" y="3567113"/>
          <p14:tracePt t="46113" x="4556125" y="3567113"/>
          <p14:tracePt t="46121" x="4530725" y="3567113"/>
          <p14:tracePt t="46129" x="4506913" y="3554413"/>
          <p14:tracePt t="46137" x="4481513" y="3541713"/>
          <p14:tracePt t="46144" x="4468813" y="3541713"/>
          <p14:tracePt t="46153" x="4443413" y="3541713"/>
          <p14:tracePt t="46160" x="4394200" y="3529013"/>
          <p14:tracePt t="46169" x="4381500" y="3529013"/>
          <p14:tracePt t="46177" x="4356100" y="3529013"/>
          <p14:tracePt t="46186" x="4330700" y="3516313"/>
          <p14:tracePt t="46193" x="4305300" y="3503613"/>
          <p14:tracePt t="46202" x="4268788" y="3490913"/>
          <p14:tracePt t="46209" x="4230688" y="3490913"/>
          <p14:tracePt t="46218" x="4192588" y="3490913"/>
          <p14:tracePt t="46225" x="4143375" y="3490913"/>
          <p14:tracePt t="46233" x="4105275" y="3490913"/>
          <p14:tracePt t="46241" x="4056063" y="3490913"/>
          <p14:tracePt t="46252" x="4017963" y="3479800"/>
          <p14:tracePt t="46257" x="3968750" y="3454400"/>
          <p14:tracePt t="46266" x="3930650" y="3454400"/>
          <p14:tracePt t="46273" x="3879850" y="3441700"/>
          <p14:tracePt t="46281" x="3843338" y="3441700"/>
          <p14:tracePt t="46289" x="3805238" y="3429000"/>
          <p14:tracePt t="46296" x="3767138" y="3416300"/>
          <p14:tracePt t="46304" x="3730625" y="3403600"/>
          <p14:tracePt t="46313" x="3705225" y="3390900"/>
          <p14:tracePt t="46320" x="3667125" y="3390900"/>
          <p14:tracePt t="46329" x="3630613" y="3378200"/>
          <p14:tracePt t="46337" x="3592513" y="3378200"/>
          <p14:tracePt t="46345" x="3567113" y="3378200"/>
          <p14:tracePt t="46352" x="3541713" y="3378200"/>
          <p14:tracePt t="46361" x="3505200" y="3354388"/>
          <p14:tracePt t="46369" x="3479800" y="3354388"/>
          <p14:tracePt t="46377" x="3454400" y="3341688"/>
          <p14:tracePt t="46385" x="3441700" y="3341688"/>
          <p14:tracePt t="46393" x="3417888" y="3328988"/>
          <p14:tracePt t="46409" x="3392488" y="3316288"/>
          <p14:tracePt t="46424" x="3379788" y="3316288"/>
          <p14:tracePt t="46441" x="3354388" y="3316288"/>
          <p14:tracePt t="46457" x="3317875" y="3316288"/>
          <p14:tracePt t="46468" x="3279775" y="3316288"/>
          <p14:tracePt t="46473" x="3216275" y="3316288"/>
          <p14:tracePt t="46482" x="3167063" y="3316288"/>
          <p14:tracePt t="46489" x="3128963" y="3316288"/>
          <p14:tracePt t="46498" x="3079750" y="3316288"/>
          <p14:tracePt t="46505" x="3041650" y="3316288"/>
          <p14:tracePt t="46513" x="2979738" y="3316288"/>
          <p14:tracePt t="46521" x="2916238" y="3316288"/>
          <p14:tracePt t="46529" x="2854325" y="3316288"/>
          <p14:tracePt t="46537" x="2816225" y="3316288"/>
          <p14:tracePt t="46544" x="2754313" y="3316288"/>
          <p14:tracePt t="46553" x="2703513" y="3316288"/>
          <p14:tracePt t="46560" x="2678113" y="3316288"/>
          <p14:tracePt t="46569" x="2641600" y="3316288"/>
          <p14:tracePt t="46577" x="2603500" y="3316288"/>
          <p14:tracePt t="46585" x="2590800" y="3316288"/>
          <p14:tracePt t="46593" x="2554288" y="3316288"/>
          <p14:tracePt t="46602" x="2528888" y="3316288"/>
          <p14:tracePt t="46618" x="2503488" y="3316288"/>
          <p14:tracePt t="46897" x="2516188" y="3316288"/>
          <p14:tracePt t="46905" x="2528888" y="3316288"/>
          <p14:tracePt t="46913" x="2528888" y="3303588"/>
          <p14:tracePt t="46921" x="2541588" y="3303588"/>
          <p14:tracePt t="46937" x="2565400" y="3303588"/>
          <p14:tracePt t="46952" x="2590800" y="3303588"/>
          <p14:tracePt t="46960" x="2628900" y="3303588"/>
          <p14:tracePt t="46969" x="2654300" y="3303588"/>
          <p14:tracePt t="46977" x="2690813" y="3290888"/>
          <p14:tracePt t="46985" x="2728913" y="3290888"/>
          <p14:tracePt t="46993" x="2778125" y="3290888"/>
          <p14:tracePt t="47001" x="2816225" y="3290888"/>
          <p14:tracePt t="47009" x="2867025" y="3290888"/>
          <p14:tracePt t="47018" x="2928938" y="3290888"/>
          <p14:tracePt t="47025" x="2992438" y="3290888"/>
          <p14:tracePt t="47033" x="3067050" y="3290888"/>
          <p14:tracePt t="47041" x="3128963" y="3290888"/>
          <p14:tracePt t="47051" x="3205163" y="3290888"/>
          <p14:tracePt t="47057" x="3267075" y="3290888"/>
          <p14:tracePt t="47069" x="3305175" y="3290888"/>
          <p14:tracePt t="47073" x="3341688" y="3290888"/>
          <p14:tracePt t="47082" x="3379788" y="3290888"/>
          <p14:tracePt t="47088" x="3405188" y="3290888"/>
          <p14:tracePt t="47096" x="3441700" y="3290888"/>
          <p14:tracePt t="47104" x="3454400" y="3290888"/>
          <p14:tracePt t="47113" x="3467100" y="3290888"/>
          <p14:tracePt t="47121" x="3479800" y="3290888"/>
          <p14:tracePt t="47137" x="3492500" y="3290888"/>
          <p14:tracePt t="47152" x="3530600" y="3290888"/>
          <p14:tracePt t="47161" x="3567113" y="3290888"/>
          <p14:tracePt t="47168" x="3605213" y="3290888"/>
          <p14:tracePt t="47185" x="3705225" y="3290888"/>
          <p14:tracePt t="47193" x="3756025" y="3290888"/>
          <p14:tracePt t="47202" x="3805238" y="3290888"/>
          <p14:tracePt t="47209" x="3843338" y="3290888"/>
          <p14:tracePt t="47218" x="3905250" y="3290888"/>
          <p14:tracePt t="47224" x="3992563" y="3278188"/>
          <p14:tracePt t="47233" x="4081463" y="3278188"/>
          <p14:tracePt t="47241" x="4205288" y="3278188"/>
          <p14:tracePt t="47250" x="4318000" y="3278188"/>
          <p14:tracePt t="47257" x="4456113" y="3290888"/>
          <p14:tracePt t="47267" x="4568825" y="3303588"/>
          <p14:tracePt t="47273" x="4668838" y="3303588"/>
          <p14:tracePt t="47281" x="4768850" y="3303588"/>
          <p14:tracePt t="47289" x="4843463" y="3303588"/>
          <p14:tracePt t="47297" x="4919663" y="3303588"/>
          <p14:tracePt t="47305" x="4994275" y="3303588"/>
          <p14:tracePt t="47313" x="5032375" y="3303588"/>
          <p14:tracePt t="47321" x="5081588" y="3316288"/>
          <p14:tracePt t="47329" x="5106988" y="3316288"/>
          <p14:tracePt t="47337" x="5119688" y="3316288"/>
          <p14:tracePt t="47345" x="5132388" y="3316288"/>
          <p14:tracePt t="47449" x="5157788" y="3316288"/>
          <p14:tracePt t="47481" x="5170488" y="3316288"/>
          <p14:tracePt t="47488" x="5181600" y="3316288"/>
          <p14:tracePt t="47496" x="5207000" y="3303588"/>
          <p14:tracePt t="47504" x="5207000" y="3290888"/>
          <p14:tracePt t="47513" x="5232400" y="3290888"/>
          <p14:tracePt t="47521" x="5270500" y="3290888"/>
          <p14:tracePt t="47529" x="5294313" y="3278188"/>
          <p14:tracePt t="47538" x="5332413" y="3254375"/>
          <p14:tracePt t="47545" x="5357813" y="3254375"/>
          <p14:tracePt t="47552" x="5394325" y="3254375"/>
          <p14:tracePt t="47561" x="5419725" y="3254375"/>
          <p14:tracePt t="47569" x="5445125" y="3254375"/>
          <p14:tracePt t="47577" x="5483225" y="3254375"/>
          <p14:tracePt t="47586" x="5507038" y="3254375"/>
          <p14:tracePt t="47593" x="5545138" y="3254375"/>
          <p14:tracePt t="47602" x="5570538" y="3254375"/>
          <p14:tracePt t="47609" x="5607050" y="3254375"/>
          <p14:tracePt t="47618" x="5632450" y="3254375"/>
          <p14:tracePt t="47624" x="5657850" y="3254375"/>
          <p14:tracePt t="47634" x="5683250" y="3254375"/>
          <p14:tracePt t="47641" x="5719763" y="3241675"/>
          <p14:tracePt t="47649" x="5795963" y="3241675"/>
          <p14:tracePt t="47657" x="5857875" y="3241675"/>
          <p14:tracePt t="47668" x="5945188" y="3241675"/>
          <p14:tracePt t="47673" x="6008688" y="3241675"/>
          <p14:tracePt t="47681" x="6083300" y="3241675"/>
          <p14:tracePt t="47689" x="6157913" y="3267075"/>
          <p14:tracePt t="47697" x="6221413" y="3278188"/>
          <p14:tracePt t="47705" x="6270625" y="3278188"/>
          <p14:tracePt t="47713" x="6321425" y="3278188"/>
          <p14:tracePt t="47721" x="6359525" y="3278188"/>
          <p14:tracePt t="47729" x="6370638" y="3278188"/>
          <p14:tracePt t="47785" x="6383338" y="3290888"/>
          <p14:tracePt t="47825" x="6408738" y="3290888"/>
          <p14:tracePt t="47904" x="6421438" y="3278188"/>
          <p14:tracePt t="47921" x="6434138" y="3278188"/>
          <p14:tracePt t="47937" x="6446838" y="3278188"/>
          <p14:tracePt t="48449" x="6408738" y="3278188"/>
          <p14:tracePt t="48457" x="6334125" y="3290888"/>
          <p14:tracePt t="48465" x="6270625" y="3303588"/>
          <p14:tracePt t="48473" x="6183313" y="3328988"/>
          <p14:tracePt t="48481" x="6108700" y="3354388"/>
          <p14:tracePt t="48489" x="6034088" y="3367088"/>
          <p14:tracePt t="48497" x="5945188" y="3390900"/>
          <p14:tracePt t="48504" x="5832475" y="3429000"/>
          <p14:tracePt t="48513" x="5745163" y="3454400"/>
          <p14:tracePt t="48521" x="5657850" y="3479800"/>
          <p14:tracePt t="48529" x="5570538" y="3490913"/>
          <p14:tracePt t="48537" x="5457825" y="3516313"/>
          <p14:tracePt t="48545" x="5370513" y="3541713"/>
          <p14:tracePt t="48552" x="5257800" y="3567113"/>
          <p14:tracePt t="48560" x="5132388" y="3590925"/>
          <p14:tracePt t="48569" x="5006975" y="3603625"/>
          <p14:tracePt t="48576" x="4881563" y="3616325"/>
          <p14:tracePt t="48586" x="4768850" y="3629025"/>
          <p14:tracePt t="48593" x="4606925" y="3667125"/>
          <p14:tracePt t="48603" x="4494213" y="3667125"/>
          <p14:tracePt t="48608" x="4356100" y="3703638"/>
          <p14:tracePt t="48618" x="4243388" y="3703638"/>
          <p14:tracePt t="48625" x="4143375" y="3703638"/>
          <p14:tracePt t="48634" x="4005263" y="3703638"/>
          <p14:tracePt t="48641" x="3892550" y="3716338"/>
          <p14:tracePt t="48651" x="3792538" y="3729038"/>
          <p14:tracePt t="48657" x="3692525" y="3741738"/>
          <p14:tracePt t="48667" x="3567113" y="3741738"/>
          <p14:tracePt t="48673" x="3429000" y="3741738"/>
          <p14:tracePt t="48681" x="3328988" y="3741738"/>
          <p14:tracePt t="48688" x="3254375" y="3741738"/>
          <p14:tracePt t="48696" x="3167063" y="3741738"/>
          <p14:tracePt t="48705" x="3079750" y="3741738"/>
          <p14:tracePt t="48713" x="3016250" y="3741738"/>
          <p14:tracePt t="48721" x="2941638" y="3741738"/>
          <p14:tracePt t="48729" x="2890838" y="3741738"/>
          <p14:tracePt t="48737" x="2841625" y="3741738"/>
          <p14:tracePt t="48745" x="2803525" y="3741738"/>
          <p14:tracePt t="48753" x="2767013" y="3741738"/>
          <p14:tracePt t="48760" x="2754313" y="3741738"/>
          <p14:tracePt t="48777" x="2728913" y="3741738"/>
          <p14:tracePt t="48793" x="2716213" y="3741738"/>
          <p14:tracePt t="48802" x="2703513" y="3741738"/>
          <p14:tracePt t="48809" x="2678113" y="3729038"/>
          <p14:tracePt t="48818" x="2667000" y="3729038"/>
          <p14:tracePt t="48824" x="2654300" y="3729038"/>
          <p14:tracePt t="48834" x="2628900" y="3729038"/>
          <p14:tracePt t="48841" x="2590800" y="3703638"/>
          <p14:tracePt t="48850" x="2565400" y="3703638"/>
          <p14:tracePt t="48857" x="2528888" y="3679825"/>
          <p14:tracePt t="48866" x="2503488" y="3654425"/>
          <p14:tracePt t="48873" x="2452688" y="3629025"/>
          <p14:tracePt t="48881" x="2416175" y="3590925"/>
          <p14:tracePt t="48889" x="2378075" y="3567113"/>
          <p14:tracePt t="48897" x="2352675" y="3541713"/>
          <p14:tracePt t="48905" x="2328863" y="3516313"/>
          <p14:tracePt t="48913" x="2316163" y="3503613"/>
          <p14:tracePt t="48921" x="2316163" y="3490913"/>
          <p14:tracePt t="48929" x="2303463" y="3490913"/>
          <p14:tracePt t="48937" x="2290763" y="3479800"/>
          <p14:tracePt t="49105" x="2290763" y="3467100"/>
          <p14:tracePt t="49649" x="2290763" y="3454400"/>
          <p14:tracePt t="49657" x="2290763" y="3441700"/>
          <p14:tracePt t="49665" x="2290763" y="3429000"/>
          <p14:tracePt t="49673" x="2303463" y="3429000"/>
          <p14:tracePt t="49681" x="2328863" y="3416300"/>
          <p14:tracePt t="49689" x="2352675" y="3403600"/>
          <p14:tracePt t="49697" x="2365375" y="3390900"/>
          <p14:tracePt t="49705" x="2390775" y="3367088"/>
          <p14:tracePt t="49713" x="2441575" y="3354388"/>
          <p14:tracePt t="49721" x="2478088" y="3328988"/>
          <p14:tracePt t="49729" x="2516188" y="3290888"/>
          <p14:tracePt t="49737" x="2578100" y="3278188"/>
          <p14:tracePt t="49745" x="2616200" y="3241675"/>
          <p14:tracePt t="49753" x="2678113" y="3216275"/>
          <p14:tracePt t="49760" x="2703513" y="3203575"/>
          <p14:tracePt t="49769" x="2728913" y="3165475"/>
          <p14:tracePt t="49776" x="2754313" y="3154363"/>
          <p14:tracePt t="49786" x="2767013" y="3128963"/>
          <p14:tracePt t="49793" x="2778125" y="3128963"/>
          <p14:tracePt t="49802" x="2790825" y="3116263"/>
          <p14:tracePt t="49809" x="2803525" y="3090863"/>
          <p14:tracePt t="49825" x="2816225" y="3078163"/>
          <p14:tracePt t="49833" x="2816225" y="3065463"/>
          <p14:tracePt t="49841" x="2816225" y="3054350"/>
          <p14:tracePt t="49850" x="2841625" y="3041650"/>
          <p14:tracePt t="49857" x="2841625" y="3028950"/>
          <p14:tracePt t="49868" x="2854325" y="3016250"/>
          <p14:tracePt t="49873" x="2867025" y="3016250"/>
          <p14:tracePt t="49888" x="2867025" y="2990850"/>
          <p14:tracePt t="49896" x="2890838" y="2990850"/>
          <p14:tracePt t="49904" x="2890838" y="2965450"/>
          <p14:tracePt t="49913" x="2916238" y="2965450"/>
          <p14:tracePt t="49921" x="2928938" y="2941638"/>
          <p14:tracePt t="49929" x="2954338" y="2941638"/>
          <p14:tracePt t="49937" x="2979738" y="2928938"/>
          <p14:tracePt t="49945" x="2992438" y="2903538"/>
          <p14:tracePt t="49953" x="3003550" y="2890838"/>
          <p14:tracePt t="49961" x="3028950" y="2865438"/>
          <p14:tracePt t="49968" x="3054350" y="2840038"/>
          <p14:tracePt t="49977" x="3079750" y="2828925"/>
          <p14:tracePt t="49986" x="3103563" y="2790825"/>
          <p14:tracePt t="49993" x="3116263" y="2778125"/>
          <p14:tracePt t="50003" x="3141663" y="2778125"/>
          <p14:tracePt t="50009" x="3167063" y="2765425"/>
          <p14:tracePt t="50018" x="3179763" y="2752725"/>
          <p14:tracePt t="50025" x="3179763" y="2740025"/>
          <p14:tracePt t="50034" x="3192463" y="2740025"/>
          <p14:tracePt t="50040" x="3205163" y="2728913"/>
          <p14:tracePt t="50057" x="3216275" y="2716213"/>
          <p14:tracePt t="50066" x="3216275" y="2703513"/>
          <p14:tracePt t="50096" x="3228975" y="2703513"/>
          <p14:tracePt t="50129" x="3228975" y="2690813"/>
          <p14:tracePt t="50137" x="3254375" y="2678113"/>
          <p14:tracePt t="50160" x="3254375" y="2665413"/>
          <p14:tracePt t="50176" x="3267075" y="2665413"/>
          <p14:tracePt t="50193" x="3267075" y="2652713"/>
          <p14:tracePt t="50203" x="3279775" y="2640013"/>
          <p14:tracePt t="50209" x="3292475" y="2640013"/>
          <p14:tracePt t="50218" x="3292475" y="2627313"/>
          <p14:tracePt t="50225" x="3305175" y="2616200"/>
          <p14:tracePt t="50233" x="3317875" y="2616200"/>
          <p14:tracePt t="50251" x="3328988" y="2603500"/>
          <p14:tracePt t="50281" x="3328988" y="2590800"/>
          <p14:tracePt t="50313" x="3341688" y="2578100"/>
          <p14:tracePt t="50337" x="3341688" y="2565400"/>
          <p14:tracePt t="50353" x="3341688" y="2552700"/>
          <p14:tracePt t="50385" x="3341688" y="2540000"/>
          <p14:tracePt t="50393" x="3341688" y="2527300"/>
          <p14:tracePt t="50409" x="3341688" y="2503488"/>
          <p14:tracePt t="50425" x="3354388" y="2490788"/>
          <p14:tracePt t="50434" x="3354388" y="2478088"/>
          <p14:tracePt t="50449" x="3367088" y="2465388"/>
          <p14:tracePt t="50466" x="3367088" y="2452688"/>
          <p14:tracePt t="50473" x="3367088" y="2439988"/>
          <p14:tracePt t="50481" x="3379788" y="2427288"/>
          <p14:tracePt t="50489" x="3392488" y="2427288"/>
          <p14:tracePt t="50497" x="3392488" y="2414588"/>
          <p14:tracePt t="50505" x="3405188" y="2414588"/>
          <p14:tracePt t="50513" x="3417888" y="2403475"/>
          <p14:tracePt t="50521" x="3429000" y="2390775"/>
          <p14:tracePt t="50545" x="3441700" y="2390775"/>
          <p14:tracePt t="50552" x="3454400" y="2390775"/>
          <p14:tracePt t="50560" x="3467100" y="2390775"/>
          <p14:tracePt t="50569" x="3479800" y="2390775"/>
          <p14:tracePt t="50576" x="3505200" y="2390775"/>
          <p14:tracePt t="50585" x="3517900" y="2390775"/>
          <p14:tracePt t="50593" x="3541713" y="2403475"/>
          <p14:tracePt t="50601" x="3579813" y="2427288"/>
          <p14:tracePt t="50609" x="3630613" y="2465388"/>
          <p14:tracePt t="50618" x="3667125" y="2503488"/>
          <p14:tracePt t="50625" x="3705225" y="2516188"/>
          <p14:tracePt t="50634" x="3743325" y="2527300"/>
          <p14:tracePt t="50641" x="3779838" y="2540000"/>
          <p14:tracePt t="50651" x="3817938" y="2565400"/>
          <p14:tracePt t="50657" x="3856038" y="2578100"/>
          <p14:tracePt t="50667" x="3879850" y="2590800"/>
          <p14:tracePt t="50673" x="3905250" y="2616200"/>
          <p14:tracePt t="50682" x="3930650" y="2627313"/>
          <p14:tracePt t="50688" x="3956050" y="2640013"/>
          <p14:tracePt t="50696" x="3992563" y="2665413"/>
          <p14:tracePt t="50704" x="4005263" y="2665413"/>
          <p14:tracePt t="50713" x="4017963" y="2665413"/>
          <p14:tracePt t="50721" x="4030663" y="2678113"/>
          <p14:tracePt t="50737" x="4030663" y="2703513"/>
          <p14:tracePt t="50745" x="4043363" y="2703513"/>
          <p14:tracePt t="50761" x="4056063" y="2728913"/>
          <p14:tracePt t="50769" x="4056063" y="2740025"/>
          <p14:tracePt t="50777" x="4068763" y="2752725"/>
          <p14:tracePt t="50793" x="4068763" y="2765425"/>
          <p14:tracePt t="50802" x="4068763" y="2778125"/>
          <p14:tracePt t="50809" x="4068763" y="2790825"/>
          <p14:tracePt t="50818" x="4068763" y="2803525"/>
          <p14:tracePt t="50825" x="4068763" y="2816225"/>
          <p14:tracePt t="50850" x="4068763" y="2840038"/>
          <p14:tracePt t="50866" x="4068763" y="2852738"/>
          <p14:tracePt t="50873" x="4068763" y="2865438"/>
          <p14:tracePt t="50881" x="4056063" y="2878138"/>
          <p14:tracePt t="50889" x="4043363" y="2890838"/>
          <p14:tracePt t="50921" x="4043363" y="2903538"/>
          <p14:tracePt t="50937" x="4030663" y="2916238"/>
          <p14:tracePt t="50960" x="4017963" y="2928938"/>
          <p14:tracePt t="50969" x="4005263" y="2941638"/>
          <p14:tracePt t="50985" x="4005263" y="2952750"/>
          <p14:tracePt t="50993" x="3992563" y="2952750"/>
          <p14:tracePt t="51002" x="3979863" y="2965450"/>
          <p14:tracePt t="51009" x="3968750" y="2965450"/>
          <p14:tracePt t="51018" x="3968750" y="2978150"/>
          <p14:tracePt t="51025" x="3956050" y="2990850"/>
          <p14:tracePt t="51034" x="3956050" y="3003550"/>
          <p14:tracePt t="51041" x="3930650" y="3003550"/>
          <p14:tracePt t="51049" x="3930650" y="3028950"/>
          <p14:tracePt t="51068" x="3917950" y="3041650"/>
          <p14:tracePt t="51082" x="3905250" y="3054350"/>
          <p14:tracePt t="51088" x="3892550" y="3065463"/>
          <p14:tracePt t="51096" x="3892550" y="3090863"/>
          <p14:tracePt t="51104" x="3879850" y="3090863"/>
          <p14:tracePt t="51113" x="3879850" y="3103563"/>
          <p14:tracePt t="51121" x="3879850" y="3116263"/>
          <p14:tracePt t="51129" x="3867150" y="3128963"/>
          <p14:tracePt t="51137" x="3856038" y="3141663"/>
          <p14:tracePt t="51145" x="3856038" y="3154363"/>
          <p14:tracePt t="51152" x="3856038" y="3165475"/>
          <p14:tracePt t="51161" x="3843338" y="3165475"/>
          <p14:tracePt t="51184" x="3817938" y="3203575"/>
          <p14:tracePt t="51186" x="3817938" y="3216275"/>
          <p14:tracePt t="51193" x="3805238" y="3228975"/>
          <p14:tracePt t="51202" x="3792538" y="3228975"/>
          <p14:tracePt t="51209" x="3792538" y="3254375"/>
          <p14:tracePt t="51234" x="3792538" y="3267075"/>
          <p14:tracePt t="51240" x="3779838" y="3278188"/>
          <p14:tracePt t="51265" x="3779838" y="3303588"/>
          <p14:tracePt t="51281" x="3767138" y="3303588"/>
          <p14:tracePt t="51321" x="3767138" y="3316288"/>
          <p14:tracePt t="51369" x="3756025" y="3328988"/>
          <p14:tracePt t="51393" x="3756025" y="3341688"/>
          <p14:tracePt t="51402" x="3756025" y="3354388"/>
          <p14:tracePt t="51425" x="3756025" y="3367088"/>
          <p14:tracePt t="51432" x="3767138" y="3367088"/>
          <p14:tracePt t="51441" x="3779838" y="3390900"/>
          <p14:tracePt t="51449" x="3792538" y="3390900"/>
          <p14:tracePt t="51457" x="3805238" y="3403600"/>
          <p14:tracePt t="51468" x="3830638" y="3416300"/>
          <p14:tracePt t="51473" x="3856038" y="3416300"/>
          <p14:tracePt t="51481" x="3879850" y="3416300"/>
          <p14:tracePt t="51488" x="3917950" y="3416300"/>
          <p14:tracePt t="51496" x="3930650" y="3416300"/>
          <p14:tracePt t="51504" x="3943350" y="3416300"/>
          <p14:tracePt t="51513" x="3968750" y="3416300"/>
          <p14:tracePt t="51521" x="3979863" y="3416300"/>
          <p14:tracePt t="51530" x="3992563" y="3416300"/>
          <p14:tracePt t="51537" x="4005263" y="3416300"/>
          <p14:tracePt t="51545" x="4017963" y="3416300"/>
          <p14:tracePt t="51553" x="4030663" y="3416300"/>
          <p14:tracePt t="51561" x="4043363" y="3416300"/>
          <p14:tracePt t="51584" x="4056063" y="3390900"/>
          <p14:tracePt t="51602" x="4068763" y="3390900"/>
          <p14:tracePt t="51618" x="4092575" y="3390900"/>
          <p14:tracePt t="51634" x="4105275" y="3390900"/>
          <p14:tracePt t="51640" x="4117975" y="3390900"/>
          <p14:tracePt t="51650" x="4143375" y="3390900"/>
          <p14:tracePt t="51657" x="4143375" y="3378200"/>
          <p14:tracePt t="51666" x="4168775" y="3378200"/>
          <p14:tracePt t="51681" x="4181475" y="3378200"/>
          <p14:tracePt t="51697" x="4205288" y="3378200"/>
          <p14:tracePt t="51713" x="4217988" y="3378200"/>
          <p14:tracePt t="51721" x="4243388" y="3378200"/>
          <p14:tracePt t="51729" x="4268788" y="3378200"/>
          <p14:tracePt t="51737" x="4294188" y="3378200"/>
          <p14:tracePt t="51745" x="4318000" y="3378200"/>
          <p14:tracePt t="51753" x="4343400" y="3367088"/>
          <p14:tracePt t="51760" x="4368800" y="3367088"/>
          <p14:tracePt t="51768" x="4406900" y="3367088"/>
          <p14:tracePt t="51776" x="4430713" y="3367088"/>
          <p14:tracePt t="51785" x="4456113" y="3367088"/>
          <p14:tracePt t="51793" x="4468813" y="3378200"/>
          <p14:tracePt t="51802" x="4494213" y="3378200"/>
          <p14:tracePt t="51817" x="4506913" y="3378200"/>
          <p14:tracePt t="51825" x="4530725" y="3378200"/>
          <p14:tracePt t="51834" x="4568825" y="3378200"/>
          <p14:tracePt t="51841" x="4619625" y="3378200"/>
          <p14:tracePt t="51850" x="4681538" y="3390900"/>
          <p14:tracePt t="51857" x="4732338" y="3416300"/>
          <p14:tracePt t="51866" x="4781550" y="3416300"/>
          <p14:tracePt t="51873" x="4819650" y="3416300"/>
          <p14:tracePt t="51882" x="4843463" y="3416300"/>
          <p14:tracePt t="52033" x="4856163" y="3429000"/>
          <p14:tracePt t="52040" x="4868863" y="3429000"/>
          <p14:tracePt t="52048" x="4868863" y="3416300"/>
          <p14:tracePt t="52065" x="4868863" y="3378200"/>
          <p14:tracePt t="52072" x="4868863" y="3341688"/>
          <p14:tracePt t="52081" x="4881563" y="3316288"/>
          <p14:tracePt t="52089" x="4894263" y="3278188"/>
          <p14:tracePt t="52097" x="4894263" y="3228975"/>
          <p14:tracePt t="52105" x="4906963" y="3178175"/>
          <p14:tracePt t="52113" x="4906963" y="3154363"/>
          <p14:tracePt t="52121" x="4906963" y="3141663"/>
          <p14:tracePt t="52129" x="4906963" y="3103563"/>
          <p14:tracePt t="52137" x="4906963" y="3065463"/>
          <p14:tracePt t="52145" x="4906963" y="3054350"/>
          <p14:tracePt t="52153" x="4906963" y="3028950"/>
          <p14:tracePt t="52161" x="4906963" y="2990850"/>
          <p14:tracePt t="52169" x="4906963" y="2978150"/>
          <p14:tracePt t="52186" x="4894263" y="2941638"/>
          <p14:tracePt t="52202" x="4868863" y="2928938"/>
          <p14:tracePt t="52209" x="4856163" y="2916238"/>
          <p14:tracePt t="52218" x="4832350" y="2890838"/>
          <p14:tracePt t="52225" x="4806950" y="2890838"/>
          <p14:tracePt t="52233" x="4794250" y="2878138"/>
          <p14:tracePt t="52241" x="4781550" y="2865438"/>
          <p14:tracePt t="52249" x="4756150" y="2865438"/>
          <p14:tracePt t="52257" x="4719638" y="2865438"/>
          <p14:tracePt t="52268" x="4681538" y="2865438"/>
          <p14:tracePt t="52273" x="4643438" y="2840038"/>
          <p14:tracePt t="52281" x="4619625" y="2840038"/>
          <p14:tracePt t="52288" x="4568825" y="2828925"/>
          <p14:tracePt t="52296" x="4530725" y="2816225"/>
          <p14:tracePt t="52304" x="4468813" y="2816225"/>
          <p14:tracePt t="52313" x="4430713" y="2803525"/>
          <p14:tracePt t="52321" x="4394200" y="2790825"/>
          <p14:tracePt t="52329" x="4381500" y="2778125"/>
          <p14:tracePt t="52337" x="4343400" y="2778125"/>
          <p14:tracePt t="52345" x="4318000" y="2765425"/>
          <p14:tracePt t="52352" x="4294188" y="2752725"/>
          <p14:tracePt t="52361" x="4281488" y="2752725"/>
          <p14:tracePt t="52369" x="4268788" y="2752725"/>
          <p14:tracePt t="52376" x="4268788" y="2728913"/>
          <p14:tracePt t="52385" x="4256088" y="2716213"/>
          <p14:tracePt t="52402" x="4256088" y="2703513"/>
          <p14:tracePt t="52409" x="4243388" y="2690813"/>
          <p14:tracePt t="52425" x="4230688" y="2678113"/>
          <p14:tracePt t="52433" x="4230688" y="2665413"/>
          <p14:tracePt t="52440" x="4230688" y="2652713"/>
          <p14:tracePt t="52450" x="4217988" y="2640013"/>
          <p14:tracePt t="52585" x="4217988" y="2627313"/>
          <p14:tracePt t="52601" x="4217988" y="2616200"/>
          <p14:tracePt t="52609" x="4217988" y="2590800"/>
          <p14:tracePt t="52625" x="4217988" y="2578100"/>
          <p14:tracePt t="52633" x="4230688" y="2565400"/>
          <p14:tracePt t="52649" x="4243388" y="2565400"/>
          <p14:tracePt t="52681" x="4243388" y="2540000"/>
          <p14:tracePt t="53169" x="4243388" y="2527300"/>
          <p14:tracePt t="53257" x="4256088" y="2527300"/>
          <p14:tracePt t="53265" x="4256088" y="2540000"/>
          <p14:tracePt t="53273" x="4268788" y="2552700"/>
          <p14:tracePt t="53281" x="4294188" y="2578100"/>
          <p14:tracePt t="53289" x="4305300" y="2627313"/>
          <p14:tracePt t="53298" x="4356100" y="2678113"/>
          <p14:tracePt t="53305" x="4418013" y="2728913"/>
          <p14:tracePt t="53313" x="4443413" y="2778125"/>
          <p14:tracePt t="53321" x="4494213" y="2852738"/>
          <p14:tracePt t="53329" x="4556125" y="2916238"/>
          <p14:tracePt t="53337" x="4606925" y="2941638"/>
          <p14:tracePt t="53345" x="4668838" y="2990850"/>
          <p14:tracePt t="53353" x="4719638" y="3041650"/>
          <p14:tracePt t="53360" x="4781550" y="3065463"/>
          <p14:tracePt t="53368" x="4819650" y="3078163"/>
          <p14:tracePt t="53376" x="4881563" y="3116263"/>
          <p14:tracePt t="53385" x="4906963" y="3128963"/>
          <p14:tracePt t="53393" x="4919663" y="3141663"/>
          <p14:tracePt t="53489" x="4932363" y="3141663"/>
          <p14:tracePt t="53504" x="4945063" y="3154363"/>
          <p14:tracePt t="53520" x="4956175" y="3154363"/>
          <p14:tracePt t="53537" x="4981575" y="3154363"/>
          <p14:tracePt t="53577" x="4994275" y="3154363"/>
          <p14:tracePt t="53609" x="5019675" y="3154363"/>
          <p14:tracePt t="53617" x="5019675" y="3165475"/>
          <p14:tracePt t="53625" x="5032375" y="3178175"/>
          <p14:tracePt t="53634" x="5045075" y="3178175"/>
          <p14:tracePt t="53640" x="5057775" y="3190875"/>
          <p14:tracePt t="53650" x="5081588" y="3190875"/>
          <p14:tracePt t="53657" x="5094288" y="3190875"/>
          <p14:tracePt t="53667" x="5106988" y="3216275"/>
          <p14:tracePt t="53673" x="5145088" y="3228975"/>
          <p14:tracePt t="53681" x="5157788" y="3228975"/>
          <p14:tracePt t="53689" x="5170488" y="3228975"/>
          <p14:tracePt t="53697" x="5181600" y="3241675"/>
          <p14:tracePt t="53705" x="5194300" y="3254375"/>
          <p14:tracePt t="53713" x="5207000" y="3254375"/>
          <p14:tracePt t="53721" x="5219700" y="3267075"/>
          <p14:tracePt t="53729" x="5245100" y="3267075"/>
          <p14:tracePt t="53737" x="5257800" y="3278188"/>
          <p14:tracePt t="53745" x="5270500" y="3290888"/>
          <p14:tracePt t="53753" x="5281613" y="3290888"/>
          <p14:tracePt t="53760" x="5294313" y="3303588"/>
          <p14:tracePt t="53809" x="5307013" y="3316288"/>
          <p14:tracePt t="55273" x="5319713" y="3316288"/>
          <p14:tracePt t="55305" x="5332413" y="3303588"/>
          <p14:tracePt t="55345" x="5345113" y="3290888"/>
          <p14:tracePt t="55425" x="5357813" y="3278188"/>
          <p14:tracePt t="55441" x="5357813" y="3267075"/>
          <p14:tracePt t="55449" x="5383213" y="3267075"/>
          <p14:tracePt t="55465" x="5383213" y="3254375"/>
          <p14:tracePt t="55481" x="5407025" y="3254375"/>
          <p14:tracePt t="55498" x="5419725" y="3254375"/>
          <p14:tracePt t="55504" x="5432425" y="3254375"/>
          <p14:tracePt t="55512" x="5445125" y="3254375"/>
          <p14:tracePt t="55529" x="5470525" y="3254375"/>
          <p14:tracePt t="55537" x="5483225" y="3254375"/>
          <p14:tracePt t="55545" x="5507038" y="3254375"/>
          <p14:tracePt t="55552" x="5570538" y="3267075"/>
          <p14:tracePt t="55561" x="5657850" y="3290888"/>
          <p14:tracePt t="55568" x="5757863" y="3290888"/>
          <p14:tracePt t="55577" x="5845175" y="3303588"/>
          <p14:tracePt t="55585" x="5945188" y="3341688"/>
          <p14:tracePt t="55593" x="6034088" y="3354388"/>
          <p14:tracePt t="55602" x="6121400" y="3367088"/>
          <p14:tracePt t="55609" x="6196013" y="3378200"/>
          <p14:tracePt t="55618" x="6246813" y="3403600"/>
          <p14:tracePt t="55625" x="6270625" y="3403600"/>
          <p14:tracePt t="56601" x="6283325" y="3403600"/>
          <p14:tracePt t="56617" x="6308725" y="3416300"/>
          <p14:tracePt t="56641" x="6321425" y="3416300"/>
          <p14:tracePt t="56657" x="6334125" y="3416300"/>
          <p14:tracePt t="56681" x="6346825" y="3416300"/>
          <p14:tracePt t="56698" x="6359525" y="3416300"/>
          <p14:tracePt t="56704" x="6370638" y="3416300"/>
          <p14:tracePt t="56712" x="6383338" y="3416300"/>
          <p14:tracePt t="56729" x="6396038" y="3416300"/>
          <p14:tracePt t="56753" x="6421438" y="3429000"/>
          <p14:tracePt t="56769" x="6446838" y="3429000"/>
          <p14:tracePt t="56793" x="6459538" y="3429000"/>
          <p14:tracePt t="56801" x="6472238" y="3429000"/>
          <p14:tracePt t="56809" x="6496050" y="3429000"/>
          <p14:tracePt t="56817" x="6508750" y="3429000"/>
          <p14:tracePt t="56825" x="6521450" y="3429000"/>
          <p14:tracePt t="56834" x="6534150" y="3429000"/>
          <p14:tracePt t="56850" x="6559550" y="3429000"/>
          <p14:tracePt t="56867" x="6572250" y="3429000"/>
          <p14:tracePt t="56873" x="6584950" y="3429000"/>
          <p14:tracePt t="56881" x="6596063" y="3429000"/>
          <p14:tracePt t="56889" x="6608763" y="3429000"/>
          <p14:tracePt t="56897" x="6621463" y="3429000"/>
          <p14:tracePt t="56905" x="6634163" y="3429000"/>
          <p14:tracePt t="56913" x="6646863" y="3429000"/>
          <p14:tracePt t="56929" x="6672263" y="3429000"/>
          <p14:tracePt t="56937" x="6684963" y="3429000"/>
          <p14:tracePt t="56944" x="6708775" y="3429000"/>
          <p14:tracePt t="56953" x="6721475" y="3429000"/>
          <p14:tracePt t="56961" x="6746875" y="3429000"/>
          <p14:tracePt t="56976" x="6759575" y="3429000"/>
          <p14:tracePt t="57041" x="6772275" y="3416300"/>
          <p14:tracePt t="57161" x="6772275" y="3403600"/>
          <p14:tracePt t="57185" x="6797675" y="3403600"/>
          <p14:tracePt t="57216" x="6808788" y="3403600"/>
          <p14:tracePt t="57225" x="6821488" y="3403600"/>
          <p14:tracePt t="57233" x="6834188" y="3403600"/>
          <p14:tracePt t="57240" x="6846888" y="3403600"/>
          <p14:tracePt t="57249" x="6859588" y="3403600"/>
          <p14:tracePt t="57257" x="6897688" y="3403600"/>
          <p14:tracePt t="57282" x="6910388" y="3403600"/>
          <p14:tracePt t="57298" x="6934200" y="3403600"/>
          <p14:tracePt t="57313" x="6946900" y="3403600"/>
          <p14:tracePt t="57321" x="6959600" y="3403600"/>
          <p14:tracePt t="57328" x="6972300" y="3403600"/>
          <p14:tracePt t="57337" x="6985000" y="3403600"/>
          <p14:tracePt t="57345" x="6997700" y="3403600"/>
          <p14:tracePt t="57353" x="7021513" y="3416300"/>
          <p14:tracePt t="57361" x="7046913" y="3429000"/>
          <p14:tracePt t="57369" x="7072313" y="3429000"/>
          <p14:tracePt t="57376" x="7085013" y="3429000"/>
          <p14:tracePt t="57392" x="7097713" y="3429000"/>
          <p14:tracePt t="57473" x="7110413" y="3429000"/>
          <p14:tracePt t="58001" x="7123113" y="3429000"/>
          <p14:tracePt t="58017" x="7146925" y="3429000"/>
          <p14:tracePt t="58025" x="7172325" y="3429000"/>
          <p14:tracePt t="58033" x="7197725" y="3429000"/>
          <p14:tracePt t="58041" x="7285038" y="3441700"/>
          <p14:tracePt t="58049" x="7335838" y="3441700"/>
          <p14:tracePt t="58056" x="7410450" y="3441700"/>
          <p14:tracePt t="58067" x="7472363" y="3441700"/>
          <p14:tracePt t="58073" x="7535863" y="3441700"/>
          <p14:tracePt t="58082" x="7585075" y="3454400"/>
          <p14:tracePt t="58089" x="7685088" y="3479800"/>
          <p14:tracePt t="58097" x="7785100" y="3503613"/>
          <p14:tracePt t="58104" x="7910513" y="3516313"/>
          <p14:tracePt t="58113" x="8048625" y="3554413"/>
          <p14:tracePt t="58121" x="8161338" y="3579813"/>
          <p14:tracePt t="58129" x="8274050" y="3590925"/>
          <p14:tracePt t="58137" x="8335963" y="3603625"/>
          <p14:tracePt t="58145" x="8361363" y="3616325"/>
          <p14:tracePt t="58153" x="8386763" y="3616325"/>
          <p14:tracePt t="58297" x="8399463" y="3616325"/>
          <p14:tracePt t="58304" x="8412163" y="3616325"/>
          <p14:tracePt t="58312" x="8424863" y="3616325"/>
          <p14:tracePt t="58320" x="8435975" y="3616325"/>
          <p14:tracePt t="58329" x="8448675" y="3616325"/>
          <p14:tracePt t="58337" x="8474075" y="3616325"/>
          <p14:tracePt t="58345" x="8486775" y="3616325"/>
          <p14:tracePt t="58353" x="8499475" y="3616325"/>
          <p14:tracePt t="58361" x="8512175" y="3616325"/>
          <p14:tracePt t="58401" x="8537575" y="3616325"/>
          <p14:tracePt t="58425" x="8548688" y="3616325"/>
          <p14:tracePt t="58432" x="8574088" y="3616325"/>
          <p14:tracePt t="58441" x="8599488" y="3616325"/>
          <p14:tracePt t="58448" x="8624888" y="3616325"/>
          <p14:tracePt t="58456" x="8661400" y="3616325"/>
          <p14:tracePt t="58467" x="8699500" y="3616325"/>
          <p14:tracePt t="58473" x="8737600" y="3616325"/>
          <p14:tracePt t="58481" x="8774113" y="3616325"/>
          <p14:tracePt t="58489" x="8850313" y="3629025"/>
          <p14:tracePt t="58497" x="8937625" y="3654425"/>
          <p14:tracePt t="58505" x="9012238" y="3679825"/>
          <p14:tracePt t="58513" x="9063038" y="3679825"/>
          <p14:tracePt t="58521" x="9099550" y="3679825"/>
          <p14:tracePt t="58529" x="9124950" y="3692525"/>
          <p14:tracePt t="58720" x="9137650" y="3692525"/>
          <p14:tracePt t="58729" x="9163050" y="3692525"/>
          <p14:tracePt t="58753" x="9163050" y="3679825"/>
          <p14:tracePt t="58777" x="9163050" y="3667125"/>
          <p14:tracePt t="58793" x="9175750" y="3654425"/>
          <p14:tracePt t="58801" x="9175750" y="3641725"/>
          <p14:tracePt t="58818" x="9188450" y="3629025"/>
          <p14:tracePt t="58889" x="9188450" y="3616325"/>
          <p14:tracePt t="58905" x="9199563" y="3603625"/>
          <p14:tracePt t="58961" x="9212263" y="3579813"/>
          <p14:tracePt t="58992" x="9212263" y="3554413"/>
          <p14:tracePt t="59009" x="9224963" y="3541713"/>
          <p14:tracePt t="59089" x="9224963" y="3529013"/>
          <p14:tracePt t="59112" x="9224963" y="3516313"/>
          <p14:tracePt t="59129" x="9224963" y="3503613"/>
          <p14:tracePt t="59145" x="9224963" y="3490913"/>
          <p14:tracePt t="60649" x="9237663" y="3467100"/>
          <p14:tracePt t="60681" x="9237663" y="3441700"/>
          <p14:tracePt t="60720" x="9250363" y="3441700"/>
          <p14:tracePt t="60745" x="9250363" y="3454400"/>
          <p14:tracePt t="60761" x="9263063" y="3454400"/>
          <p14:tracePt t="60777" x="9275763" y="3454400"/>
          <p14:tracePt t="60801" x="9288463" y="3441700"/>
          <p14:tracePt t="60913" x="9301163" y="3441700"/>
          <p14:tracePt t="60937" x="9312275" y="3441700"/>
          <p14:tracePt t="60969" x="9337675" y="3441700"/>
          <p14:tracePt t="60985" x="9350375" y="3441700"/>
          <p14:tracePt t="61017" x="9363075" y="3441700"/>
          <p14:tracePt t="61025" x="9375775" y="3441700"/>
          <p14:tracePt t="61034" x="9388475" y="3441700"/>
          <p14:tracePt t="61041" x="9401175" y="3441700"/>
          <p14:tracePt t="61050" x="9424988" y="3441700"/>
          <p14:tracePt t="61057" x="9450388" y="3441700"/>
          <p14:tracePt t="61067" x="9475788" y="3441700"/>
          <p14:tracePt t="61098" x="9475788" y="3429000"/>
          <p14:tracePt t="61105" x="9475788" y="3416300"/>
          <p14:tracePt t="61129" x="9501188" y="3416300"/>
          <p14:tracePt t="61417" x="9513888" y="3403600"/>
          <p14:tracePt t="61465" x="9513888" y="3390900"/>
          <p14:tracePt t="61529" x="9537700" y="3378200"/>
          <p14:tracePt t="61601" x="9563100" y="3367088"/>
          <p14:tracePt t="64009" x="9575800" y="33543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3F4E-EBE7-4A25-9C3D-DBC4C547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891" y="324181"/>
            <a:ext cx="7282218" cy="132556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AB40-C246-4F2F-9E6C-D454325D603F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After completing the lesson students will be able to-</a:t>
            </a:r>
          </a:p>
          <a:p>
            <a:pPr marL="0" indent="0">
              <a:buNone/>
            </a:pPr>
            <a:r>
              <a:rPr lang="en-US" sz="4400" dirty="0"/>
              <a:t>1. Learn how to change narration on tenses.</a:t>
            </a:r>
          </a:p>
          <a:p>
            <a:pPr marL="0" indent="0">
              <a:buNone/>
            </a:pPr>
            <a:r>
              <a:rPr lang="en-US" sz="4400" dirty="0"/>
              <a:t>2. Also learn to change narration on sentences.</a:t>
            </a:r>
          </a:p>
          <a:p>
            <a:pPr marL="0" indent="0">
              <a:buNone/>
            </a:pPr>
            <a:r>
              <a:rPr lang="en-US" sz="4400" dirty="0"/>
              <a:t>3. Special rules of narration.</a:t>
            </a:r>
          </a:p>
        </p:txBody>
      </p:sp>
    </p:spTree>
    <p:extLst>
      <p:ext uri="{BB962C8B-B14F-4D97-AF65-F5344CB8AC3E}">
        <p14:creationId xmlns:p14="http://schemas.microsoft.com/office/powerpoint/2010/main" val="345185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C56A778-3232-4D44-BA3C-E74560C33E10}"/>
              </a:ext>
            </a:extLst>
          </p:cNvPr>
          <p:cNvSpPr txBox="1">
            <a:spLocks/>
          </p:cNvSpPr>
          <p:nvPr/>
        </p:nvSpPr>
        <p:spPr>
          <a:xfrm>
            <a:off x="432178" y="1083858"/>
            <a:ext cx="11327643" cy="140003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Indirect: Subj + exclaim with joy/grief/ wonder/ delight/ cry out/ surprise/ sorrow + that+ …….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0AC1A-A014-4EA2-8C3F-74E9E261DE93}"/>
              </a:ext>
            </a:extLst>
          </p:cNvPr>
          <p:cNvSpPr/>
          <p:nvPr/>
        </p:nvSpPr>
        <p:spPr>
          <a:xfrm>
            <a:off x="2538484" y="87570"/>
            <a:ext cx="6605516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Exclamatory 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915D0C4-A408-4133-9FAC-44FD4A0DCA99}"/>
              </a:ext>
            </a:extLst>
          </p:cNvPr>
          <p:cNvSpPr txBox="1">
            <a:spLocks/>
          </p:cNvSpPr>
          <p:nvPr/>
        </p:nvSpPr>
        <p:spPr>
          <a:xfrm>
            <a:off x="432178" y="2616959"/>
            <a:ext cx="11327643" cy="162408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boy said, “Alas! I am undone.”</a:t>
            </a:r>
          </a:p>
          <a:p>
            <a:pPr algn="l"/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Ans: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boy exclaimed with sorrow that he was undone.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2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5"/>
    </mc:Choice>
    <mc:Fallback xmlns="">
      <p:transition spd="slow" advTm="56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411" x="9575800" y="3341688"/>
          <p14:tracePt t="1741" x="9563100" y="3354388"/>
          <p14:tracePt t="1758" x="9550400" y="3367088"/>
          <p14:tracePt t="1773" x="9537700" y="3367088"/>
          <p14:tracePt t="1781" x="9525000" y="3367088"/>
          <p14:tracePt t="1789" x="9513888" y="3378200"/>
          <p14:tracePt t="1797" x="9513888" y="3390900"/>
          <p14:tracePt t="1806" x="9501188" y="3390900"/>
          <p14:tracePt t="1823" x="9475788" y="3390900"/>
          <p14:tracePt t="1829" x="9463088" y="3403600"/>
          <p14:tracePt t="1838" x="9450388" y="3403600"/>
          <p14:tracePt t="1844" x="9437688" y="3416300"/>
          <p14:tracePt t="1853" x="9424988" y="3429000"/>
          <p14:tracePt t="1860" x="9413875" y="3441700"/>
          <p14:tracePt t="1869" x="9388475" y="3454400"/>
          <p14:tracePt t="1877" x="9363075" y="3467100"/>
          <p14:tracePt t="1885" x="9337675" y="3490913"/>
          <p14:tracePt t="1893" x="9301163" y="3490913"/>
          <p14:tracePt t="1901" x="9250363" y="3516313"/>
          <p14:tracePt t="1909" x="9188450" y="3567113"/>
          <p14:tracePt t="1917" x="9099550" y="3603625"/>
          <p14:tracePt t="1925" x="9012238" y="3616325"/>
          <p14:tracePt t="1933" x="8950325" y="3641725"/>
          <p14:tracePt t="1941" x="8886825" y="3667125"/>
          <p14:tracePt t="1949" x="8812213" y="3703638"/>
          <p14:tracePt t="1957" x="8712200" y="3729038"/>
          <p14:tracePt t="1965" x="8586788" y="3767138"/>
          <p14:tracePt t="1974" x="8486775" y="3803650"/>
          <p14:tracePt t="1981" x="8361363" y="3829050"/>
          <p14:tracePt t="1990" x="8223250" y="3841750"/>
          <p14:tracePt t="1997" x="8074025" y="3892550"/>
          <p14:tracePt t="2007" x="7886700" y="3929063"/>
          <p14:tracePt t="2013" x="7697788" y="3967163"/>
          <p14:tracePt t="2021" x="7510463" y="4017963"/>
          <p14:tracePt t="2029" x="7285038" y="4067175"/>
          <p14:tracePt t="2037" x="7021513" y="4129088"/>
          <p14:tracePt t="2045" x="6797675" y="4141788"/>
          <p14:tracePt t="2053" x="6559550" y="4141788"/>
          <p14:tracePt t="2061" x="6321425" y="4141788"/>
          <p14:tracePt t="2069" x="6083300" y="4141788"/>
          <p14:tracePt t="2077" x="5921375" y="4141788"/>
          <p14:tracePt t="2085" x="5719763" y="4141788"/>
          <p14:tracePt t="2093" x="5470525" y="4129088"/>
          <p14:tracePt t="2110" x="4806950" y="4017963"/>
          <p14:tracePt t="2116" x="4430713" y="3916363"/>
          <p14:tracePt t="2125" x="4230688" y="3854450"/>
          <p14:tracePt t="2133" x="4030663" y="3803650"/>
          <p14:tracePt t="2142" x="3830638" y="3754438"/>
          <p14:tracePt t="2149" x="3692525" y="3703638"/>
          <p14:tracePt t="2159" x="3554413" y="3667125"/>
          <p14:tracePt t="2165" x="3441700" y="3629025"/>
          <p14:tracePt t="2175" x="3405188" y="3629025"/>
          <p14:tracePt t="2181" x="3405188" y="3616325"/>
          <p14:tracePt t="2293" x="3392488" y="3616325"/>
          <p14:tracePt t="2301" x="3392488" y="3603625"/>
          <p14:tracePt t="2309" x="3392488" y="3590925"/>
          <p14:tracePt t="2317" x="3429000" y="3579813"/>
          <p14:tracePt t="2326" x="3441700" y="3554413"/>
          <p14:tracePt t="2333" x="3467100" y="3529013"/>
          <p14:tracePt t="2342" x="3492500" y="3503613"/>
          <p14:tracePt t="2349" x="3530600" y="3479800"/>
          <p14:tracePt t="2359" x="3567113" y="3467100"/>
          <p14:tracePt t="2365" x="3617913" y="3416300"/>
          <p14:tracePt t="2374" x="3679825" y="3378200"/>
          <p14:tracePt t="2381" x="3756025" y="3341688"/>
          <p14:tracePt t="2390" x="3817938" y="3303588"/>
          <p14:tracePt t="2396" x="3879850" y="3267075"/>
          <p14:tracePt t="2407" x="3956050" y="3216275"/>
          <p14:tracePt t="2413" x="4030663" y="3178175"/>
          <p14:tracePt t="2423" x="4092575" y="3154363"/>
          <p14:tracePt t="2429" x="4130675" y="3128963"/>
          <p14:tracePt t="2437" x="4192588" y="3103563"/>
          <p14:tracePt t="2445" x="4230688" y="3090863"/>
          <p14:tracePt t="2453" x="4281488" y="3078163"/>
          <p14:tracePt t="2461" x="4305300" y="3054350"/>
          <p14:tracePt t="2469" x="4343400" y="3054350"/>
          <p14:tracePt t="2477" x="4381500" y="3054350"/>
          <p14:tracePt t="2485" x="4418013" y="3028950"/>
          <p14:tracePt t="2493" x="4430713" y="3028950"/>
          <p14:tracePt t="2501" x="4443413" y="3028950"/>
          <p14:tracePt t="2509" x="4468813" y="3003550"/>
          <p14:tracePt t="2525" x="4481513" y="2990850"/>
          <p14:tracePt t="2542" x="4494213" y="2978150"/>
          <p14:tracePt t="2549" x="4506913" y="2965450"/>
          <p14:tracePt t="2558" x="4518025" y="2965450"/>
          <p14:tracePt t="2565" x="4530725" y="2952750"/>
          <p14:tracePt t="2574" x="4543425" y="2941638"/>
          <p14:tracePt t="2581" x="4568825" y="2928938"/>
          <p14:tracePt t="2597" x="4581525" y="2916238"/>
          <p14:tracePt t="2637" x="4581525" y="2903538"/>
          <p14:tracePt t="2644" x="4581525" y="2890838"/>
          <p14:tracePt t="2669" x="4594225" y="2890838"/>
          <p14:tracePt t="2677" x="4594225" y="2878138"/>
          <p14:tracePt t="2693" x="4606925" y="2878138"/>
          <p14:tracePt t="2741" x="4619625" y="2878138"/>
          <p14:tracePt t="2749" x="4630738" y="2865438"/>
          <p14:tracePt t="2805" x="4630738" y="2852738"/>
          <p14:tracePt t="2837" x="4630738" y="2828925"/>
          <p14:tracePt t="2869" x="4643438" y="2803525"/>
          <p14:tracePt t="2885" x="4656138" y="2803525"/>
          <p14:tracePt t="2901" x="4656138" y="2790825"/>
          <p14:tracePt t="2965" x="4656138" y="2778125"/>
          <p14:tracePt t="3285" x="4681538" y="2765425"/>
          <p14:tracePt t="3533" x="4681538" y="2778125"/>
          <p14:tracePt t="3549" x="4681538" y="2790825"/>
          <p14:tracePt t="3558" x="4681538" y="2803525"/>
          <p14:tracePt t="3565" x="4681538" y="2816225"/>
          <p14:tracePt t="3574" x="4681538" y="2828925"/>
          <p14:tracePt t="3581" x="4668838" y="2852738"/>
          <p14:tracePt t="3590" x="4656138" y="2852738"/>
          <p14:tracePt t="3596" x="4643438" y="2890838"/>
          <p14:tracePt t="3607" x="4630738" y="2916238"/>
          <p14:tracePt t="3613" x="4594225" y="2941638"/>
          <p14:tracePt t="3624" x="4556125" y="2978150"/>
          <p14:tracePt t="3629" x="4530725" y="2990850"/>
          <p14:tracePt t="3637" x="4494213" y="3028950"/>
          <p14:tracePt t="3645" x="4468813" y="3065463"/>
          <p14:tracePt t="3653" x="4430713" y="3116263"/>
          <p14:tracePt t="3661" x="4418013" y="3154363"/>
          <p14:tracePt t="3669" x="4381500" y="3190875"/>
          <p14:tracePt t="3677" x="4356100" y="3228975"/>
          <p14:tracePt t="3685" x="4343400" y="3254375"/>
          <p14:tracePt t="3693" x="4305300" y="3290888"/>
          <p14:tracePt t="3701" x="4281488" y="3341688"/>
          <p14:tracePt t="3709" x="4243388" y="3390900"/>
          <p14:tracePt t="3717" x="4217988" y="3429000"/>
          <p14:tracePt t="3725" x="4181475" y="3467100"/>
          <p14:tracePt t="3733" x="4143375" y="3529013"/>
          <p14:tracePt t="3742" x="4105275" y="3567113"/>
          <p14:tracePt t="3749" x="4068763" y="3616325"/>
          <p14:tracePt t="3758" x="4030663" y="3667125"/>
          <p14:tracePt t="3765" x="4005263" y="3729038"/>
          <p14:tracePt t="3774" x="3968750" y="3779838"/>
          <p14:tracePt t="3781" x="3917950" y="3854450"/>
          <p14:tracePt t="3790" x="3856038" y="3929063"/>
          <p14:tracePt t="3797" x="3767138" y="4017963"/>
          <p14:tracePt t="3807" x="3705225" y="4117975"/>
          <p14:tracePt t="3813" x="3654425" y="4192588"/>
          <p14:tracePt t="3824" x="3605213" y="4241800"/>
          <p14:tracePt t="3829" x="3554413" y="4318000"/>
          <p14:tracePt t="3838" x="3517900" y="4379913"/>
          <p14:tracePt t="3845" x="3492500" y="4443413"/>
          <p14:tracePt t="3853" x="3454400" y="4467225"/>
          <p14:tracePt t="3861" x="3441700" y="4492625"/>
          <p14:tracePt t="3869" x="3429000" y="4518025"/>
          <p14:tracePt t="3877" x="3417888" y="4554538"/>
          <p14:tracePt t="3885" x="3417888" y="4567238"/>
          <p14:tracePt t="3893" x="3405188" y="4605338"/>
          <p14:tracePt t="3901" x="3379788" y="4667250"/>
          <p14:tracePt t="3909" x="3354388" y="4705350"/>
          <p14:tracePt t="3917" x="3328988" y="4743450"/>
          <p14:tracePt t="3925" x="3305175" y="4805363"/>
          <p14:tracePt t="3933" x="3254375" y="4868863"/>
          <p14:tracePt t="3942" x="3216275" y="4943475"/>
          <p14:tracePt t="3949" x="3192463" y="4981575"/>
          <p14:tracePt t="3958" x="3179763" y="5005388"/>
          <p14:tracePt t="3965" x="3179763" y="5030788"/>
          <p14:tracePt t="3974" x="3167063" y="5030788"/>
          <p14:tracePt t="4350" x="3154363" y="5030788"/>
          <p14:tracePt t="4357" x="3128963" y="5081588"/>
          <p14:tracePt t="4365" x="3003550" y="5181600"/>
          <p14:tracePt t="4372" x="2816225" y="5343525"/>
          <p14:tracePt t="4381" x="2528888" y="5594350"/>
          <p14:tracePt t="4390" x="2203450" y="5868988"/>
          <p14:tracePt t="4396" x="1852613" y="6181725"/>
          <p14:tracePt t="4406" x="1401763" y="6557963"/>
          <p14:tracePt t="4909" x="1127125" y="6269038"/>
          <p14:tracePt t="4917" x="2216150" y="5843588"/>
          <p14:tracePt t="4925" x="3405188" y="5418138"/>
          <p14:tracePt t="4932" x="4694238" y="4968875"/>
          <p14:tracePt t="4941" x="6057900" y="4418013"/>
          <p14:tracePt t="4949" x="7323138" y="3867150"/>
          <p14:tracePt t="4959" x="8586788" y="3354388"/>
          <p14:tracePt t="4967" x="9839325" y="2865438"/>
          <p14:tracePt t="4976" x="11052175" y="2565400"/>
          <p14:tracePt t="5509" x="11303000" y="2916238"/>
          <p14:tracePt t="5519" x="10864850" y="3016250"/>
          <p14:tracePt t="5527" x="10552113" y="3165475"/>
          <p14:tracePt t="5533" x="10226675" y="3278188"/>
          <p14:tracePt t="5542" x="9901238" y="3354388"/>
          <p14:tracePt t="5549" x="9701213" y="3390900"/>
          <p14:tracePt t="5557" x="9537700" y="3416300"/>
          <p14:tracePt t="5565" x="9375775" y="3416300"/>
          <p14:tracePt t="5574" x="9250363" y="3429000"/>
          <p14:tracePt t="5581" x="9137650" y="3441700"/>
          <p14:tracePt t="5589" x="9050338" y="3441700"/>
          <p14:tracePt t="5597" x="8999538" y="3441700"/>
          <p14:tracePt t="5607" x="8950325" y="3416300"/>
          <p14:tracePt t="5613" x="8924925" y="3378200"/>
          <p14:tracePt t="5638" x="8912225" y="3378200"/>
          <p14:tracePt t="5645" x="8899525" y="3378200"/>
          <p14:tracePt t="5653" x="8886825" y="3354388"/>
          <p14:tracePt t="5662" x="8863013" y="3354388"/>
          <p14:tracePt t="5669" x="8837613" y="3354388"/>
          <p14:tracePt t="5677" x="8812213" y="3354388"/>
          <p14:tracePt t="5685" x="8774113" y="3328988"/>
          <p14:tracePt t="5693" x="8712200" y="3316288"/>
          <p14:tracePt t="5701" x="8650288" y="3303588"/>
          <p14:tracePt t="5708" x="8548688" y="3290888"/>
          <p14:tracePt t="5717" x="8424863" y="3267075"/>
          <p14:tracePt t="5725" x="8286750" y="3241675"/>
          <p14:tracePt t="5734" x="8148638" y="3216275"/>
          <p14:tracePt t="5744" x="8035925" y="3216275"/>
          <p14:tracePt t="5750" x="7910513" y="3190875"/>
          <p14:tracePt t="5760" x="7797800" y="3165475"/>
          <p14:tracePt t="5765" x="7710488" y="3154363"/>
          <p14:tracePt t="5774" x="7648575" y="3154363"/>
          <p14:tracePt t="5781" x="7572375" y="3154363"/>
          <p14:tracePt t="5790" x="7523163" y="3128963"/>
          <p14:tracePt t="5797" x="7485063" y="3116263"/>
          <p14:tracePt t="5807" x="7423150" y="3116263"/>
          <p14:tracePt t="5813" x="7385050" y="3116263"/>
          <p14:tracePt t="5821" x="7359650" y="3116263"/>
          <p14:tracePt t="5829" x="7359650" y="3103563"/>
          <p14:tracePt t="5877" x="7348538" y="3103563"/>
          <p14:tracePt t="5893" x="7348538" y="3090863"/>
          <p14:tracePt t="5917" x="7348538" y="3065463"/>
          <p14:tracePt t="5933" x="7348538" y="3041650"/>
          <p14:tracePt t="5949" x="7348538" y="3028950"/>
          <p14:tracePt t="5957" x="7348538" y="3016250"/>
          <p14:tracePt t="13573" x="7348538" y="3003550"/>
          <p14:tracePt t="13581" x="7348538" y="2990850"/>
          <p14:tracePt t="13589" x="7348538" y="2928938"/>
          <p14:tracePt t="13596" x="7348538" y="2765425"/>
          <p14:tracePt t="13606" x="7348538" y="2603500"/>
          <p14:tracePt t="13613" x="7348538" y="2427288"/>
          <p14:tracePt t="13621" x="7310438" y="2265363"/>
          <p14:tracePt t="13629" x="7285038" y="2139950"/>
          <p14:tracePt t="13637" x="7272338" y="2052638"/>
          <p14:tracePt t="13645" x="7272338" y="2014538"/>
          <p14:tracePt t="14037" x="7259638" y="2014538"/>
          <p14:tracePt t="14053" x="7246938" y="2014538"/>
          <p14:tracePt t="14061" x="7235825" y="2039938"/>
          <p14:tracePt t="14069" x="7223125" y="2052638"/>
          <p14:tracePt t="14077" x="7197725" y="2078038"/>
          <p14:tracePt t="14085" x="7172325" y="2114550"/>
          <p14:tracePt t="14093" x="7123113" y="2139950"/>
          <p14:tracePt t="14101" x="7072313" y="2178050"/>
          <p14:tracePt t="14109" x="6997700" y="2227263"/>
          <p14:tracePt t="14117" x="6921500" y="2290763"/>
          <p14:tracePt t="14125" x="6797675" y="2365375"/>
          <p14:tracePt t="14133" x="6659563" y="2403475"/>
          <p14:tracePt t="14141" x="6521450" y="2414588"/>
          <p14:tracePt t="14149" x="6370638" y="2439988"/>
          <p14:tracePt t="14159" x="6221413" y="2452688"/>
          <p14:tracePt t="14165" x="6057900" y="2465388"/>
          <p14:tracePt t="14175" x="5895975" y="2490788"/>
          <p14:tracePt t="14181" x="5757863" y="2490788"/>
          <p14:tracePt t="14190" x="5583238" y="2527300"/>
          <p14:tracePt t="14197" x="5419725" y="2552700"/>
          <p14:tracePt t="14206" x="5245100" y="2552700"/>
          <p14:tracePt t="14213" x="5081588" y="2565400"/>
          <p14:tracePt t="14223" x="4906963" y="2565400"/>
          <p14:tracePt t="14229" x="4694238" y="2565400"/>
          <p14:tracePt t="14238" x="4530725" y="2552700"/>
          <p14:tracePt t="14245" x="4368800" y="2540000"/>
          <p14:tracePt t="14253" x="4230688" y="2516188"/>
          <p14:tracePt t="14261" x="4130675" y="2490788"/>
          <p14:tracePt t="14269" x="4017963" y="2465388"/>
          <p14:tracePt t="14277" x="3956050" y="2439988"/>
          <p14:tracePt t="14285" x="3892550" y="2414588"/>
          <p14:tracePt t="14293" x="3856038" y="2378075"/>
          <p14:tracePt t="14301" x="3792538" y="2352675"/>
          <p14:tracePt t="14309" x="3730625" y="2314575"/>
          <p14:tracePt t="14317" x="3692525" y="2290763"/>
          <p14:tracePt t="14325" x="3617913" y="2265363"/>
          <p14:tracePt t="14333" x="3530600" y="2252663"/>
          <p14:tracePt t="14341" x="3441700" y="2214563"/>
          <p14:tracePt t="14349" x="3328988" y="2190750"/>
          <p14:tracePt t="14358" x="3228975" y="2190750"/>
          <p14:tracePt t="14365" x="3079750" y="2178050"/>
          <p14:tracePt t="14374" x="2903538" y="2165350"/>
          <p14:tracePt t="14381" x="2767013" y="2152650"/>
          <p14:tracePt t="14390" x="2667000" y="2114550"/>
          <p14:tracePt t="14397" x="2578100" y="2089150"/>
          <p14:tracePt t="14406" x="2528888" y="2078038"/>
          <p14:tracePt t="14413" x="2490788" y="2065338"/>
          <p14:tracePt t="14423" x="2452688" y="2039938"/>
          <p14:tracePt t="14429" x="2452688" y="2014538"/>
          <p14:tracePt t="14437" x="2452688" y="2001838"/>
          <p14:tracePt t="14445" x="2452688" y="1989138"/>
          <p14:tracePt t="14453" x="2452688" y="1978025"/>
          <p14:tracePt t="14469" x="2452688" y="1952625"/>
          <p14:tracePt t="14477" x="2452688" y="1939925"/>
          <p14:tracePt t="14485" x="2452688" y="1927225"/>
          <p14:tracePt t="14493" x="2452688" y="1914525"/>
          <p14:tracePt t="14501" x="2452688" y="1901825"/>
          <p14:tracePt t="14509" x="2452688" y="1876425"/>
          <p14:tracePt t="14517" x="2452688" y="1852613"/>
          <p14:tracePt t="14525" x="2452688" y="1801813"/>
          <p14:tracePt t="14532" x="2478088" y="1765300"/>
          <p14:tracePt t="14541" x="2503488" y="1727200"/>
          <p14:tracePt t="14549" x="2541588" y="1689100"/>
          <p14:tracePt t="14558" x="2590800" y="1639888"/>
          <p14:tracePt t="14565" x="2628900" y="1601788"/>
          <p14:tracePt t="14574" x="2667000" y="1576388"/>
          <p14:tracePt t="14581" x="2728913" y="1539875"/>
          <p14:tracePt t="14590" x="2754313" y="1514475"/>
          <p14:tracePt t="14597" x="2790825" y="1501775"/>
          <p14:tracePt t="14607" x="2828925" y="1489075"/>
          <p14:tracePt t="14613" x="2867025" y="1476375"/>
          <p14:tracePt t="14623" x="2879725" y="1476375"/>
          <p14:tracePt t="14629" x="2890838" y="1476375"/>
          <p14:tracePt t="14638" x="2903538" y="1476375"/>
          <p14:tracePt t="15581" x="2916238" y="1476375"/>
          <p14:tracePt t="15589" x="2928938" y="1476375"/>
          <p14:tracePt t="15597" x="2941638" y="1476375"/>
          <p14:tracePt t="15604" x="2954338" y="1476375"/>
          <p14:tracePt t="15621" x="2979738" y="1476375"/>
          <p14:tracePt t="15638" x="2992438" y="1489075"/>
          <p14:tracePt t="15645" x="3003550" y="1489075"/>
          <p14:tracePt t="15653" x="3016250" y="1489075"/>
          <p14:tracePt t="15661" x="3041650" y="1489075"/>
          <p14:tracePt t="15669" x="3103563" y="1489075"/>
          <p14:tracePt t="15677" x="3205163" y="1489075"/>
          <p14:tracePt t="15685" x="3317875" y="1501775"/>
          <p14:tracePt t="15693" x="3441700" y="1501775"/>
          <p14:tracePt t="15701" x="3592513" y="1501775"/>
          <p14:tracePt t="15709" x="3743325" y="1501775"/>
          <p14:tracePt t="15717" x="3867150" y="1501775"/>
          <p14:tracePt t="15724" x="3968750" y="1501775"/>
          <p14:tracePt t="15733" x="4068763" y="1501775"/>
          <p14:tracePt t="15741" x="4156075" y="1501775"/>
          <p14:tracePt t="15749" x="4243388" y="1501775"/>
          <p14:tracePt t="15757" x="4305300" y="1501775"/>
          <p14:tracePt t="15764" x="4356100" y="1501775"/>
          <p14:tracePt t="15775" x="4381500" y="1514475"/>
          <p14:tracePt t="15781" x="4418013" y="1527175"/>
          <p14:tracePt t="15791" x="4430713" y="1527175"/>
          <p14:tracePt t="15838" x="4443413" y="1539875"/>
          <p14:tracePt t="15869" x="4468813" y="1539875"/>
          <p14:tracePt t="15876" x="4530725" y="1539875"/>
          <p14:tracePt t="15885" x="4606925" y="1552575"/>
          <p14:tracePt t="15893" x="4694238" y="1552575"/>
          <p14:tracePt t="15901" x="4756150" y="1552575"/>
          <p14:tracePt t="15909" x="4819650" y="1552575"/>
          <p14:tracePt t="15917" x="4906963" y="1552575"/>
          <p14:tracePt t="15925" x="4994275" y="1552575"/>
          <p14:tracePt t="15933" x="5057775" y="1552575"/>
          <p14:tracePt t="15941" x="5145088" y="1552575"/>
          <p14:tracePt t="15949" x="5207000" y="1552575"/>
          <p14:tracePt t="15958" x="5307013" y="1552575"/>
          <p14:tracePt t="15965" x="5419725" y="1552575"/>
          <p14:tracePt t="15974" x="5483225" y="1539875"/>
          <p14:tracePt t="15981" x="5519738" y="1527175"/>
          <p14:tracePt t="15990" x="5632450" y="1527175"/>
          <p14:tracePt t="15997" x="5732463" y="1514475"/>
          <p14:tracePt t="16005" x="5821363" y="1489075"/>
          <p14:tracePt t="16013" x="5932488" y="1476375"/>
          <p14:tracePt t="16022" x="6034088" y="1463675"/>
          <p14:tracePt t="16029" x="6108700" y="1463675"/>
          <p14:tracePt t="16040" x="6170613" y="1463675"/>
          <p14:tracePt t="16045" x="6246813" y="1463675"/>
          <p14:tracePt t="16053" x="6270625" y="1463675"/>
          <p14:tracePt t="16061" x="6296025" y="1450975"/>
          <p14:tracePt t="16085" x="6308725" y="1450975"/>
          <p14:tracePt t="16629" x="6283325" y="1450975"/>
          <p14:tracePt t="16638" x="6270625" y="1450975"/>
          <p14:tracePt t="16645" x="6259513" y="1463675"/>
          <p14:tracePt t="16661" x="6246813" y="1476375"/>
          <p14:tracePt t="16709" x="6234113" y="1489075"/>
          <p14:tracePt t="16717" x="6221413" y="1501775"/>
          <p14:tracePt t="16749" x="6221413" y="1514475"/>
          <p14:tracePt t="16877" x="6208713" y="1539875"/>
          <p14:tracePt t="17829" x="6221413" y="1539875"/>
          <p14:tracePt t="17837" x="6246813" y="1539875"/>
          <p14:tracePt t="17845" x="6283325" y="1539875"/>
          <p14:tracePt t="17853" x="6296025" y="1539875"/>
          <p14:tracePt t="17861" x="6321425" y="1539875"/>
          <p14:tracePt t="17877" x="6359525" y="1539875"/>
          <p14:tracePt t="17885" x="6408738" y="1539875"/>
          <p14:tracePt t="17893" x="6459538" y="1539875"/>
          <p14:tracePt t="17901" x="6508750" y="1539875"/>
          <p14:tracePt t="17909" x="6546850" y="1539875"/>
          <p14:tracePt t="17917" x="6596063" y="1539875"/>
          <p14:tracePt t="17925" x="6621463" y="1539875"/>
          <p14:tracePt t="17933" x="6646863" y="1539875"/>
          <p14:tracePt t="17941" x="6672263" y="1539875"/>
          <p14:tracePt t="17949" x="6684963" y="1539875"/>
          <p14:tracePt t="17957" x="6696075" y="1539875"/>
          <p14:tracePt t="17965" x="6708775" y="1539875"/>
          <p14:tracePt t="17974" x="6746875" y="1539875"/>
          <p14:tracePt t="17981" x="6759575" y="1539875"/>
          <p14:tracePt t="17991" x="6784975" y="1539875"/>
          <p14:tracePt t="17997" x="6797675" y="1539875"/>
          <p14:tracePt t="18006" x="6821488" y="1539875"/>
          <p14:tracePt t="18023" x="6834188" y="1539875"/>
          <p14:tracePt t="18029" x="6846888" y="1539875"/>
          <p14:tracePt t="18037" x="6872288" y="1539875"/>
          <p14:tracePt t="18045" x="6897688" y="1539875"/>
          <p14:tracePt t="18053" x="6934200" y="1539875"/>
          <p14:tracePt t="18061" x="6972300" y="1539875"/>
          <p14:tracePt t="18069" x="7034213" y="1539875"/>
          <p14:tracePt t="18077" x="7085013" y="1539875"/>
          <p14:tracePt t="18085" x="7134225" y="1539875"/>
          <p14:tracePt t="18093" x="7185025" y="1539875"/>
          <p14:tracePt t="18107" x="7272338" y="1539875"/>
          <p14:tracePt t="18108" x="7359650" y="1527175"/>
          <p14:tracePt t="18117" x="7435850" y="1514475"/>
          <p14:tracePt t="18125" x="7510463" y="1514475"/>
          <p14:tracePt t="18133" x="7535863" y="1514475"/>
          <p14:tracePt t="18141" x="7585075" y="1514475"/>
          <p14:tracePt t="18149" x="7673975" y="1514475"/>
          <p14:tracePt t="18159" x="7735888" y="1514475"/>
          <p14:tracePt t="18164" x="7773988" y="1527175"/>
          <p14:tracePt t="18175" x="7848600" y="1539875"/>
          <p14:tracePt t="18181" x="7910513" y="1539875"/>
          <p14:tracePt t="18189" x="7974013" y="1552575"/>
          <p14:tracePt t="18197" x="8010525" y="1552575"/>
          <p14:tracePt t="18206" x="8061325" y="1552575"/>
          <p14:tracePt t="18213" x="8099425" y="1563688"/>
          <p14:tracePt t="18223" x="8148638" y="1576388"/>
          <p14:tracePt t="18229" x="8186738" y="1576388"/>
          <p14:tracePt t="18237" x="8248650" y="1576388"/>
          <p14:tracePt t="18245" x="8312150" y="1576388"/>
          <p14:tracePt t="18253" x="8361363" y="1576388"/>
          <p14:tracePt t="18261" x="8424863" y="1576388"/>
          <p14:tracePt t="18269" x="8512175" y="1576388"/>
          <p14:tracePt t="18277" x="8574088" y="1576388"/>
          <p14:tracePt t="18285" x="8624888" y="1576388"/>
          <p14:tracePt t="18292" x="8712200" y="1576388"/>
          <p14:tracePt t="18301" x="8786813" y="1589088"/>
          <p14:tracePt t="18309" x="8837613" y="1601788"/>
          <p14:tracePt t="18317" x="8886825" y="1614488"/>
          <p14:tracePt t="18325" x="8963025" y="1627188"/>
          <p14:tracePt t="18333" x="9037638" y="1639888"/>
          <p14:tracePt t="18341" x="9099550" y="1639888"/>
          <p14:tracePt t="18349" x="9150350" y="1639888"/>
          <p14:tracePt t="18358" x="9175750" y="1639888"/>
          <p14:tracePt t="18365" x="9212263" y="1639888"/>
          <p14:tracePt t="18374" x="9250363" y="1639888"/>
          <p14:tracePt t="18381" x="9275763" y="1639888"/>
          <p14:tracePt t="18390" x="9288463" y="1639888"/>
          <p14:tracePt t="18638" x="9312275" y="1639888"/>
          <p14:tracePt t="18661" x="9324975" y="1639888"/>
          <p14:tracePt t="18701" x="9337675" y="1639888"/>
          <p14:tracePt t="18709" x="9350375" y="1639888"/>
          <p14:tracePt t="18717" x="9375775" y="1627188"/>
          <p14:tracePt t="18726" x="9413875" y="1614488"/>
          <p14:tracePt t="18733" x="9437688" y="1614488"/>
          <p14:tracePt t="18742" x="9463088" y="1614488"/>
          <p14:tracePt t="18749" x="9501188" y="1614488"/>
          <p14:tracePt t="18757" x="9550400" y="1614488"/>
          <p14:tracePt t="18765" x="9613900" y="1614488"/>
          <p14:tracePt t="18774" x="9739313" y="1614488"/>
          <p14:tracePt t="18781" x="9863138" y="1627188"/>
          <p14:tracePt t="18790" x="10001250" y="1627188"/>
          <p14:tracePt t="18797" x="10139363" y="1627188"/>
          <p14:tracePt t="18807" x="10264775" y="1639888"/>
          <p14:tracePt t="18813" x="10401300" y="1652588"/>
          <p14:tracePt t="18823" x="10590213" y="1676400"/>
          <p14:tracePt t="18829" x="10777538" y="1689100"/>
          <p14:tracePt t="18837" x="10977563" y="1689100"/>
          <p14:tracePt t="18845" x="11153775" y="1689100"/>
          <p14:tracePt t="18854" x="11328400" y="1689100"/>
          <p14:tracePt t="18861" x="11441113" y="1689100"/>
          <p14:tracePt t="18870" x="11553825" y="1689100"/>
          <p14:tracePt t="18877" x="11628438" y="1701800"/>
          <p14:tracePt t="18885" x="11679238" y="1701800"/>
          <p14:tracePt t="18893" x="11691938" y="1701800"/>
          <p14:tracePt t="18949" x="11703050" y="1714500"/>
          <p14:tracePt t="19054" x="11703050" y="1727200"/>
          <p14:tracePt t="19061" x="11691938" y="1727200"/>
          <p14:tracePt t="19069" x="11679238" y="1752600"/>
          <p14:tracePt t="19077" x="11653838" y="1752600"/>
          <p14:tracePt t="19085" x="11628438" y="1765300"/>
          <p14:tracePt t="19093" x="11591925" y="1776413"/>
          <p14:tracePt t="19101" x="11553825" y="1789113"/>
          <p14:tracePt t="19109" x="11515725" y="1814513"/>
          <p14:tracePt t="19117" x="11441113" y="1839913"/>
          <p14:tracePt t="19125" x="11366500" y="1865313"/>
          <p14:tracePt t="19133" x="11277600" y="1901825"/>
          <p14:tracePt t="19141" x="11141075" y="1927225"/>
          <p14:tracePt t="19149" x="10977563" y="1965325"/>
          <p14:tracePt t="19158" x="10777538" y="2027238"/>
          <p14:tracePt t="19165" x="10477500" y="2089150"/>
          <p14:tracePt t="19174" x="10139363" y="2165350"/>
          <p14:tracePt t="19181" x="9739313" y="2278063"/>
          <p14:tracePt t="19189" x="9312275" y="2339975"/>
          <p14:tracePt t="19197" x="8924925" y="2352675"/>
          <p14:tracePt t="19205" x="8448675" y="2378075"/>
          <p14:tracePt t="19213" x="7923213" y="2427288"/>
          <p14:tracePt t="19222" x="7323138" y="2427288"/>
          <p14:tracePt t="19229" x="6672263" y="2427288"/>
          <p14:tracePt t="19237" x="6034088" y="2427288"/>
          <p14:tracePt t="19245" x="5383213" y="2452688"/>
          <p14:tracePt t="19254" x="4832350" y="2490788"/>
          <p14:tracePt t="19261" x="4318000" y="2490788"/>
          <p14:tracePt t="19269" x="3867150" y="2516188"/>
          <p14:tracePt t="19277" x="3492500" y="2540000"/>
          <p14:tracePt t="19285" x="3179763" y="2540000"/>
          <p14:tracePt t="19293" x="2903538" y="2540000"/>
          <p14:tracePt t="19301" x="2690813" y="2527300"/>
          <p14:tracePt t="19309" x="2528888" y="2527300"/>
          <p14:tracePt t="19317" x="2390775" y="2527300"/>
          <p14:tracePt t="19325" x="2290763" y="2527300"/>
          <p14:tracePt t="19333" x="2203450" y="2516188"/>
          <p14:tracePt t="19342" x="2165350" y="2503488"/>
          <p14:tracePt t="19349" x="2127250" y="2503488"/>
          <p14:tracePt t="19358" x="2116138" y="2490788"/>
          <p14:tracePt t="19365" x="2090738" y="2478088"/>
          <p14:tracePt t="19376" x="2065338" y="2478088"/>
          <p14:tracePt t="19405" x="2052638" y="2478088"/>
          <p14:tracePt t="19413" x="2039938" y="2465388"/>
          <p14:tracePt t="19422" x="2039938" y="2452688"/>
          <p14:tracePt t="19437" x="2027238" y="2452688"/>
          <p14:tracePt t="19461" x="2003425" y="2439988"/>
          <p14:tracePt t="19485" x="1990725" y="2427288"/>
          <p14:tracePt t="19509" x="1978025" y="2414588"/>
          <p14:tracePt t="20173" x="1978025" y="2403475"/>
          <p14:tracePt t="20189" x="2014538" y="2403475"/>
          <p14:tracePt t="20197" x="2078038" y="2403475"/>
          <p14:tracePt t="20204" x="2139950" y="2403475"/>
          <p14:tracePt t="20213" x="2190750" y="2403475"/>
          <p14:tracePt t="20222" x="2265363" y="2403475"/>
          <p14:tracePt t="20230" x="2328863" y="2403475"/>
          <p14:tracePt t="20240" x="2378075" y="2403475"/>
          <p14:tracePt t="20245" x="2478088" y="2403475"/>
          <p14:tracePt t="20253" x="2616200" y="2403475"/>
          <p14:tracePt t="20261" x="2728913" y="2403475"/>
          <p14:tracePt t="20269" x="2816225" y="2403475"/>
          <p14:tracePt t="20277" x="2928938" y="2403475"/>
          <p14:tracePt t="20285" x="3067050" y="2390775"/>
          <p14:tracePt t="20293" x="3154363" y="2378075"/>
          <p14:tracePt t="20301" x="3241675" y="2378075"/>
          <p14:tracePt t="20309" x="3292475" y="2378075"/>
          <p14:tracePt t="20317" x="3328988" y="2378075"/>
          <p14:tracePt t="20325" x="3379788" y="2378075"/>
          <p14:tracePt t="20333" x="3405188" y="2378075"/>
          <p14:tracePt t="20341" x="3441700" y="2378075"/>
          <p14:tracePt t="20349" x="3479800" y="2378075"/>
          <p14:tracePt t="20357" x="3505200" y="2378075"/>
          <p14:tracePt t="20365" x="3530600" y="2378075"/>
          <p14:tracePt t="20374" x="3554413" y="2378075"/>
          <p14:tracePt t="20406" x="3567113" y="2378075"/>
          <p14:tracePt t="20478" x="3579813" y="2378075"/>
          <p14:tracePt t="20485" x="3592513" y="2365375"/>
          <p14:tracePt t="20493" x="3592513" y="2352675"/>
          <p14:tracePt t="20501" x="3617913" y="2352675"/>
          <p14:tracePt t="20509" x="3643313" y="2352675"/>
          <p14:tracePt t="20517" x="3667125" y="2352675"/>
          <p14:tracePt t="20525" x="3692525" y="2352675"/>
          <p14:tracePt t="20533" x="3705225" y="2352675"/>
          <p14:tracePt t="20541" x="3730625" y="2352675"/>
          <p14:tracePt t="20549" x="3767138" y="2352675"/>
          <p14:tracePt t="20557" x="3779838" y="2339975"/>
          <p14:tracePt t="20564" x="3817938" y="2327275"/>
          <p14:tracePt t="20574" x="3879850" y="2327275"/>
          <p14:tracePt t="20581" x="3968750" y="2327275"/>
          <p14:tracePt t="20590" x="4068763" y="2327275"/>
          <p14:tracePt t="20597" x="4156075" y="2327275"/>
          <p14:tracePt t="20606" x="4243388" y="2327275"/>
          <p14:tracePt t="20613" x="4305300" y="2339975"/>
          <p14:tracePt t="20623" x="4381500" y="2352675"/>
          <p14:tracePt t="20629" x="4443413" y="2352675"/>
          <p14:tracePt t="20638" x="4506913" y="2352675"/>
          <p14:tracePt t="20645" x="4543425" y="2352675"/>
          <p14:tracePt t="20653" x="4581525" y="2352675"/>
          <p14:tracePt t="20661" x="4606925" y="2365375"/>
          <p14:tracePt t="20669" x="4630738" y="2365375"/>
          <p14:tracePt t="20677" x="4656138" y="2365375"/>
          <p14:tracePt t="20685" x="4681538" y="2365375"/>
          <p14:tracePt t="20693" x="4719638" y="2365375"/>
          <p14:tracePt t="20701" x="4732338" y="2365375"/>
          <p14:tracePt t="20709" x="4768850" y="2365375"/>
          <p14:tracePt t="20717" x="4781550" y="2365375"/>
          <p14:tracePt t="20733" x="4806950" y="2365375"/>
          <p14:tracePt t="20749" x="4819650" y="2365375"/>
          <p14:tracePt t="20765" x="4819650" y="2339975"/>
          <p14:tracePt t="20774" x="4832350" y="2339975"/>
          <p14:tracePt t="20791" x="4843463" y="2339975"/>
          <p14:tracePt t="20797" x="4843463" y="2327275"/>
          <p14:tracePt t="20806" x="4856163" y="2327275"/>
          <p14:tracePt t="20813" x="4881563" y="2327275"/>
          <p14:tracePt t="20822" x="4906963" y="2314575"/>
          <p14:tracePt t="20829" x="4932363" y="2303463"/>
          <p14:tracePt t="20837" x="4981575" y="2290763"/>
          <p14:tracePt t="20845" x="5068888" y="2290763"/>
          <p14:tracePt t="20854" x="5132388" y="2290763"/>
          <p14:tracePt t="20861" x="5219700" y="2290763"/>
          <p14:tracePt t="20869" x="5307013" y="2290763"/>
          <p14:tracePt t="20877" x="5394325" y="2290763"/>
          <p14:tracePt t="20885" x="5483225" y="2290763"/>
          <p14:tracePt t="20893" x="5570538" y="2314575"/>
          <p14:tracePt t="20901" x="5619750" y="2327275"/>
          <p14:tracePt t="20909" x="5657850" y="2327275"/>
          <p14:tracePt t="20917" x="5683250" y="2327275"/>
          <p14:tracePt t="20925" x="5695950" y="2327275"/>
          <p14:tracePt t="21382" x="5695950" y="2339975"/>
          <p14:tracePt t="21485" x="5708650" y="2339975"/>
          <p14:tracePt t="21493" x="5719763" y="2339975"/>
          <p14:tracePt t="21501" x="5732463" y="2339975"/>
          <p14:tracePt t="21509" x="5783263" y="2339975"/>
          <p14:tracePt t="21517" x="5857875" y="2339975"/>
          <p14:tracePt t="21525" x="5908675" y="2339975"/>
          <p14:tracePt t="21533" x="5945188" y="2339975"/>
          <p14:tracePt t="21541" x="5970588" y="2339975"/>
          <p14:tracePt t="21549" x="5995988" y="2339975"/>
          <p14:tracePt t="21557" x="6021388" y="2339975"/>
          <p14:tracePt t="21565" x="6045200" y="2339975"/>
          <p14:tracePt t="21574" x="6083300" y="2339975"/>
          <p14:tracePt t="21581" x="6096000" y="2339975"/>
          <p14:tracePt t="21590" x="6134100" y="2339975"/>
          <p14:tracePt t="21597" x="6170613" y="2339975"/>
          <p14:tracePt t="21606" x="6196013" y="2314575"/>
          <p14:tracePt t="21613" x="6234113" y="2314575"/>
          <p14:tracePt t="21623" x="6246813" y="2314575"/>
          <p14:tracePt t="21628" x="6270625" y="2314575"/>
          <p14:tracePt t="21637" x="6283325" y="2303463"/>
          <p14:tracePt t="21645" x="6308725" y="2290763"/>
          <p14:tracePt t="21653" x="6334125" y="2290763"/>
          <p14:tracePt t="21661" x="6370638" y="2278063"/>
          <p14:tracePt t="21669" x="6396038" y="2278063"/>
          <p14:tracePt t="21677" x="6434138" y="2265363"/>
          <p14:tracePt t="21684" x="6483350" y="2265363"/>
          <p14:tracePt t="21693" x="6508750" y="2265363"/>
          <p14:tracePt t="21701" x="6559550" y="2265363"/>
          <p14:tracePt t="21709" x="6608763" y="2265363"/>
          <p14:tracePt t="21717" x="6708775" y="2265363"/>
          <p14:tracePt t="21725" x="6808788" y="2265363"/>
          <p14:tracePt t="21733" x="6897688" y="2265363"/>
          <p14:tracePt t="21741" x="7034213" y="2278063"/>
          <p14:tracePt t="21749" x="7134225" y="2290763"/>
          <p14:tracePt t="21758" x="7210425" y="2303463"/>
          <p14:tracePt t="21765" x="7259638" y="2303463"/>
          <p14:tracePt t="21774" x="7335838" y="2327275"/>
          <p14:tracePt t="21781" x="7385050" y="2352675"/>
          <p14:tracePt t="21789" x="7435850" y="2352675"/>
          <p14:tracePt t="21797" x="7472363" y="2352675"/>
          <p14:tracePt t="21806" x="7510463" y="2365375"/>
          <p14:tracePt t="21813" x="7523163" y="2365375"/>
          <p14:tracePt t="21823" x="7561263" y="2365375"/>
          <p14:tracePt t="21829" x="7597775" y="2378075"/>
          <p14:tracePt t="21839" x="7635875" y="2378075"/>
          <p14:tracePt t="21845" x="7673975" y="2403475"/>
          <p14:tracePt t="21853" x="7710488" y="2403475"/>
          <p14:tracePt t="21861" x="7735888" y="2403475"/>
          <p14:tracePt t="21869" x="7761288" y="2403475"/>
          <p14:tracePt t="21885" x="7773988" y="2403475"/>
          <p14:tracePt t="22197" x="7773988" y="2414588"/>
          <p14:tracePt t="22229" x="7761288" y="2414588"/>
          <p14:tracePt t="22525" x="7735888" y="2427288"/>
          <p14:tracePt t="22541" x="7735888" y="2439988"/>
          <p14:tracePt t="22548" x="7723188" y="2439988"/>
          <p14:tracePt t="22581" x="7735888" y="2439988"/>
          <p14:tracePt t="22590" x="7773988" y="2439988"/>
          <p14:tracePt t="22597" x="7785100" y="2439988"/>
          <p14:tracePt t="22604" x="7810500" y="2439988"/>
          <p14:tracePt t="22613" x="7823200" y="2439988"/>
          <p14:tracePt t="22623" x="7848600" y="2439988"/>
          <p14:tracePt t="22654" x="7861300" y="2427288"/>
          <p14:tracePt t="22669" x="7886700" y="2414588"/>
          <p14:tracePt t="22677" x="7886700" y="2403475"/>
          <p14:tracePt t="22685" x="7897813" y="2390775"/>
          <p14:tracePt t="22693" x="7897813" y="2378075"/>
          <p14:tracePt t="22700" x="7897813" y="2365375"/>
          <p14:tracePt t="22709" x="7910513" y="2365375"/>
          <p14:tracePt t="22717" x="7923213" y="2352675"/>
          <p14:tracePt t="22724" x="7935913" y="2327275"/>
          <p14:tracePt t="22733" x="7935913" y="2314575"/>
          <p14:tracePt t="22742" x="7948613" y="2303463"/>
          <p14:tracePt t="22749" x="7961313" y="2278063"/>
          <p14:tracePt t="22758" x="7974013" y="2278063"/>
          <p14:tracePt t="22765" x="7974013" y="2252663"/>
          <p14:tracePt t="22774" x="7986713" y="2252663"/>
          <p14:tracePt t="22781" x="7986713" y="2227263"/>
          <p14:tracePt t="22789" x="7999413" y="2227263"/>
          <p14:tracePt t="22797" x="7999413" y="2201863"/>
          <p14:tracePt t="22806" x="8010525" y="2190750"/>
          <p14:tracePt t="22824" x="8023225" y="2178050"/>
          <p14:tracePt t="22829" x="8023225" y="2165350"/>
          <p14:tracePt t="22837" x="8035925" y="2152650"/>
          <p14:tracePt t="22845" x="8048625" y="2152650"/>
          <p14:tracePt t="22854" x="8048625" y="2139950"/>
          <p14:tracePt t="22861" x="8061325" y="2139950"/>
          <p14:tracePt t="22869" x="8061325" y="2114550"/>
          <p14:tracePt t="22877" x="8074025" y="2114550"/>
          <p14:tracePt t="22885" x="8086725" y="2101850"/>
          <p14:tracePt t="22893" x="8099425" y="2101850"/>
          <p14:tracePt t="22901" x="8110538" y="2101850"/>
          <p14:tracePt t="22909" x="8123238" y="2078038"/>
          <p14:tracePt t="22925" x="8135938" y="2065338"/>
          <p14:tracePt t="22941" x="8174038" y="2039938"/>
          <p14:tracePt t="22949" x="8199438" y="2027238"/>
          <p14:tracePt t="22957" x="8223250" y="2001838"/>
          <p14:tracePt t="22965" x="8235950" y="1989138"/>
          <p14:tracePt t="22974" x="8248650" y="1965325"/>
          <p14:tracePt t="22981" x="8261350" y="1927225"/>
          <p14:tracePt t="22990" x="8261350" y="1889125"/>
          <p14:tracePt t="22997" x="8274050" y="1865313"/>
          <p14:tracePt t="23006" x="8286750" y="1839913"/>
          <p14:tracePt t="23013" x="8299450" y="1827213"/>
          <p14:tracePt t="23022" x="8299450" y="1801813"/>
          <p14:tracePt t="23029" x="8299450" y="1776413"/>
          <p14:tracePt t="23061" x="8299450" y="1765300"/>
          <p14:tracePt t="23117" x="8299450" y="1752600"/>
          <p14:tracePt t="23157" x="8299450" y="1727200"/>
          <p14:tracePt t="23174" x="8286750" y="1701800"/>
          <p14:tracePt t="23181" x="8286750" y="1689100"/>
          <p14:tracePt t="23189" x="8286750" y="1676400"/>
          <p14:tracePt t="23197" x="8286750" y="1663700"/>
          <p14:tracePt t="23206" x="8274050" y="1652588"/>
          <p14:tracePt t="23229" x="8274050" y="1639888"/>
          <p14:tracePt t="23277" x="8274050" y="1614488"/>
          <p14:tracePt t="23285" x="8286750" y="1614488"/>
          <p14:tracePt t="23293" x="8286750" y="1601788"/>
          <p14:tracePt t="23301" x="8299450" y="1589088"/>
          <p14:tracePt t="23309" x="8324850" y="1589088"/>
          <p14:tracePt t="23317" x="8348663" y="1576388"/>
          <p14:tracePt t="23325" x="8386763" y="1563688"/>
          <p14:tracePt t="23333" x="8412163" y="1552575"/>
          <p14:tracePt t="23341" x="8435975" y="1539875"/>
          <p14:tracePt t="23349" x="8461375" y="1527175"/>
          <p14:tracePt t="23358" x="8486775" y="1501775"/>
          <p14:tracePt t="23364" x="8524875" y="1489075"/>
          <p14:tracePt t="23373" x="8537575" y="1489075"/>
          <p14:tracePt t="23381" x="8548688" y="1476375"/>
          <p14:tracePt t="23397" x="8561388" y="1476375"/>
          <p14:tracePt t="23406" x="8574088" y="1476375"/>
          <p14:tracePt t="23413" x="8586788" y="1476375"/>
          <p14:tracePt t="23422" x="8612188" y="1476375"/>
          <p14:tracePt t="23429" x="8650288" y="1476375"/>
          <p14:tracePt t="23438" x="8699500" y="1476375"/>
          <p14:tracePt t="23445" x="8737600" y="1476375"/>
          <p14:tracePt t="23454" x="8763000" y="1476375"/>
          <p14:tracePt t="23461" x="8824913" y="1476375"/>
          <p14:tracePt t="23469" x="8863013" y="1476375"/>
          <p14:tracePt t="23477" x="8874125" y="1476375"/>
          <p14:tracePt t="23485" x="8886825" y="1476375"/>
          <p14:tracePt t="23541" x="8924925" y="1476375"/>
          <p14:tracePt t="23549" x="8937625" y="1489075"/>
          <p14:tracePt t="23557" x="8950325" y="1489075"/>
          <p14:tracePt t="23565" x="8975725" y="1514475"/>
          <p14:tracePt t="23581" x="8999538" y="1539875"/>
          <p14:tracePt t="23590" x="9024938" y="1563688"/>
          <p14:tracePt t="23597" x="9050338" y="1576388"/>
          <p14:tracePt t="23607" x="9075738" y="1614488"/>
          <p14:tracePt t="23613" x="9099550" y="1652588"/>
          <p14:tracePt t="23623" x="9124950" y="1689100"/>
          <p14:tracePt t="23629" x="9150350" y="1714500"/>
          <p14:tracePt t="23637" x="9175750" y="1752600"/>
          <p14:tracePt t="23645" x="9188450" y="1776413"/>
          <p14:tracePt t="23653" x="9199563" y="1814513"/>
          <p14:tracePt t="23661" x="9199563" y="1852613"/>
          <p14:tracePt t="23669" x="9199563" y="1901825"/>
          <p14:tracePt t="23677" x="9199563" y="1927225"/>
          <p14:tracePt t="23685" x="9199563" y="1965325"/>
          <p14:tracePt t="23693" x="9199563" y="2014538"/>
          <p14:tracePt t="23701" x="9199563" y="2052638"/>
          <p14:tracePt t="23709" x="9199563" y="2101850"/>
          <p14:tracePt t="23717" x="9188450" y="2139950"/>
          <p14:tracePt t="23725" x="9175750" y="2201863"/>
          <p14:tracePt t="23733" x="9163050" y="2239963"/>
          <p14:tracePt t="23740" x="9150350" y="2278063"/>
          <p14:tracePt t="23749" x="9124950" y="2303463"/>
          <p14:tracePt t="23758" x="9099550" y="2339975"/>
          <p14:tracePt t="23764" x="9075738" y="2365375"/>
          <p14:tracePt t="23774" x="9050338" y="2403475"/>
          <p14:tracePt t="23781" x="9037638" y="2427288"/>
          <p14:tracePt t="23789" x="8999538" y="2465388"/>
          <p14:tracePt t="23797" x="8986838" y="2478088"/>
          <p14:tracePt t="23807" x="8975725" y="2503488"/>
          <p14:tracePt t="23813" x="8950325" y="2503488"/>
          <p14:tracePt t="23822" x="8924925" y="2516188"/>
          <p14:tracePt t="23829" x="8899525" y="2540000"/>
          <p14:tracePt t="23838" x="8863013" y="2540000"/>
          <p14:tracePt t="23845" x="8824913" y="2552700"/>
          <p14:tracePt t="23853" x="8750300" y="2552700"/>
          <p14:tracePt t="23861" x="8699500" y="2540000"/>
          <p14:tracePt t="23869" x="8661400" y="2527300"/>
          <p14:tracePt t="23877" x="8586788" y="2503488"/>
          <p14:tracePt t="23885" x="8512175" y="2452688"/>
          <p14:tracePt t="23893" x="8461375" y="2414588"/>
          <p14:tracePt t="23900" x="8399463" y="2378075"/>
          <p14:tracePt t="23909" x="8348663" y="2327275"/>
          <p14:tracePt t="23917" x="8324850" y="2278063"/>
          <p14:tracePt t="23925" x="8299450" y="2239963"/>
          <p14:tracePt t="23933" x="8261350" y="2201863"/>
          <p14:tracePt t="23941" x="8223250" y="2139950"/>
          <p14:tracePt t="23949" x="8212138" y="2101850"/>
          <p14:tracePt t="23958" x="8212138" y="2052638"/>
          <p14:tracePt t="23965" x="8212138" y="2014538"/>
          <p14:tracePt t="23975" x="8212138" y="1965325"/>
          <p14:tracePt t="23981" x="8212138" y="1939925"/>
          <p14:tracePt t="23990" x="8212138" y="1901825"/>
          <p14:tracePt t="23997" x="8223250" y="1889125"/>
          <p14:tracePt t="24006" x="8248650" y="1865313"/>
          <p14:tracePt t="24013" x="8274050" y="1839913"/>
          <p14:tracePt t="24023" x="8299450" y="1801813"/>
          <p14:tracePt t="24029" x="8299450" y="1789113"/>
          <p14:tracePt t="24037" x="8335963" y="1765300"/>
          <p14:tracePt t="24045" x="8348663" y="1752600"/>
          <p14:tracePt t="24053" x="8374063" y="1727200"/>
          <p14:tracePt t="24061" x="8386763" y="1689100"/>
          <p14:tracePt t="24069" x="8424863" y="1676400"/>
          <p14:tracePt t="24077" x="8448675" y="1663700"/>
          <p14:tracePt t="24085" x="8524875" y="1652588"/>
          <p14:tracePt t="24093" x="8624888" y="1652588"/>
          <p14:tracePt t="24101" x="8724900" y="1652588"/>
          <p14:tracePt t="24124" x="8924925" y="1701800"/>
          <p14:tracePt t="24125" x="9037638" y="1739900"/>
          <p14:tracePt t="24133" x="9137650" y="1765300"/>
          <p14:tracePt t="24141" x="9237663" y="1789113"/>
          <p14:tracePt t="24149" x="9350375" y="1814513"/>
          <p14:tracePt t="24157" x="9413875" y="1827213"/>
          <p14:tracePt t="24165" x="9475788" y="1839913"/>
          <p14:tracePt t="24175" x="9488488" y="1852613"/>
          <p14:tracePt t="24197" x="9488488" y="1865313"/>
          <p14:tracePt t="24213" x="9488488" y="1889125"/>
          <p14:tracePt t="24223" x="9463088" y="1927225"/>
          <p14:tracePt t="24229" x="9437688" y="1952625"/>
          <p14:tracePt t="24239" x="9413875" y="1978025"/>
          <p14:tracePt t="24245" x="9388475" y="2065338"/>
          <p14:tracePt t="24253" x="9375775" y="2139950"/>
          <p14:tracePt t="24261" x="9337675" y="2190750"/>
          <p14:tracePt t="24269" x="9312275" y="2278063"/>
          <p14:tracePt t="24278" x="9288463" y="2390775"/>
          <p14:tracePt t="24285" x="9237663" y="2478088"/>
          <p14:tracePt t="24293" x="9175750" y="2552700"/>
          <p14:tracePt t="24302" x="9112250" y="2640013"/>
          <p14:tracePt t="24309" x="9050338" y="2716213"/>
          <p14:tracePt t="24319" x="9024938" y="2765425"/>
          <p14:tracePt t="24326" x="8986838" y="2803525"/>
          <p14:tracePt t="24335" x="8975725" y="2840038"/>
          <p14:tracePt t="24343" x="8924925" y="2852738"/>
          <p14:tracePt t="24351" x="8912225" y="2852738"/>
          <p14:tracePt t="24360" x="8899525" y="2852738"/>
          <p14:tracePt t="24367" x="8886825" y="2852738"/>
          <p14:tracePt t="24376" x="8837613" y="2840038"/>
          <p14:tracePt t="24383" x="8774113" y="2778125"/>
          <p14:tracePt t="24393" x="8737600" y="2690813"/>
          <p14:tracePt t="24398" x="8686800" y="2616200"/>
          <p14:tracePt t="24409" x="8612188" y="2516188"/>
          <p14:tracePt t="24413" x="8548688" y="2414588"/>
          <p14:tracePt t="24422" x="8486775" y="2314575"/>
          <p14:tracePt t="24429" x="8435975" y="2214563"/>
          <p14:tracePt t="24437" x="8386763" y="2101850"/>
          <p14:tracePt t="24445" x="8361363" y="2039938"/>
          <p14:tracePt t="24454" x="8335963" y="1965325"/>
          <p14:tracePt t="24461" x="8335963" y="1914525"/>
          <p14:tracePt t="24469" x="8335963" y="1876425"/>
          <p14:tracePt t="24477" x="8335963" y="1839913"/>
          <p14:tracePt t="24485" x="8348663" y="1814513"/>
          <p14:tracePt t="24493" x="8348663" y="1789113"/>
          <p14:tracePt t="24501" x="8374063" y="1789113"/>
          <p14:tracePt t="24509" x="8399463" y="1789113"/>
          <p14:tracePt t="24517" x="8399463" y="1765300"/>
          <p14:tracePt t="24525" x="8435975" y="1765300"/>
          <p14:tracePt t="24533" x="8448675" y="1765300"/>
          <p14:tracePt t="24540" x="8461375" y="1765300"/>
          <p14:tracePt t="24549" x="8486775" y="1765300"/>
          <p14:tracePt t="24557" x="8524875" y="1765300"/>
          <p14:tracePt t="24565" x="8561388" y="1776413"/>
          <p14:tracePt t="24574" x="8599488" y="1776413"/>
          <p14:tracePt t="24581" x="8637588" y="1776413"/>
          <p14:tracePt t="24590" x="8661400" y="1801813"/>
          <p14:tracePt t="24597" x="8686800" y="1814513"/>
          <p14:tracePt t="24606" x="8699500" y="1827213"/>
          <p14:tracePt t="24613" x="8724900" y="1839913"/>
          <p14:tracePt t="24622" x="8724900" y="1852613"/>
          <p14:tracePt t="24629" x="8750300" y="1865313"/>
          <p14:tracePt t="24639" x="8763000" y="1876425"/>
          <p14:tracePt t="24645" x="8774113" y="1901825"/>
          <p14:tracePt t="24654" x="8786813" y="1939925"/>
          <p14:tracePt t="24661" x="8799513" y="1965325"/>
          <p14:tracePt t="24669" x="8812213" y="1989138"/>
          <p14:tracePt t="24677" x="8824913" y="2001838"/>
          <p14:tracePt t="24685" x="8824913" y="2039938"/>
          <p14:tracePt t="24693" x="8837613" y="2089150"/>
          <p14:tracePt t="24701" x="8850313" y="2114550"/>
          <p14:tracePt t="24709" x="8863013" y="2152650"/>
          <p14:tracePt t="24717" x="8863013" y="2165350"/>
          <p14:tracePt t="24725" x="8863013" y="2178050"/>
          <p14:tracePt t="24733" x="8863013" y="2201863"/>
          <p14:tracePt t="24797" x="8874125" y="2201863"/>
          <p14:tracePt t="25005" x="8874125" y="2190750"/>
          <p14:tracePt t="25165" x="8874125" y="2178050"/>
          <p14:tracePt t="25181" x="8850313" y="2190750"/>
          <p14:tracePt t="25189" x="8824913" y="2190750"/>
          <p14:tracePt t="28973" x="8799513" y="2190750"/>
          <p14:tracePt t="28981" x="8786813" y="2201863"/>
          <p14:tracePt t="28990" x="8750300" y="2214563"/>
          <p14:tracePt t="28997" x="8699500" y="2214563"/>
          <p14:tracePt t="29006" x="8650288" y="2239963"/>
          <p14:tracePt t="29013" x="8612188" y="2239963"/>
          <p14:tracePt t="29023" x="8574088" y="2239963"/>
          <p14:tracePt t="29029" x="8561388" y="2252663"/>
          <p14:tracePt t="29093" x="8537575" y="2265363"/>
          <p14:tracePt t="29101" x="8524875" y="2265363"/>
          <p14:tracePt t="29109" x="8512175" y="2265363"/>
          <p14:tracePt t="29117" x="8499475" y="2265363"/>
          <p14:tracePt t="29125" x="8486775" y="2265363"/>
          <p14:tracePt t="29133" x="8448675" y="2265363"/>
          <p14:tracePt t="29141" x="8386763" y="2278063"/>
          <p14:tracePt t="29149" x="8348663" y="2290763"/>
          <p14:tracePt t="29158" x="8312150" y="2290763"/>
          <p14:tracePt t="29165" x="8248650" y="2303463"/>
          <p14:tracePt t="29174" x="8199438" y="2303463"/>
          <p14:tracePt t="29181" x="8174038" y="2314575"/>
          <p14:tracePt t="29190" x="8099425" y="2339975"/>
          <p14:tracePt t="29197" x="8010525" y="2365375"/>
          <p14:tracePt t="29206" x="7923213" y="2365375"/>
          <p14:tracePt t="29213" x="7835900" y="2390775"/>
          <p14:tracePt t="29223" x="7748588" y="2403475"/>
          <p14:tracePt t="29229" x="7648575" y="2427288"/>
          <p14:tracePt t="29238" x="7535863" y="2452688"/>
          <p14:tracePt t="29245" x="7448550" y="2490788"/>
          <p14:tracePt t="29253" x="7359650" y="2527300"/>
          <p14:tracePt t="29261" x="7297738" y="2527300"/>
          <p14:tracePt t="29270" x="7235825" y="2578100"/>
          <p14:tracePt t="29277" x="7172325" y="2616200"/>
          <p14:tracePt t="29285" x="7123113" y="2652713"/>
          <p14:tracePt t="29293" x="7046913" y="2678113"/>
          <p14:tracePt t="29301" x="6985000" y="2716213"/>
          <p14:tracePt t="29309" x="6897688" y="2765425"/>
          <p14:tracePt t="29317" x="6808788" y="2828925"/>
          <p14:tracePt t="29325" x="6684963" y="2890838"/>
          <p14:tracePt t="29333" x="6546850" y="2965450"/>
          <p14:tracePt t="29341" x="6396038" y="3041650"/>
          <p14:tracePt t="29349" x="6221413" y="3103563"/>
          <p14:tracePt t="29358" x="5970588" y="3216275"/>
          <p14:tracePt t="29364" x="5757863" y="3278188"/>
          <p14:tracePt t="29374" x="5570538" y="3316288"/>
          <p14:tracePt t="29380" x="5345113" y="3341688"/>
          <p14:tracePt t="29390" x="5094288" y="3378200"/>
          <p14:tracePt t="29397" x="4806950" y="3390900"/>
          <p14:tracePt t="29406" x="4556125" y="3429000"/>
          <p14:tracePt t="29413" x="4294188" y="3479800"/>
          <p14:tracePt t="29422" x="3979863" y="3554413"/>
          <p14:tracePt t="29429" x="3779838" y="3616325"/>
          <p14:tracePt t="29439" x="3541713" y="3667125"/>
          <p14:tracePt t="29445" x="3341688" y="3716338"/>
          <p14:tracePt t="29454" x="3116263" y="3767138"/>
          <p14:tracePt t="29461" x="2903538" y="3767138"/>
          <p14:tracePt t="29470" x="2728913" y="3767138"/>
          <p14:tracePt t="29477" x="2578100" y="3767138"/>
          <p14:tracePt t="29485" x="2441575" y="3767138"/>
          <p14:tracePt t="29493" x="2290763" y="3767138"/>
          <p14:tracePt t="29501" x="2139950" y="3754438"/>
          <p14:tracePt t="29509" x="2003425" y="3741738"/>
          <p14:tracePt t="29517" x="1890713" y="3703638"/>
          <p14:tracePt t="29525" x="1752600" y="3667125"/>
          <p14:tracePt t="29533" x="1665288" y="3654425"/>
          <p14:tracePt t="29541" x="1601788" y="3641725"/>
          <p14:tracePt t="29549" x="1577975" y="3641725"/>
          <p14:tracePt t="29556" x="1577975" y="3629025"/>
          <p14:tracePt t="29621" x="1552575" y="3616325"/>
          <p14:tracePt t="29637" x="1539875" y="3603625"/>
          <p14:tracePt t="29653" x="1501775" y="3567113"/>
          <p14:tracePt t="29693" x="1489075" y="3554413"/>
          <p14:tracePt t="29709" x="1489075" y="3541713"/>
          <p14:tracePt t="29717" x="1489075" y="3529013"/>
          <p14:tracePt t="29725" x="1501775" y="3529013"/>
          <p14:tracePt t="29733" x="1514475" y="3503613"/>
          <p14:tracePt t="29741" x="1552575" y="3490913"/>
          <p14:tracePt t="29749" x="1589088" y="3467100"/>
          <p14:tracePt t="29757" x="1665288" y="3429000"/>
          <p14:tracePt t="29765" x="1752600" y="3403600"/>
          <p14:tracePt t="29774" x="1839913" y="3378200"/>
          <p14:tracePt t="29781" x="1927225" y="3354388"/>
          <p14:tracePt t="29791" x="2003425" y="3303588"/>
          <p14:tracePt t="29797" x="2090738" y="3278188"/>
          <p14:tracePt t="29806" x="2178050" y="3241675"/>
          <p14:tracePt t="29813" x="2316163" y="3216275"/>
          <p14:tracePt t="29823" x="2441575" y="3190875"/>
          <p14:tracePt t="29829" x="2554288" y="3154363"/>
          <p14:tracePt t="29839" x="2690813" y="3116263"/>
          <p14:tracePt t="29845" x="2803525" y="3090863"/>
          <p14:tracePt t="29853" x="2867025" y="3078163"/>
          <p14:tracePt t="29861" x="2928938" y="3065463"/>
          <p14:tracePt t="29869" x="2967038" y="3065463"/>
          <p14:tracePt t="29877" x="3016250" y="3065463"/>
          <p14:tracePt t="29885" x="3028950" y="3065463"/>
          <p14:tracePt t="29893" x="3054350" y="3065463"/>
          <p14:tracePt t="29901" x="3067050" y="3065463"/>
          <p14:tracePt t="29909" x="3079750" y="3065463"/>
          <p14:tracePt t="29917" x="3092450" y="3065463"/>
          <p14:tracePt t="29925" x="3116263" y="3065463"/>
          <p14:tracePt t="30141" x="3116263" y="3078163"/>
          <p14:tracePt t="30333" x="3128963" y="3078163"/>
          <p14:tracePt t="30341" x="3167063" y="3078163"/>
          <p14:tracePt t="30349" x="3228975" y="3078163"/>
          <p14:tracePt t="30357" x="3267075" y="3078163"/>
          <p14:tracePt t="30365" x="3354388" y="3065463"/>
          <p14:tracePt t="30374" x="3441700" y="3054350"/>
          <p14:tracePt t="30381" x="3505200" y="3054350"/>
          <p14:tracePt t="30390" x="3530600" y="3054350"/>
          <p14:tracePt t="30397" x="3567113" y="3054350"/>
          <p14:tracePt t="30406" x="3617913" y="3054350"/>
          <p14:tracePt t="30413" x="3705225" y="3028950"/>
          <p14:tracePt t="30424" x="3792538" y="3003550"/>
          <p14:tracePt t="30429" x="3905250" y="2978150"/>
          <p14:tracePt t="30439" x="3992563" y="2952750"/>
          <p14:tracePt t="30445" x="4043363" y="2916238"/>
          <p14:tracePt t="30453" x="4092575" y="2890838"/>
          <p14:tracePt t="30461" x="4130675" y="2865438"/>
          <p14:tracePt t="30469" x="4168775" y="2865438"/>
          <p14:tracePt t="30477" x="4230688" y="2828925"/>
          <p14:tracePt t="30485" x="4256088" y="2816225"/>
          <p14:tracePt t="30493" x="4281488" y="2803525"/>
          <p14:tracePt t="30501" x="4294188" y="2803525"/>
          <p14:tracePt t="30509" x="4318000" y="2790825"/>
          <p14:tracePt t="30517" x="4330700" y="2790825"/>
          <p14:tracePt t="30525" x="4343400" y="2790825"/>
          <p14:tracePt t="30533" x="4368800" y="2778125"/>
          <p14:tracePt t="30541" x="4381500" y="2778125"/>
          <p14:tracePt t="30549" x="4406900" y="2778125"/>
          <p14:tracePt t="30557" x="4443413" y="2765425"/>
          <p14:tracePt t="30565" x="4468813" y="2752725"/>
          <p14:tracePt t="30574" x="4494213" y="2752725"/>
          <p14:tracePt t="30581" x="4506913" y="2752725"/>
          <p14:tracePt t="30590" x="4530725" y="2740025"/>
          <p14:tracePt t="30597" x="4543425" y="2740025"/>
          <p14:tracePt t="30613" x="4568825" y="2740025"/>
          <p14:tracePt t="30623" x="4581525" y="2728913"/>
          <p14:tracePt t="30629" x="4594225" y="2728913"/>
          <p14:tracePt t="30638" x="4630738" y="2716213"/>
          <p14:tracePt t="30645" x="4643438" y="2716213"/>
          <p14:tracePt t="30653" x="4694238" y="2716213"/>
          <p14:tracePt t="30661" x="4794250" y="2716213"/>
          <p14:tracePt t="30669" x="4906963" y="2716213"/>
          <p14:tracePt t="30677" x="5006975" y="2716213"/>
          <p14:tracePt t="30685" x="5132388" y="2716213"/>
          <p14:tracePt t="30693" x="5257800" y="2716213"/>
          <p14:tracePt t="30701" x="5383213" y="2740025"/>
          <p14:tracePt t="30709" x="5495925" y="2752725"/>
          <p14:tracePt t="30717" x="5607050" y="2765425"/>
          <p14:tracePt t="30725" x="5708650" y="2803525"/>
          <p14:tracePt t="30733" x="5783263" y="2828925"/>
          <p14:tracePt t="30741" x="5845175" y="2828925"/>
          <p14:tracePt t="30749" x="5883275" y="2840038"/>
          <p14:tracePt t="30757" x="5945188" y="2865438"/>
          <p14:tracePt t="30764" x="5995988" y="2865438"/>
          <p14:tracePt t="30774" x="6057900" y="2890838"/>
          <p14:tracePt t="30781" x="6108700" y="2890838"/>
          <p14:tracePt t="30790" x="6157913" y="2890838"/>
          <p14:tracePt t="30797" x="6208713" y="2903538"/>
          <p14:tracePt t="30806" x="6234113" y="2916238"/>
          <p14:tracePt t="30813" x="6270625" y="2916238"/>
          <p14:tracePt t="30823" x="6296025" y="2916238"/>
          <p14:tracePt t="30829" x="6334125" y="2928938"/>
          <p14:tracePt t="30840" x="6370638" y="2928938"/>
          <p14:tracePt t="30844" x="6396038" y="2928938"/>
          <p14:tracePt t="30853" x="6421438" y="2928938"/>
          <p14:tracePt t="30861" x="6459538" y="2928938"/>
          <p14:tracePt t="30870" x="6472238" y="2928938"/>
          <p14:tracePt t="30877" x="6496050" y="2928938"/>
          <p14:tracePt t="30885" x="6521450" y="2928938"/>
          <p14:tracePt t="30893" x="6546850" y="2928938"/>
          <p14:tracePt t="30901" x="6559550" y="2928938"/>
          <p14:tracePt t="30909" x="6584950" y="2916238"/>
          <p14:tracePt t="30917" x="6608763" y="2916238"/>
          <p14:tracePt t="30925" x="6646863" y="2916238"/>
          <p14:tracePt t="30933" x="6672263" y="2903538"/>
          <p14:tracePt t="30940" x="6684963" y="2890838"/>
          <p14:tracePt t="30949" x="6708775" y="2890838"/>
          <p14:tracePt t="30957" x="6721475" y="2890838"/>
          <p14:tracePt t="30973" x="6734175" y="2890838"/>
          <p14:tracePt t="30990" x="6746875" y="2890838"/>
          <p14:tracePt t="30997" x="6772275" y="2890838"/>
          <p14:tracePt t="31013" x="6797675" y="2890838"/>
          <p14:tracePt t="31021" x="6808788" y="2890838"/>
          <p14:tracePt t="31029" x="6821488" y="2890838"/>
          <p14:tracePt t="31039" x="6834188" y="2890838"/>
          <p14:tracePt t="31045" x="6872288" y="2890838"/>
          <p14:tracePt t="31056" x="6921500" y="2890838"/>
          <p14:tracePt t="31061" x="6959600" y="2890838"/>
          <p14:tracePt t="31070" x="7021513" y="2890838"/>
          <p14:tracePt t="31078" x="7046913" y="2890838"/>
          <p14:tracePt t="31085" x="7072313" y="2890838"/>
          <p14:tracePt t="31093" x="7085013" y="2890838"/>
          <p14:tracePt t="31106" x="7110413" y="2878138"/>
          <p14:tracePt t="31109" x="7134225" y="2865438"/>
          <p14:tracePt t="31117" x="7146925" y="2865438"/>
          <p14:tracePt t="31125" x="7159625" y="2865438"/>
          <p14:tracePt t="31133" x="7185025" y="2865438"/>
          <p14:tracePt t="31157" x="7210425" y="2865438"/>
          <p14:tracePt t="31175" x="7235825" y="2865438"/>
          <p14:tracePt t="31207" x="7246938" y="2865438"/>
          <p14:tracePt t="31213" x="7259638" y="2865438"/>
          <p14:tracePt t="31221" x="7272338" y="2865438"/>
          <p14:tracePt t="31237" x="7285038" y="2865438"/>
          <p14:tracePt t="31245" x="7297738" y="2865438"/>
          <p14:tracePt t="31253" x="7297738" y="2878138"/>
          <p14:tracePt t="31261" x="7323138" y="2878138"/>
          <p14:tracePt t="31270" x="7335838" y="2878138"/>
          <p14:tracePt t="31277" x="7348538" y="2878138"/>
          <p14:tracePt t="31285" x="7372350" y="2878138"/>
          <p14:tracePt t="31293" x="7410450" y="2878138"/>
          <p14:tracePt t="31301" x="7472363" y="2890838"/>
          <p14:tracePt t="31309" x="7535863" y="2890838"/>
          <p14:tracePt t="31317" x="7572375" y="2890838"/>
          <p14:tracePt t="31325" x="7597775" y="2890838"/>
          <p14:tracePt t="31333" x="7623175" y="2903538"/>
          <p14:tracePt t="31342" x="7635875" y="2916238"/>
          <p14:tracePt t="31349" x="7673975" y="2916238"/>
          <p14:tracePt t="31357" x="7748588" y="2916238"/>
          <p14:tracePt t="31365" x="7785100" y="2916238"/>
          <p14:tracePt t="31376" x="7810500" y="2916238"/>
          <p14:tracePt t="31382" x="7835900" y="2916238"/>
          <p14:tracePt t="31751" x="7835900" y="2941638"/>
          <p14:tracePt t="31759" x="7823200" y="2952750"/>
          <p14:tracePt t="31767" x="7810500" y="2952750"/>
          <p14:tracePt t="31775" x="7797800" y="2965450"/>
          <p14:tracePt t="31780" x="7785100" y="2965450"/>
          <p14:tracePt t="31790" x="7761288" y="2978150"/>
          <p14:tracePt t="34541" x="7748588" y="2978150"/>
          <p14:tracePt t="34549" x="7735888" y="2978150"/>
          <p14:tracePt t="34557" x="7710488" y="3003550"/>
          <p14:tracePt t="34565" x="7697788" y="3003550"/>
          <p14:tracePt t="34573" x="7685088" y="3003550"/>
          <p14:tracePt t="34580" x="7673975" y="3003550"/>
          <p14:tracePt t="34597" x="7673975" y="3016250"/>
          <p14:tracePt t="34606" x="7648575" y="3016250"/>
          <p14:tracePt t="34623" x="7635875" y="3028950"/>
          <p14:tracePt t="34629" x="7610475" y="3054350"/>
          <p14:tracePt t="34638" x="7572375" y="3078163"/>
          <p14:tracePt t="34645" x="7535863" y="3103563"/>
          <p14:tracePt t="34655" x="7523163" y="3116263"/>
          <p14:tracePt t="34661" x="7485063" y="3154363"/>
          <p14:tracePt t="34669" x="7423150" y="3178175"/>
          <p14:tracePt t="34677" x="7372350" y="3203575"/>
          <p14:tracePt t="34685" x="7310438" y="3228975"/>
          <p14:tracePt t="34693" x="7197725" y="3290888"/>
          <p14:tracePt t="34701" x="7097713" y="3354388"/>
          <p14:tracePt t="34709" x="6985000" y="3403600"/>
          <p14:tracePt t="34717" x="6846888" y="3454400"/>
          <p14:tracePt t="34725" x="6721475" y="3479800"/>
          <p14:tracePt t="34733" x="6559550" y="3503613"/>
          <p14:tracePt t="34741" x="6434138" y="3541713"/>
          <p14:tracePt t="34749" x="6270625" y="3590925"/>
          <p14:tracePt t="34758" x="6096000" y="3641725"/>
          <p14:tracePt t="34765" x="5883275" y="3729038"/>
          <p14:tracePt t="34774" x="5657850" y="3779838"/>
          <p14:tracePt t="34781" x="5445125" y="3841750"/>
          <p14:tracePt t="34790" x="5270500" y="3905250"/>
          <p14:tracePt t="34797" x="5068888" y="3941763"/>
          <p14:tracePt t="34806" x="4843463" y="3979863"/>
          <p14:tracePt t="34813" x="4656138" y="4005263"/>
          <p14:tracePt t="34822" x="4394200" y="4054475"/>
          <p14:tracePt t="34829" x="4143375" y="4079875"/>
          <p14:tracePt t="34839" x="3867150" y="4079875"/>
          <p14:tracePt t="34845" x="3630613" y="4079875"/>
          <p14:tracePt t="34853" x="3317875" y="4079875"/>
          <p14:tracePt t="34861" x="2967038" y="4092575"/>
          <p14:tracePt t="34869" x="2690813" y="4117975"/>
          <p14:tracePt t="34877" x="2452688" y="4117975"/>
          <p14:tracePt t="34885" x="2278063" y="4117975"/>
          <p14:tracePt t="34893" x="2127250" y="4105275"/>
          <p14:tracePt t="34901" x="2014538" y="4105275"/>
          <p14:tracePt t="34909" x="1927225" y="4105275"/>
          <p14:tracePt t="34917" x="1839913" y="4105275"/>
          <p14:tracePt t="34925" x="1739900" y="4105275"/>
          <p14:tracePt t="34933" x="1677988" y="4105275"/>
          <p14:tracePt t="34941" x="1589088" y="4105275"/>
          <p14:tracePt t="34949" x="1539875" y="4105275"/>
          <p14:tracePt t="34957" x="1489075" y="4105275"/>
          <p14:tracePt t="34965" x="1439863" y="4105275"/>
          <p14:tracePt t="34974" x="1401763" y="4105275"/>
          <p14:tracePt t="34980" x="1352550" y="4105275"/>
          <p14:tracePt t="34990" x="1327150" y="4092575"/>
          <p14:tracePt t="34997" x="1289050" y="4079875"/>
          <p14:tracePt t="35004" x="1263650" y="4079875"/>
          <p14:tracePt t="35013" x="1239838" y="4067175"/>
          <p14:tracePt t="35021" x="1227138" y="4054475"/>
          <p14:tracePt t="35030" x="1201738" y="4029075"/>
          <p14:tracePt t="35038" x="1201738" y="4005263"/>
          <p14:tracePt t="35045" x="1176338" y="3967163"/>
          <p14:tracePt t="35055" x="1176338" y="3929063"/>
          <p14:tracePt t="35061" x="1176338" y="3905250"/>
          <p14:tracePt t="35070" x="1163638" y="3867150"/>
          <p14:tracePt t="35077" x="1163638" y="3854450"/>
          <p14:tracePt t="35085" x="1150938" y="3829050"/>
          <p14:tracePt t="35093" x="1150938" y="3816350"/>
          <p14:tracePt t="35107" x="1150938" y="3803650"/>
          <p14:tracePt t="35109" x="1150938" y="3792538"/>
          <p14:tracePt t="35117" x="1150938" y="3779838"/>
          <p14:tracePt t="35125" x="1150938" y="3754438"/>
          <p14:tracePt t="35133" x="1176338" y="3754438"/>
          <p14:tracePt t="35142" x="1227138" y="3729038"/>
          <p14:tracePt t="35149" x="1263650" y="3716338"/>
          <p14:tracePt t="35157" x="1301750" y="3703638"/>
          <p14:tracePt t="35165" x="1352550" y="3692525"/>
          <p14:tracePt t="35175" x="1389063" y="3679825"/>
          <p14:tracePt t="35181" x="1452563" y="3679825"/>
          <p14:tracePt t="35190" x="1489075" y="3667125"/>
          <p14:tracePt t="35197" x="1539875" y="3667125"/>
          <p14:tracePt t="35206" x="1577975" y="3654425"/>
          <p14:tracePt t="35213" x="1652588" y="3641725"/>
          <p14:tracePt t="35223" x="1714500" y="3629025"/>
          <p14:tracePt t="35229" x="1778000" y="3616325"/>
          <p14:tracePt t="35238" x="1827213" y="3616325"/>
          <p14:tracePt t="35245" x="1890713" y="3616325"/>
          <p14:tracePt t="35253" x="1978025" y="3603625"/>
          <p14:tracePt t="35261" x="2065338" y="3590925"/>
          <p14:tracePt t="35268" x="2116138" y="3579813"/>
          <p14:tracePt t="35277" x="2139950" y="3579813"/>
          <p14:tracePt t="35285" x="2165350" y="3579813"/>
          <p14:tracePt t="35293" x="2203450" y="3579813"/>
          <p14:tracePt t="35301" x="2228850" y="3579813"/>
          <p14:tracePt t="35309" x="2239963" y="3579813"/>
          <p14:tracePt t="35317" x="2252663" y="3579813"/>
          <p14:tracePt t="35325" x="2278063" y="3579813"/>
          <p14:tracePt t="35341" x="2290763" y="3579813"/>
          <p14:tracePt t="35349" x="2303463" y="3579813"/>
          <p14:tracePt t="35373" x="2316163" y="3579813"/>
          <p14:tracePt t="35381" x="2328863" y="3579813"/>
          <p14:tracePt t="35396" x="2339975" y="3567113"/>
          <p14:tracePt t="36261" x="2352675" y="3567113"/>
          <p14:tracePt t="36333" x="2339975" y="3567113"/>
          <p14:tracePt t="36341" x="2328863" y="3567113"/>
          <p14:tracePt t="36357" x="2303463" y="3579813"/>
          <p14:tracePt t="36365" x="2278063" y="3590925"/>
          <p14:tracePt t="36373" x="2252663" y="3590925"/>
          <p14:tracePt t="36381" x="2228850" y="3590925"/>
          <p14:tracePt t="36390" x="2203450" y="3590925"/>
          <p14:tracePt t="36397" x="2178050" y="3603625"/>
          <p14:tracePt t="36407" x="2139950" y="3616325"/>
          <p14:tracePt t="36413" x="2127250" y="3616325"/>
          <p14:tracePt t="36423" x="2103438" y="3629025"/>
          <p14:tracePt t="36429" x="2090738" y="3629025"/>
          <p14:tracePt t="36439" x="2065338" y="3629025"/>
          <p14:tracePt t="36469" x="2039938" y="3629025"/>
          <p14:tracePt t="36693" x="2052638" y="3629025"/>
          <p14:tracePt t="36709" x="2078038" y="3629025"/>
          <p14:tracePt t="36717" x="2103438" y="3616325"/>
          <p14:tracePt t="36725" x="2127250" y="3616325"/>
          <p14:tracePt t="36733" x="2152650" y="3616325"/>
          <p14:tracePt t="36741" x="2165350" y="3616325"/>
          <p14:tracePt t="36749" x="2178050" y="3616325"/>
          <p14:tracePt t="36757" x="2203450" y="3616325"/>
          <p14:tracePt t="36765" x="2216150" y="3616325"/>
          <p14:tracePt t="36773" x="2228850" y="3616325"/>
          <p14:tracePt t="36781" x="2239963" y="3616325"/>
          <p14:tracePt t="36790" x="2252663" y="3616325"/>
          <p14:tracePt t="36797" x="2278063" y="3616325"/>
          <p14:tracePt t="36806" x="2303463" y="3616325"/>
          <p14:tracePt t="36813" x="2365375" y="3616325"/>
          <p14:tracePt t="36824" x="2465388" y="3616325"/>
          <p14:tracePt t="36829" x="2541588" y="3616325"/>
          <p14:tracePt t="36839" x="2628900" y="3616325"/>
          <p14:tracePt t="36845" x="2728913" y="3616325"/>
          <p14:tracePt t="36853" x="2803525" y="3616325"/>
          <p14:tracePt t="36861" x="2879725" y="3616325"/>
          <p14:tracePt t="36868" x="2941638" y="3616325"/>
          <p14:tracePt t="36877" x="3041650" y="3616325"/>
          <p14:tracePt t="36885" x="3116263" y="3616325"/>
          <p14:tracePt t="36893" x="3179763" y="3616325"/>
          <p14:tracePt t="36901" x="3254375" y="3616325"/>
          <p14:tracePt t="36909" x="3317875" y="3616325"/>
          <p14:tracePt t="36917" x="3354388" y="3616325"/>
          <p14:tracePt t="36925" x="3405188" y="3603625"/>
          <p14:tracePt t="36933" x="3454400" y="3590925"/>
          <p14:tracePt t="36941" x="3517900" y="3590925"/>
          <p14:tracePt t="36949" x="3541713" y="3590925"/>
          <p14:tracePt t="36957" x="3567113" y="3590925"/>
          <p14:tracePt t="36965" x="3592513" y="3590925"/>
          <p14:tracePt t="36973" x="3605213" y="3590925"/>
          <p14:tracePt t="36981" x="3630613" y="3590925"/>
          <p14:tracePt t="36989" x="3667125" y="3590925"/>
          <p14:tracePt t="36997" x="3679825" y="3590925"/>
          <p14:tracePt t="37005" x="3692525" y="3590925"/>
          <p14:tracePt t="37013" x="3705225" y="3590925"/>
          <p14:tracePt t="37023" x="3730625" y="3590925"/>
          <p14:tracePt t="37029" x="3767138" y="3590925"/>
          <p14:tracePt t="37040" x="3817938" y="3590925"/>
          <p14:tracePt t="37045" x="3892550" y="3590925"/>
          <p14:tracePt t="37053" x="4005263" y="3616325"/>
          <p14:tracePt t="37061" x="4105275" y="3616325"/>
          <p14:tracePt t="37070" x="4230688" y="3616325"/>
          <p14:tracePt t="37077" x="4343400" y="3616325"/>
          <p14:tracePt t="37085" x="4430713" y="3616325"/>
          <p14:tracePt t="37093" x="4543425" y="3616325"/>
          <p14:tracePt t="37101" x="4681538" y="3616325"/>
          <p14:tracePt t="37123" x="4843463" y="3616325"/>
          <p14:tracePt t="37125" x="4919663" y="3616325"/>
          <p14:tracePt t="37133" x="4981575" y="3616325"/>
          <p14:tracePt t="37141" x="5032375" y="3616325"/>
          <p14:tracePt t="37149" x="5106988" y="3603625"/>
          <p14:tracePt t="37157" x="5145088" y="3603625"/>
          <p14:tracePt t="37165" x="5157788" y="3603625"/>
          <p14:tracePt t="37175" x="5170488" y="3603625"/>
          <p14:tracePt t="37181" x="5181600" y="3603625"/>
          <p14:tracePt t="37191" x="5194300" y="3603625"/>
          <p14:tracePt t="37197" x="5207000" y="3590925"/>
          <p14:tracePt t="37237" x="5219700" y="3590925"/>
          <p14:tracePt t="37253" x="5232400" y="3590925"/>
          <p14:tracePt t="37261" x="5245100" y="3590925"/>
          <p14:tracePt t="37277" x="5270500" y="3590925"/>
          <p14:tracePt t="37293" x="5294313" y="3590925"/>
          <p14:tracePt t="37301" x="5319713" y="3590925"/>
          <p14:tracePt t="37309" x="5332413" y="3590925"/>
          <p14:tracePt t="37317" x="5357813" y="3579813"/>
          <p14:tracePt t="37325" x="5370513" y="3579813"/>
          <p14:tracePt t="37333" x="5394325" y="3567113"/>
          <p14:tracePt t="37341" x="5407025" y="3567113"/>
          <p14:tracePt t="37349" x="5432425" y="3567113"/>
          <p14:tracePt t="37357" x="5457825" y="3554413"/>
          <p14:tracePt t="37365" x="5483225" y="3554413"/>
          <p14:tracePt t="37374" x="5507038" y="3554413"/>
          <p14:tracePt t="37397" x="5519738" y="3554413"/>
          <p14:tracePt t="37404" x="5532438" y="3554413"/>
          <p14:tracePt t="37413" x="5545138" y="3554413"/>
          <p14:tracePt t="37423" x="5570538" y="3554413"/>
          <p14:tracePt t="37437" x="5583238" y="3554413"/>
          <p14:tracePt t="37445" x="5595938" y="3554413"/>
          <p14:tracePt t="37453" x="5607050" y="3554413"/>
          <p14:tracePt t="37461" x="5632450" y="3554413"/>
          <p14:tracePt t="37470" x="5670550" y="3554413"/>
          <p14:tracePt t="37477" x="5708650" y="3554413"/>
          <p14:tracePt t="37485" x="5719763" y="3554413"/>
          <p14:tracePt t="37493" x="5745163" y="3554413"/>
          <p14:tracePt t="37501" x="5783263" y="3554413"/>
          <p14:tracePt t="37509" x="5821363" y="3554413"/>
          <p14:tracePt t="37517" x="5857875" y="3554413"/>
          <p14:tracePt t="37525" x="5921375" y="3554413"/>
          <p14:tracePt t="37533" x="5957888" y="3554413"/>
          <p14:tracePt t="37541" x="5995988" y="3554413"/>
          <p14:tracePt t="37549" x="6021388" y="3554413"/>
          <p14:tracePt t="37557" x="6057900" y="3554413"/>
          <p14:tracePt t="37565" x="6096000" y="3554413"/>
          <p14:tracePt t="37574" x="6121400" y="3554413"/>
          <p14:tracePt t="37581" x="6134100" y="3554413"/>
          <p14:tracePt t="37590" x="6146800" y="3554413"/>
          <p14:tracePt t="37621" x="6157913" y="3554413"/>
          <p14:tracePt t="37669" x="6170613" y="3554413"/>
          <p14:tracePt t="37677" x="6183313" y="3554413"/>
          <p14:tracePt t="37701" x="6196013" y="3554413"/>
          <p14:tracePt t="37725" x="6208713" y="3554413"/>
          <p14:tracePt t="37757" x="6234113" y="3554413"/>
          <p14:tracePt t="37765" x="6234113" y="3541713"/>
          <p14:tracePt t="37773" x="6259513" y="3541713"/>
          <p14:tracePt t="37781" x="6296025" y="3541713"/>
          <p14:tracePt t="37789" x="6308725" y="3541713"/>
          <p14:tracePt t="37797" x="6334125" y="3541713"/>
          <p14:tracePt t="37806" x="6370638" y="3541713"/>
          <p14:tracePt t="37813" x="6421438" y="3541713"/>
          <p14:tracePt t="37823" x="6472238" y="3541713"/>
          <p14:tracePt t="37829" x="6521450" y="3554413"/>
          <p14:tracePt t="37838" x="6559550" y="3554413"/>
          <p14:tracePt t="37845" x="6584950" y="3554413"/>
          <p14:tracePt t="37854" x="6621463" y="3567113"/>
          <p14:tracePt t="37861" x="6672263" y="3567113"/>
          <p14:tracePt t="37870" x="6721475" y="3567113"/>
          <p14:tracePt t="37877" x="6759575" y="3579813"/>
          <p14:tracePt t="37885" x="6808788" y="3579813"/>
          <p14:tracePt t="37893" x="6846888" y="3579813"/>
          <p14:tracePt t="37901" x="6897688" y="3579813"/>
          <p14:tracePt t="37909" x="6934200" y="3590925"/>
          <p14:tracePt t="37917" x="7010400" y="3603625"/>
          <p14:tracePt t="37925" x="7059613" y="3603625"/>
          <p14:tracePt t="37933" x="7085013" y="3616325"/>
          <p14:tracePt t="37941" x="7110413" y="3616325"/>
          <p14:tracePt t="37949" x="7123113" y="3616325"/>
          <p14:tracePt t="37957" x="7146925" y="3616325"/>
          <p14:tracePt t="37965" x="7172325" y="3616325"/>
          <p14:tracePt t="37974" x="7185025" y="3616325"/>
          <p14:tracePt t="37981" x="7197725" y="3616325"/>
          <p14:tracePt t="37990" x="7223125" y="3616325"/>
          <p14:tracePt t="38013" x="7235825" y="3616325"/>
          <p14:tracePt t="38373" x="7259638" y="3616325"/>
          <p14:tracePt t="38765" x="7285038" y="3616325"/>
          <p14:tracePt t="38869" x="7297738" y="3603625"/>
          <p14:tracePt t="38916" x="7297738" y="3590925"/>
          <p14:tracePt t="38941" x="7297738" y="3579813"/>
          <p14:tracePt t="38965" x="7297738" y="3567113"/>
          <p14:tracePt t="38981" x="7285038" y="3567113"/>
          <p14:tracePt t="38989" x="7259638" y="3554413"/>
          <p14:tracePt t="38997" x="7235825" y="3541713"/>
          <p14:tracePt t="39005" x="7185025" y="3541713"/>
          <p14:tracePt t="39013" x="7134225" y="3529013"/>
          <p14:tracePt t="39021" x="7059613" y="3516313"/>
          <p14:tracePt t="39029" x="6997700" y="3516313"/>
          <p14:tracePt t="39040" x="6921500" y="3503613"/>
          <p14:tracePt t="39045" x="6834188" y="3490913"/>
          <p14:tracePt t="39055" x="6734175" y="3454400"/>
          <p14:tracePt t="39061" x="6596063" y="3441700"/>
          <p14:tracePt t="39070" x="6446838" y="3390900"/>
          <p14:tracePt t="39077" x="6296025" y="3367088"/>
          <p14:tracePt t="39085" x="6146800" y="3341688"/>
          <p14:tracePt t="39093" x="5970588" y="3316288"/>
          <p14:tracePt t="39101" x="5832475" y="3267075"/>
          <p14:tracePt t="39109" x="5683250" y="3241675"/>
          <p14:tracePt t="39117" x="5532438" y="3203575"/>
          <p14:tracePt t="39125" x="5383213" y="3141663"/>
          <p14:tracePt t="39133" x="5232400" y="3116263"/>
          <p14:tracePt t="39141" x="5106988" y="3090863"/>
          <p14:tracePt t="39149" x="5006975" y="3065463"/>
          <p14:tracePt t="39157" x="4919663" y="3041650"/>
          <p14:tracePt t="39165" x="4843463" y="3016250"/>
          <p14:tracePt t="39175" x="4794250" y="3003550"/>
          <p14:tracePt t="39181" x="4732338" y="2978150"/>
          <p14:tracePt t="39190" x="4706938" y="2978150"/>
          <p14:tracePt t="39197" x="4681538" y="2978150"/>
          <p14:tracePt t="39204" x="4668838" y="2978150"/>
          <p14:tracePt t="39213" x="4643438" y="2978150"/>
          <p14:tracePt t="39222" x="4630738" y="2978150"/>
          <p14:tracePt t="39229" x="4619625" y="2978150"/>
          <p14:tracePt t="39238" x="4594225" y="2978150"/>
          <p14:tracePt t="39245" x="4581525" y="2978150"/>
          <p14:tracePt t="39261" x="4556125" y="2978150"/>
          <p14:tracePt t="39268" x="4530725" y="2978150"/>
          <p14:tracePt t="39277" x="4494213" y="2978150"/>
          <p14:tracePt t="39285" x="4468813" y="2978150"/>
          <p14:tracePt t="39293" x="4443413" y="2978150"/>
          <p14:tracePt t="39301" x="4418013" y="2978150"/>
          <p14:tracePt t="39309" x="4368800" y="2978150"/>
          <p14:tracePt t="39317" x="4343400" y="2978150"/>
          <p14:tracePt t="39325" x="4330700" y="2978150"/>
          <p14:tracePt t="39461" x="4356100" y="2978150"/>
          <p14:tracePt t="39469" x="4394200" y="2990850"/>
          <p14:tracePt t="39477" x="4468813" y="3003550"/>
          <p14:tracePt t="39485" x="4543425" y="3028950"/>
          <p14:tracePt t="39493" x="4630738" y="3041650"/>
          <p14:tracePt t="39501" x="4781550" y="3078163"/>
          <p14:tracePt t="39509" x="4932363" y="3090863"/>
          <p14:tracePt t="39518" x="5032375" y="3090863"/>
          <p14:tracePt t="39525" x="5157788" y="3090863"/>
          <p14:tracePt t="39533" x="5294313" y="3103563"/>
          <p14:tracePt t="39541" x="5432425" y="3103563"/>
          <p14:tracePt t="39550" x="5570538" y="3141663"/>
          <p14:tracePt t="39557" x="5670550" y="3165475"/>
          <p14:tracePt t="39565" x="5770563" y="3190875"/>
          <p14:tracePt t="39573" x="5808663" y="3190875"/>
          <p14:tracePt t="39581" x="5845175" y="3190875"/>
          <p14:tracePt t="39590" x="5921375" y="3190875"/>
          <p14:tracePt t="39597" x="5970588" y="3190875"/>
          <p14:tracePt t="39606" x="6008688" y="3203575"/>
          <p14:tracePt t="39613" x="6057900" y="3203575"/>
          <p14:tracePt t="39622" x="6083300" y="3203575"/>
          <p14:tracePt t="39629" x="6108700" y="3216275"/>
          <p14:tracePt t="39639" x="6134100" y="3216275"/>
          <p14:tracePt t="39645" x="6170613" y="3228975"/>
          <p14:tracePt t="39653" x="6196013" y="3241675"/>
          <p14:tracePt t="39661" x="6221413" y="3241675"/>
          <p14:tracePt t="39669" x="6259513" y="3241675"/>
          <p14:tracePt t="39677" x="6283325" y="3241675"/>
          <p14:tracePt t="39685" x="6308725" y="3254375"/>
          <p14:tracePt t="39693" x="6346825" y="3267075"/>
          <p14:tracePt t="39701" x="6383338" y="3267075"/>
          <p14:tracePt t="39709" x="6421438" y="3278188"/>
          <p14:tracePt t="39717" x="6459538" y="3290888"/>
          <p14:tracePt t="39725" x="6534150" y="3290888"/>
          <p14:tracePt t="39733" x="6646863" y="3341688"/>
          <p14:tracePt t="39741" x="6784975" y="3367088"/>
          <p14:tracePt t="39749" x="6959600" y="3403600"/>
          <p14:tracePt t="39757" x="7097713" y="3454400"/>
          <p14:tracePt t="39765" x="7210425" y="3490913"/>
          <p14:tracePt t="39774" x="7297738" y="3503613"/>
          <p14:tracePt t="39782" x="7385050" y="3516313"/>
          <p14:tracePt t="39790" x="7459663" y="3541713"/>
          <p14:tracePt t="39797" x="7535863" y="3554413"/>
          <p14:tracePt t="39806" x="7561263" y="3554413"/>
          <p14:tracePt t="39813" x="7585075" y="3554413"/>
          <p14:tracePt t="39823" x="7610475" y="3567113"/>
          <p14:tracePt t="39829" x="7623175" y="3579813"/>
          <p14:tracePt t="39845" x="7648575" y="3579813"/>
          <p14:tracePt t="39861" x="7673975" y="3579813"/>
          <p14:tracePt t="39909" x="7685088" y="3579813"/>
          <p14:tracePt t="39989" x="7697788" y="3579813"/>
          <p14:tracePt t="40053" x="7710488" y="3579813"/>
          <p14:tracePt t="40277" x="7710488" y="3590925"/>
          <p14:tracePt t="40285" x="7697788" y="3590925"/>
          <p14:tracePt t="40293" x="7673975" y="3603625"/>
          <p14:tracePt t="40301" x="7661275" y="3603625"/>
          <p14:tracePt t="40309" x="7623175" y="3603625"/>
          <p14:tracePt t="40317" x="7572375" y="3616325"/>
          <p14:tracePt t="40325" x="7485063" y="3641725"/>
          <p14:tracePt t="40333" x="7385050" y="3667125"/>
          <p14:tracePt t="40341" x="7310438" y="3667125"/>
          <p14:tracePt t="40349" x="7223125" y="3679825"/>
          <p14:tracePt t="40357" x="7085013" y="3729038"/>
          <p14:tracePt t="40365" x="6946900" y="3741738"/>
          <p14:tracePt t="40373" x="6834188" y="3741738"/>
          <p14:tracePt t="40381" x="6696075" y="3754438"/>
          <p14:tracePt t="40390" x="6584950" y="3767138"/>
          <p14:tracePt t="40397" x="6446838" y="3803650"/>
          <p14:tracePt t="40405" x="6321425" y="3816350"/>
          <p14:tracePt t="40413" x="6221413" y="3854450"/>
          <p14:tracePt t="40423" x="6121400" y="3879850"/>
          <p14:tracePt t="40429" x="6008688" y="3916363"/>
          <p14:tracePt t="40440" x="5870575" y="3941763"/>
          <p14:tracePt t="40445" x="5719763" y="3954463"/>
          <p14:tracePt t="40453" x="5595938" y="3967163"/>
          <p14:tracePt t="40461" x="5457825" y="3992563"/>
          <p14:tracePt t="40469" x="5307013" y="3992563"/>
          <p14:tracePt t="40477" x="5157788" y="4005263"/>
          <p14:tracePt t="40485" x="5006975" y="4017963"/>
          <p14:tracePt t="40493" x="4856163" y="4017963"/>
          <p14:tracePt t="40501" x="4706938" y="4017963"/>
          <p14:tracePt t="40509" x="4556125" y="4017963"/>
          <p14:tracePt t="40517" x="4443413" y="4017963"/>
          <p14:tracePt t="40525" x="4318000" y="4017963"/>
          <p14:tracePt t="40533" x="4217988" y="4017963"/>
          <p14:tracePt t="40541" x="4143375" y="4017963"/>
          <p14:tracePt t="40549" x="4056063" y="4029075"/>
          <p14:tracePt t="40557" x="3979863" y="4029075"/>
          <p14:tracePt t="40565" x="3943350" y="4029075"/>
          <p14:tracePt t="40573" x="3905250" y="4029075"/>
          <p14:tracePt t="40581" x="3867150" y="4029075"/>
          <p14:tracePt t="40590" x="3830638" y="4029075"/>
          <p14:tracePt t="40597" x="3792538" y="4017963"/>
          <p14:tracePt t="40606" x="3756025" y="4017963"/>
          <p14:tracePt t="40613" x="3717925" y="4017963"/>
          <p14:tracePt t="40622" x="3705225" y="4017963"/>
          <p14:tracePt t="40629" x="3692525" y="4005263"/>
          <p14:tracePt t="40638" x="3654425" y="4005263"/>
          <p14:tracePt t="40645" x="3630613" y="3992563"/>
          <p14:tracePt t="40655" x="3605213" y="3992563"/>
          <p14:tracePt t="40661" x="3592513" y="3992563"/>
          <p14:tracePt t="40670" x="3579813" y="3992563"/>
          <p14:tracePt t="40677" x="3541713" y="3992563"/>
          <p14:tracePt t="40685" x="3517900" y="3992563"/>
          <p14:tracePt t="40693" x="3505200" y="3992563"/>
          <p14:tracePt t="40701" x="3492500" y="3979863"/>
          <p14:tracePt t="40709" x="3454400" y="3967163"/>
          <p14:tracePt t="40717" x="3441700" y="3967163"/>
          <p14:tracePt t="40733" x="3417888" y="3941763"/>
          <p14:tracePt t="40741" x="3379788" y="3941763"/>
          <p14:tracePt t="40749" x="3367088" y="3929063"/>
          <p14:tracePt t="40757" x="3341688" y="3905250"/>
          <p14:tracePt t="40765" x="3279775" y="3879850"/>
          <p14:tracePt t="40774" x="3241675" y="3854450"/>
          <p14:tracePt t="40781" x="3192463" y="3829050"/>
          <p14:tracePt t="40790" x="3154363" y="3829050"/>
          <p14:tracePt t="40797" x="3128963" y="3803650"/>
          <p14:tracePt t="40806" x="3079750" y="3754438"/>
          <p14:tracePt t="40813" x="3016250" y="3703638"/>
          <p14:tracePt t="40822" x="2992438" y="3679825"/>
          <p14:tracePt t="40829" x="2979738" y="3667125"/>
          <p14:tracePt t="40839" x="2967038" y="3667125"/>
          <p14:tracePt t="40853" x="2954338" y="3654425"/>
          <p14:tracePt t="40861" x="2941638" y="3654425"/>
          <p14:tracePt t="40877" x="2928938" y="3641725"/>
          <p14:tracePt t="40893" x="2916238" y="3629025"/>
          <p14:tracePt t="40909" x="2890838" y="3629025"/>
          <p14:tracePt t="41029" x="2890838" y="3603625"/>
          <p14:tracePt t="41037" x="2903538" y="3603625"/>
          <p14:tracePt t="41054" x="2916238" y="3603625"/>
          <p14:tracePt t="41061" x="2928938" y="3603625"/>
          <p14:tracePt t="41070" x="2967038" y="3590925"/>
          <p14:tracePt t="41077" x="3003550" y="3579813"/>
          <p14:tracePt t="41085" x="3079750" y="3579813"/>
          <p14:tracePt t="41093" x="3154363" y="3590925"/>
          <p14:tracePt t="41101" x="3254375" y="3603625"/>
          <p14:tracePt t="41109" x="3328988" y="3603625"/>
          <p14:tracePt t="41117" x="3405188" y="3603625"/>
          <p14:tracePt t="41125" x="3492500" y="3603625"/>
          <p14:tracePt t="41133" x="3554413" y="3603625"/>
          <p14:tracePt t="41141" x="3630613" y="3603625"/>
          <p14:tracePt t="41149" x="3692525" y="3603625"/>
          <p14:tracePt t="41158" x="3767138" y="3603625"/>
          <p14:tracePt t="41165" x="3843338" y="3603625"/>
          <p14:tracePt t="41173" x="3917950" y="3603625"/>
          <p14:tracePt t="41181" x="3968750" y="3603625"/>
          <p14:tracePt t="41190" x="4056063" y="3616325"/>
          <p14:tracePt t="41197" x="4168775" y="3616325"/>
          <p14:tracePt t="41206" x="4256088" y="3616325"/>
          <p14:tracePt t="41213" x="4356100" y="3616325"/>
          <p14:tracePt t="41222" x="4468813" y="3616325"/>
          <p14:tracePt t="41229" x="4594225" y="3616325"/>
          <p14:tracePt t="41240" x="4694238" y="3603625"/>
          <p14:tracePt t="41245" x="4794250" y="3603625"/>
          <p14:tracePt t="41256" x="4894263" y="3590925"/>
          <p14:tracePt t="41261" x="4994275" y="3567113"/>
          <p14:tracePt t="41269" x="5081588" y="3567113"/>
          <p14:tracePt t="41277" x="5181600" y="3567113"/>
          <p14:tracePt t="41286" x="5281613" y="3567113"/>
          <p14:tracePt t="41293" x="5394325" y="3567113"/>
          <p14:tracePt t="41301" x="5483225" y="3541713"/>
          <p14:tracePt t="41309" x="5570538" y="3529013"/>
          <p14:tracePt t="41317" x="5657850" y="3529013"/>
          <p14:tracePt t="41325" x="5745163" y="3529013"/>
          <p14:tracePt t="41333" x="5821363" y="3529013"/>
          <p14:tracePt t="41341" x="5895975" y="3529013"/>
          <p14:tracePt t="41349" x="5945188" y="3516313"/>
          <p14:tracePt t="41357" x="5983288" y="3503613"/>
          <p14:tracePt t="41365" x="6021388" y="3503613"/>
          <p14:tracePt t="41374" x="6057900" y="3503613"/>
          <p14:tracePt t="41381" x="6108700" y="3503613"/>
          <p14:tracePt t="41389" x="6146800" y="3503613"/>
          <p14:tracePt t="41396" x="6183313" y="3503613"/>
          <p14:tracePt t="41406" x="6208713" y="3503613"/>
          <p14:tracePt t="41413" x="6246813" y="3503613"/>
          <p14:tracePt t="41422" x="6259513" y="3503613"/>
          <p14:tracePt t="41429" x="6283325" y="3503613"/>
          <p14:tracePt t="41438" x="6321425" y="3503613"/>
          <p14:tracePt t="41445" x="6359525" y="3503613"/>
          <p14:tracePt t="41456" x="6408738" y="3516313"/>
          <p14:tracePt t="41461" x="6446838" y="3529013"/>
          <p14:tracePt t="41470" x="6496050" y="3529013"/>
          <p14:tracePt t="41477" x="6534150" y="3529013"/>
          <p14:tracePt t="41485" x="6584950" y="3541713"/>
          <p14:tracePt t="41493" x="6596063" y="3554413"/>
          <p14:tracePt t="41501" x="6608763" y="3554413"/>
          <p14:tracePt t="41509" x="6621463" y="3554413"/>
          <p14:tracePt t="41517" x="6634163" y="3554413"/>
          <p14:tracePt t="41525" x="6646863" y="3554413"/>
          <p14:tracePt t="41533" x="6659563" y="3554413"/>
          <p14:tracePt t="41541" x="6684963" y="3554413"/>
          <p14:tracePt t="41557" x="6708775" y="3554413"/>
          <p14:tracePt t="41565" x="6734175" y="3554413"/>
          <p14:tracePt t="41574" x="6759575" y="3554413"/>
          <p14:tracePt t="41581" x="6797675" y="3554413"/>
          <p14:tracePt t="41590" x="6808788" y="3554413"/>
          <p14:tracePt t="41606" x="6834188" y="3554413"/>
          <p14:tracePt t="41613" x="6859588" y="3554413"/>
          <p14:tracePt t="41622" x="6872288" y="3554413"/>
          <p14:tracePt t="41629" x="6884988" y="3554413"/>
          <p14:tracePt t="41639" x="6897688" y="3554413"/>
          <p14:tracePt t="41645" x="6910388" y="3554413"/>
          <p14:tracePt t="41655" x="6934200" y="3554413"/>
          <p14:tracePt t="41661" x="6946900" y="3554413"/>
          <p14:tracePt t="41668" x="6959600" y="3554413"/>
          <p14:tracePt t="41677" x="6972300" y="3554413"/>
          <p14:tracePt t="41685" x="6985000" y="3554413"/>
          <p14:tracePt t="41701" x="6997700" y="3554413"/>
          <p14:tracePt t="41749" x="7021513" y="3554413"/>
          <p14:tracePt t="41765" x="7034213" y="3554413"/>
          <p14:tracePt t="41773" x="7059613" y="3554413"/>
          <p14:tracePt t="41781" x="7085013" y="3554413"/>
          <p14:tracePt t="41790" x="7146925" y="3554413"/>
          <p14:tracePt t="41797" x="7197725" y="3554413"/>
          <p14:tracePt t="41806" x="7285038" y="3554413"/>
          <p14:tracePt t="41813" x="7372350" y="3554413"/>
          <p14:tracePt t="41823" x="7435850" y="3554413"/>
          <p14:tracePt t="41829" x="7510463" y="3554413"/>
          <p14:tracePt t="41839" x="7572375" y="3554413"/>
          <p14:tracePt t="41845" x="7610475" y="3554413"/>
          <p14:tracePt t="41854" x="7661275" y="3554413"/>
          <p14:tracePt t="41861" x="7697788" y="3554413"/>
          <p14:tracePt t="41870" x="7735888" y="3554413"/>
          <p14:tracePt t="41877" x="7773988" y="3554413"/>
          <p14:tracePt t="41885" x="7797800" y="3554413"/>
          <p14:tracePt t="41893" x="7823200" y="3554413"/>
          <p14:tracePt t="41917" x="7848600" y="3554413"/>
          <p14:tracePt t="41965" x="7861300" y="3554413"/>
          <p14:tracePt t="41981" x="7874000" y="3554413"/>
          <p14:tracePt t="41990" x="7886700" y="3554413"/>
          <p14:tracePt t="41997" x="7897813" y="3554413"/>
          <p14:tracePt t="42013" x="7935913" y="3541713"/>
          <p14:tracePt t="42020" x="7961313" y="3529013"/>
          <p14:tracePt t="42029" x="7986713" y="3529013"/>
          <p14:tracePt t="42039" x="8023225" y="3529013"/>
          <p14:tracePt t="42045" x="8048625" y="3529013"/>
          <p14:tracePt t="42055" x="8074025" y="3529013"/>
          <p14:tracePt t="42060" x="8110538" y="3529013"/>
          <p14:tracePt t="42069" x="8148638" y="3529013"/>
          <p14:tracePt t="42077" x="8199438" y="3529013"/>
          <p14:tracePt t="42085" x="8248650" y="3529013"/>
          <p14:tracePt t="42106" x="8361363" y="3541713"/>
          <p14:tracePt t="42109" x="8412163" y="3554413"/>
          <p14:tracePt t="42117" x="8486775" y="3554413"/>
          <p14:tracePt t="42125" x="8537575" y="3554413"/>
          <p14:tracePt t="42133" x="8599488" y="3579813"/>
          <p14:tracePt t="42141" x="8637588" y="3579813"/>
          <p14:tracePt t="42149" x="8686800" y="3590925"/>
          <p14:tracePt t="42157" x="8712200" y="3590925"/>
          <p14:tracePt t="42165" x="8724900" y="3603625"/>
          <p14:tracePt t="42176" x="8737600" y="3603625"/>
          <p14:tracePt t="42181" x="8763000" y="3603625"/>
          <p14:tracePt t="42213" x="8774113" y="3603625"/>
          <p14:tracePt t="42229" x="8786813" y="3603625"/>
          <p14:tracePt t="42237" x="8799513" y="3603625"/>
          <p14:tracePt t="42245" x="8824913" y="3603625"/>
          <p14:tracePt t="42254" x="8850313" y="3603625"/>
          <p14:tracePt t="42261" x="8874125" y="3603625"/>
          <p14:tracePt t="42269" x="8899525" y="3603625"/>
          <p14:tracePt t="42277" x="8912225" y="3603625"/>
          <p14:tracePt t="42285" x="8924925" y="3603625"/>
          <p14:tracePt t="42293" x="8963025" y="3603625"/>
          <p14:tracePt t="42301" x="8975725" y="3603625"/>
          <p14:tracePt t="42309" x="8986838" y="3603625"/>
          <p14:tracePt t="42317" x="8999538" y="3603625"/>
          <p14:tracePt t="42325" x="9024938" y="3603625"/>
          <p14:tracePt t="42333" x="9050338" y="3603625"/>
          <p14:tracePt t="42341" x="9063038" y="3603625"/>
          <p14:tracePt t="42349" x="9075738" y="3616325"/>
          <p14:tracePt t="42357" x="9099550" y="3616325"/>
          <p14:tracePt t="42365" x="9124950" y="3629025"/>
          <p14:tracePt t="42373" x="9163050" y="3629025"/>
          <p14:tracePt t="42381" x="9199563" y="3629025"/>
          <p14:tracePt t="42390" x="9250363" y="3641725"/>
          <p14:tracePt t="42397" x="9288463" y="3654425"/>
          <p14:tracePt t="42406" x="9324975" y="3654425"/>
          <p14:tracePt t="42413" x="9350375" y="3654425"/>
          <p14:tracePt t="42422" x="9388475" y="3654425"/>
          <p14:tracePt t="42429" x="9413875" y="3654425"/>
          <p14:tracePt t="42439" x="9437688" y="3654425"/>
          <p14:tracePt t="42445" x="9463088" y="3654425"/>
          <p14:tracePt t="42456" x="9475788" y="3654425"/>
          <p14:tracePt t="42773" x="9475788" y="3667125"/>
          <p14:tracePt t="42781" x="9463088" y="3667125"/>
          <p14:tracePt t="42790" x="9437688" y="3679825"/>
          <p14:tracePt t="42797" x="9413875" y="3679825"/>
          <p14:tracePt t="42806" x="9388475" y="3692525"/>
          <p14:tracePt t="42813" x="9337675" y="3692525"/>
          <p14:tracePt t="42822" x="9250363" y="3703638"/>
          <p14:tracePt t="42829" x="9150350" y="3703638"/>
          <p14:tracePt t="42839" x="9050338" y="3716338"/>
          <p14:tracePt t="42845" x="8924925" y="3716338"/>
          <p14:tracePt t="42854" x="8824913" y="3716338"/>
          <p14:tracePt t="42861" x="8750300" y="3716338"/>
          <p14:tracePt t="42869" x="8661400" y="3716338"/>
          <p14:tracePt t="42877" x="8599488" y="3716338"/>
          <p14:tracePt t="42885" x="8524875" y="3729038"/>
          <p14:tracePt t="42893" x="8435975" y="3729038"/>
          <p14:tracePt t="42901" x="8348663" y="3716338"/>
          <p14:tracePt t="42909" x="8248650" y="3692525"/>
          <p14:tracePt t="42917" x="8199438" y="3679825"/>
          <p14:tracePt t="42925" x="8123238" y="3667125"/>
          <p14:tracePt t="42933" x="8048625" y="3654425"/>
          <p14:tracePt t="42941" x="7974013" y="3629025"/>
          <p14:tracePt t="42949" x="7897813" y="3616325"/>
          <p14:tracePt t="42957" x="7810500" y="3603625"/>
          <p14:tracePt t="42965" x="7697788" y="3579813"/>
          <p14:tracePt t="42974" x="7648575" y="3554413"/>
          <p14:tracePt t="42981" x="7548563" y="3529013"/>
          <p14:tracePt t="42990" x="7435850" y="3503613"/>
          <p14:tracePt t="42997" x="7372350" y="3479800"/>
          <p14:tracePt t="43006" x="7297738" y="3467100"/>
          <p14:tracePt t="43013" x="7246938" y="3454400"/>
          <p14:tracePt t="43022" x="7185025" y="3454400"/>
          <p14:tracePt t="43029" x="7146925" y="3441700"/>
          <p14:tracePt t="43039" x="7097713" y="3441700"/>
          <p14:tracePt t="43045" x="7046913" y="3441700"/>
          <p14:tracePt t="43056" x="6997700" y="3441700"/>
          <p14:tracePt t="43061" x="6946900" y="3441700"/>
          <p14:tracePt t="43070" x="6884988" y="3416300"/>
          <p14:tracePt t="43077" x="6821488" y="3403600"/>
          <p14:tracePt t="43085" x="6746875" y="3403600"/>
          <p14:tracePt t="43093" x="6696075" y="3403600"/>
          <p14:tracePt t="43106" x="6621463" y="3403600"/>
          <p14:tracePt t="43109" x="6559550" y="3403600"/>
          <p14:tracePt t="43117" x="6496050" y="3403600"/>
          <p14:tracePt t="43125" x="6434138" y="3403600"/>
          <p14:tracePt t="43134" x="6408738" y="3403600"/>
          <p14:tracePt t="43141" x="6396038" y="3403600"/>
          <p14:tracePt t="43149" x="6370638" y="3403600"/>
          <p14:tracePt t="43157" x="6359525" y="3403600"/>
          <p14:tracePt t="43165" x="6334125" y="3403600"/>
          <p14:tracePt t="43174" x="6321425" y="3378200"/>
          <p14:tracePt t="43181" x="6296025" y="3378200"/>
          <p14:tracePt t="43190" x="6259513" y="3354388"/>
          <p14:tracePt t="43197" x="6234113" y="3341688"/>
          <p14:tracePt t="43208" x="6208713" y="3316288"/>
          <p14:tracePt t="43213" x="6183313" y="3303588"/>
          <p14:tracePt t="43222" x="6146800" y="3303588"/>
          <p14:tracePt t="43229" x="6121400" y="3290888"/>
          <p14:tracePt t="43239" x="6096000" y="3278188"/>
          <p14:tracePt t="43245" x="6083300" y="3267075"/>
          <p14:tracePt t="43255" x="6070600" y="3267075"/>
          <p14:tracePt t="43261" x="6057900" y="3254375"/>
          <p14:tracePt t="43285" x="6034088" y="3241675"/>
          <p14:tracePt t="43301" x="5995988" y="3241675"/>
          <p14:tracePt t="43309" x="5995988" y="3228975"/>
          <p14:tracePt t="43317" x="5970588" y="3216275"/>
          <p14:tracePt t="43325" x="5945188" y="3190875"/>
          <p14:tracePt t="43334" x="5908675" y="3190875"/>
          <p14:tracePt t="43341" x="5883275" y="3190875"/>
          <p14:tracePt t="43350" x="5857875" y="3178175"/>
          <p14:tracePt t="43357" x="5845175" y="3178175"/>
          <p14:tracePt t="43365" x="5821363" y="3165475"/>
          <p14:tracePt t="43381" x="5808663" y="3154363"/>
          <p14:tracePt t="43406" x="5783263" y="3141663"/>
          <p14:tracePt t="43429" x="5783263" y="3128963"/>
          <p14:tracePt t="43445" x="5770563" y="3116263"/>
          <p14:tracePt t="43454" x="5770563" y="3103563"/>
          <p14:tracePt t="43470" x="5745163" y="3103563"/>
          <p14:tracePt t="43493" x="5745163" y="3078163"/>
          <p14:tracePt t="43525" x="5732463" y="3065463"/>
          <p14:tracePt t="43685" x="5719763" y="3041650"/>
          <p14:tracePt t="43693" x="5708650" y="3028950"/>
          <p14:tracePt t="43709" x="5708650" y="3016250"/>
          <p14:tracePt t="43717" x="5708650" y="3003550"/>
          <p14:tracePt t="43725" x="5708650" y="2990850"/>
          <p14:tracePt t="43733" x="5708650" y="2978150"/>
          <p14:tracePt t="43741" x="5708650" y="2965450"/>
          <p14:tracePt t="43757" x="5708650" y="2941638"/>
          <p14:tracePt t="43765" x="5708650" y="2928938"/>
          <p14:tracePt t="43773" x="5708650" y="2903538"/>
          <p14:tracePt t="43781" x="5708650" y="2878138"/>
          <p14:tracePt t="43790" x="5708650" y="2865438"/>
          <p14:tracePt t="43797" x="5708650" y="2840038"/>
          <p14:tracePt t="43806" x="5708650" y="2816225"/>
          <p14:tracePt t="43812" x="5708650" y="2803525"/>
          <p14:tracePt t="43822" x="5695950" y="2765425"/>
          <p14:tracePt t="43829" x="5683250" y="2752725"/>
          <p14:tracePt t="43839" x="5683250" y="2728913"/>
          <p14:tracePt t="43854" x="5670550" y="2703513"/>
          <p14:tracePt t="43917" x="5657850" y="2703513"/>
          <p14:tracePt t="43933" x="5645150" y="2703513"/>
          <p14:tracePt t="43941" x="5632450" y="2703513"/>
          <p14:tracePt t="43949" x="5632450" y="2728913"/>
          <p14:tracePt t="43957" x="5619750" y="2752725"/>
          <p14:tracePt t="43965" x="5595938" y="2790825"/>
          <p14:tracePt t="43973" x="5595938" y="2852738"/>
          <p14:tracePt t="43981" x="5595938" y="2916238"/>
          <p14:tracePt t="43990" x="5595938" y="2990850"/>
          <p14:tracePt t="43997" x="5632450" y="3054350"/>
          <p14:tracePt t="44006" x="5732463" y="3141663"/>
          <p14:tracePt t="44013" x="5821363" y="3216275"/>
          <p14:tracePt t="44022" x="5945188" y="3290888"/>
          <p14:tracePt t="44029" x="6121400" y="3367088"/>
          <p14:tracePt t="44038" x="6308725" y="3441700"/>
          <p14:tracePt t="44045" x="6496050" y="3516313"/>
          <p14:tracePt t="44055" x="6659563" y="3541713"/>
          <p14:tracePt t="44061" x="6859588" y="3590925"/>
          <p14:tracePt t="44069" x="7059613" y="3654425"/>
          <p14:tracePt t="44077" x="7285038" y="3679825"/>
          <p14:tracePt t="44085" x="7459663" y="3729038"/>
          <p14:tracePt t="44093" x="7610475" y="3767138"/>
          <p14:tracePt t="44107" x="7761288" y="3779838"/>
          <p14:tracePt t="44109" x="7897813" y="3792538"/>
          <p14:tracePt t="44117" x="8023225" y="3803650"/>
          <p14:tracePt t="44125" x="8135938" y="3829050"/>
          <p14:tracePt t="44133" x="8261350" y="3841750"/>
          <p14:tracePt t="44141" x="8435975" y="3867150"/>
          <p14:tracePt t="44149" x="8599488" y="3867150"/>
          <p14:tracePt t="44157" x="8812213" y="3854450"/>
          <p14:tracePt t="44165" x="8975725" y="3854450"/>
          <p14:tracePt t="44174" x="9099550" y="3854450"/>
          <p14:tracePt t="44181" x="9237663" y="3841750"/>
          <p14:tracePt t="44190" x="9337675" y="3829050"/>
          <p14:tracePt t="44196" x="9424988" y="3829050"/>
          <p14:tracePt t="44206" x="9475788" y="3829050"/>
          <p14:tracePt t="44213" x="9513888" y="3829050"/>
          <p14:tracePt t="44222" x="9537700" y="3829050"/>
          <p14:tracePt t="44229" x="9563100" y="3829050"/>
          <p14:tracePt t="44245" x="9575800" y="3829050"/>
          <p14:tracePt t="44256" x="9588500" y="3829050"/>
          <p14:tracePt t="44261" x="9613900" y="3829050"/>
          <p14:tracePt t="44269" x="9637713" y="3829050"/>
          <p14:tracePt t="44277" x="9675813" y="3829050"/>
          <p14:tracePt t="44285" x="9713913" y="3829050"/>
          <p14:tracePt t="44293" x="9750425" y="3829050"/>
          <p14:tracePt t="44301" x="9763125" y="3829050"/>
          <p14:tracePt t="44389" x="9775825" y="3816350"/>
          <p14:tracePt t="44549" x="9775825" y="3803650"/>
          <p14:tracePt t="44556" x="9788525" y="3803650"/>
          <p14:tracePt t="44573" x="9801225" y="3792538"/>
          <p14:tracePt t="44589" x="9813925" y="3779838"/>
          <p14:tracePt t="44597" x="9839325" y="3779838"/>
          <p14:tracePt t="44613" x="9852025" y="3767138"/>
          <p14:tracePt t="44620" x="9863138" y="3767138"/>
          <p14:tracePt t="44629" x="9875838" y="3767138"/>
          <p14:tracePt t="44640" x="9901238" y="3754438"/>
          <p14:tracePt t="44645" x="9913938" y="3754438"/>
          <p14:tracePt t="44655" x="9926638" y="3754438"/>
          <p14:tracePt t="44661" x="9939338" y="3741738"/>
          <p14:tracePt t="44749" x="9952038" y="3741738"/>
          <p14:tracePt t="44773" x="9939338" y="3741738"/>
          <p14:tracePt t="44790" x="9913938" y="3741738"/>
          <p14:tracePt t="44797" x="9901238" y="3754438"/>
          <p14:tracePt t="44806" x="9888538" y="3767138"/>
          <p14:tracePt t="44813" x="9863138" y="3767138"/>
          <p14:tracePt t="44822" x="9839325" y="3792538"/>
          <p14:tracePt t="44829" x="9813925" y="3803650"/>
          <p14:tracePt t="44839" x="9763125" y="3841750"/>
          <p14:tracePt t="44845" x="9675813" y="3867150"/>
          <p14:tracePt t="44856" x="9550400" y="3892550"/>
          <p14:tracePt t="44861" x="9413875" y="3916363"/>
          <p14:tracePt t="44869" x="9250363" y="3941763"/>
          <p14:tracePt t="44877" x="9037638" y="3979863"/>
          <p14:tracePt t="44885" x="8863013" y="4041775"/>
          <p14:tracePt t="44893" x="8548688" y="4117975"/>
          <p14:tracePt t="44902" x="8161338" y="4179888"/>
          <p14:tracePt t="44909" x="7773988" y="4192588"/>
          <p14:tracePt t="44918" x="7423150" y="4230688"/>
          <p14:tracePt t="44925" x="6997700" y="4279900"/>
          <p14:tracePt t="44933" x="6534150" y="4367213"/>
          <p14:tracePt t="44941" x="6096000" y="4392613"/>
          <p14:tracePt t="44949" x="5670550" y="4405313"/>
          <p14:tracePt t="44957" x="5281613" y="4443413"/>
          <p14:tracePt t="44965" x="4832350" y="4492625"/>
          <p14:tracePt t="44973" x="4418013" y="4530725"/>
          <p14:tracePt t="44981" x="4030663" y="4554538"/>
          <p14:tracePt t="44990" x="3617913" y="4554538"/>
          <p14:tracePt t="44996" x="3241675" y="4567238"/>
          <p14:tracePt t="45006" x="2890838" y="4618038"/>
          <p14:tracePt t="45013" x="2641600" y="4630738"/>
          <p14:tracePt t="45021" x="2403475" y="4630738"/>
          <p14:tracePt t="45029" x="2228850" y="4643438"/>
          <p14:tracePt t="45037" x="2078038" y="4679950"/>
          <p14:tracePt t="45045" x="1952625" y="4718050"/>
          <p14:tracePt t="45056" x="1839913" y="4718050"/>
          <p14:tracePt t="45061" x="1752600" y="4718050"/>
          <p14:tracePt t="45070" x="1714500" y="4718050"/>
          <p14:tracePt t="45077" x="1701800" y="4718050"/>
          <p14:tracePt t="45085" x="1689100" y="4718050"/>
          <p14:tracePt t="45197" x="1665288" y="4718050"/>
          <p14:tracePt t="45221" x="1665288" y="4705350"/>
          <p14:tracePt t="45229" x="1665288" y="4692650"/>
          <p14:tracePt t="45237" x="1665288" y="4679950"/>
          <p14:tracePt t="45261" x="1665288" y="4667250"/>
          <p14:tracePt t="45285" x="1665288" y="4643438"/>
          <p14:tracePt t="45293" x="1677988" y="4630738"/>
          <p14:tracePt t="45301" x="1701800" y="4618038"/>
          <p14:tracePt t="45309" x="1739900" y="4592638"/>
          <p14:tracePt t="45317" x="1790700" y="4567238"/>
          <p14:tracePt t="45325" x="1852613" y="4543425"/>
          <p14:tracePt t="45333" x="1939925" y="4530725"/>
          <p14:tracePt t="45341" x="2027238" y="4492625"/>
          <p14:tracePt t="45349" x="2152650" y="4467225"/>
          <p14:tracePt t="45357" x="2303463" y="4454525"/>
          <p14:tracePt t="45365" x="2478088" y="4405313"/>
          <p14:tracePt t="45373" x="2703513" y="4367213"/>
          <p14:tracePt t="45381" x="2992438" y="4318000"/>
          <p14:tracePt t="45389" x="3341688" y="4292600"/>
          <p14:tracePt t="45397" x="3756025" y="4292600"/>
          <p14:tracePt t="45406" x="4143375" y="4254500"/>
          <p14:tracePt t="45413" x="4530725" y="4205288"/>
          <p14:tracePt t="45422" x="4945063" y="4192588"/>
          <p14:tracePt t="45429" x="5294313" y="4167188"/>
          <p14:tracePt t="45438" x="5619750" y="4117975"/>
          <p14:tracePt t="45445" x="5908675" y="4079875"/>
          <p14:tracePt t="45456" x="6096000" y="4041775"/>
          <p14:tracePt t="45461" x="6296025" y="4017963"/>
          <p14:tracePt t="45472" x="6459538" y="3992563"/>
          <p14:tracePt t="45477" x="6559550" y="3967163"/>
          <p14:tracePt t="45485" x="6672263" y="3954463"/>
          <p14:tracePt t="45493" x="6759575" y="3929063"/>
          <p14:tracePt t="45501" x="6821488" y="3916363"/>
          <p14:tracePt t="45509" x="6872288" y="3892550"/>
          <p14:tracePt t="45517" x="6897688" y="3879850"/>
          <p14:tracePt t="45525" x="6910388" y="3879850"/>
          <p14:tracePt t="45533" x="6921500" y="3879850"/>
          <p14:tracePt t="45541" x="6934200" y="3867150"/>
          <p14:tracePt t="45549" x="6946900" y="3854450"/>
          <p14:tracePt t="45557" x="6959600" y="3841750"/>
          <p14:tracePt t="45573" x="6959600" y="3816350"/>
          <p14:tracePt t="45590" x="6985000" y="3816350"/>
          <p14:tracePt t="45597" x="6985000" y="3803650"/>
          <p14:tracePt t="45797" x="6997700" y="3779838"/>
          <p14:tracePt t="46197" x="6997700" y="3754438"/>
          <p14:tracePt t="47389" x="6997700" y="3741738"/>
          <p14:tracePt t="52877" x="6997700" y="3729038"/>
          <p14:tracePt t="52884" x="6985000" y="3729038"/>
          <p14:tracePt t="52893" x="6959600" y="3729038"/>
          <p14:tracePt t="52901" x="6897688" y="3729038"/>
          <p14:tracePt t="52909" x="6797675" y="3729038"/>
          <p14:tracePt t="52917" x="6646863" y="3741738"/>
          <p14:tracePt t="52925" x="6496050" y="3767138"/>
          <p14:tracePt t="52933" x="6370638" y="3816350"/>
          <p14:tracePt t="52941" x="6270625" y="3867150"/>
          <p14:tracePt t="52949" x="6157913" y="3916363"/>
          <p14:tracePt t="52957" x="6096000" y="3967163"/>
          <p14:tracePt t="52965" x="6045200" y="4029075"/>
          <p14:tracePt t="52973" x="6008688" y="4079875"/>
          <p14:tracePt t="52981" x="5932488" y="4179888"/>
          <p14:tracePt t="52990" x="5845175" y="4267200"/>
          <p14:tracePt t="52997" x="5745163" y="4392613"/>
          <p14:tracePt t="53006" x="5657850" y="4518025"/>
          <p14:tracePt t="53013" x="5583238" y="4643438"/>
          <p14:tracePt t="53021" x="5483225" y="4768850"/>
          <p14:tracePt t="53029" x="5383213" y="4930775"/>
          <p14:tracePt t="53037" x="5257800" y="5105400"/>
          <p14:tracePt t="53045" x="5119688" y="5281613"/>
          <p14:tracePt t="53055" x="4956175" y="5530850"/>
          <p14:tracePt t="53061" x="4806950" y="5756275"/>
          <p14:tracePt t="53070" x="4668838" y="5994400"/>
          <p14:tracePt t="53077" x="4556125" y="6194425"/>
          <p14:tracePt t="53085" x="4381500" y="6432550"/>
          <p14:tracePt t="53093" x="4192588" y="6683375"/>
          <p14:tracePt t="53501" x="11791950" y="5018088"/>
          <p14:tracePt t="53509" x="11804650" y="4992688"/>
          <p14:tracePt t="53517" x="11804650" y="4956175"/>
          <p14:tracePt t="53525" x="11804650" y="4918075"/>
          <p14:tracePt t="53533" x="11815763" y="4918075"/>
          <p14:tracePt t="53541" x="11815763" y="4905375"/>
          <p14:tracePt t="53589" x="11815763" y="4892675"/>
          <p14:tracePt t="53597" x="11804650" y="4892675"/>
          <p14:tracePt t="53613" x="11779250" y="4905375"/>
          <p14:tracePt t="53622" x="11741150" y="4918075"/>
          <p14:tracePt t="53629" x="11715750" y="4943475"/>
          <p14:tracePt t="53637" x="11715750" y="4956175"/>
          <p14:tracePt t="53781" x="11691938" y="4956175"/>
          <p14:tracePt t="53797" x="11679238" y="4968875"/>
          <p14:tracePt t="53806" x="11666538" y="4968875"/>
          <p14:tracePt t="53813" x="11653838" y="4968875"/>
          <p14:tracePt t="53822" x="11641138" y="4981575"/>
          <p14:tracePt t="53829" x="11615738" y="4981575"/>
          <p14:tracePt t="53838" x="11553825" y="5005388"/>
          <p14:tracePt t="53845" x="11490325" y="5043488"/>
          <p14:tracePt t="53855" x="11390313" y="5092700"/>
          <p14:tracePt t="53861" x="11277600" y="5130800"/>
          <p14:tracePt t="53925" x="9613900" y="5807075"/>
          <p14:tracePt t="53933" x="9250363" y="5994400"/>
          <p14:tracePt t="53941" x="8850313" y="6219825"/>
          <p14:tracePt t="53949" x="8412163" y="6445250"/>
          <p14:tracePt t="53957" x="7986713" y="6696075"/>
          <p14:tracePt t="54757" x="1501775" y="6707188"/>
          <p14:tracePt t="54765" x="1189038" y="6607175"/>
          <p14:tracePt t="54773" x="712788" y="6470650"/>
          <p14:tracePt t="54781" x="250825" y="6381750"/>
          <p14:tracePt t="55029" x="250825" y="312738"/>
          <p14:tracePt t="55036" x="400050" y="187325"/>
          <p14:tracePt t="55045" x="588963" y="38100"/>
          <p14:tracePt t="55645" x="701675" y="138113"/>
          <p14:tracePt t="55653" x="876300" y="312738"/>
          <p14:tracePt t="55661" x="1101725" y="500063"/>
          <p14:tracePt t="55672" x="1339850" y="663575"/>
          <p14:tracePt t="55677" x="1577975" y="825500"/>
          <p14:tracePt t="55685" x="1752600" y="963613"/>
          <p14:tracePt t="55693" x="1903413" y="1038225"/>
          <p14:tracePt t="55701" x="2065338" y="1150938"/>
          <p14:tracePt t="55709" x="2190750" y="1250950"/>
          <p14:tracePt t="55717" x="2365375" y="1350963"/>
          <p14:tracePt t="55725" x="2628900" y="1476375"/>
          <p14:tracePt t="55733" x="2890838" y="1627188"/>
          <p14:tracePt t="55741" x="3128963" y="1701800"/>
          <p14:tracePt t="55749" x="3305175" y="1727200"/>
          <p14:tracePt t="55757" x="3454400" y="1765300"/>
          <p14:tracePt t="55765" x="3605213" y="1814513"/>
          <p14:tracePt t="55774" x="3730625" y="1839913"/>
          <p14:tracePt t="55781" x="3792538" y="1852613"/>
          <p14:tracePt t="55790" x="3843338" y="1852613"/>
          <p14:tracePt t="55797" x="3892550" y="1865313"/>
          <p14:tracePt t="55806" x="3905250" y="1865313"/>
          <p14:tracePt t="56053" x="3917950" y="1865313"/>
          <p14:tracePt t="56070" x="3930650" y="1865313"/>
          <p14:tracePt t="56077" x="3943350" y="1865313"/>
          <p14:tracePt t="56085" x="3956050" y="1852613"/>
          <p14:tracePt t="56093" x="3956050" y="1827213"/>
          <p14:tracePt t="56125" x="3968750" y="1827213"/>
          <p14:tracePt t="56141" x="3979863" y="1814513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8C60C-D032-428A-BECB-4DA321EA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A26B37-E99E-4912-8BFE-7F94132FD5FB}"/>
              </a:ext>
            </a:extLst>
          </p:cNvPr>
          <p:cNvSpPr/>
          <p:nvPr/>
        </p:nvSpPr>
        <p:spPr>
          <a:xfrm>
            <a:off x="0" y="5513695"/>
            <a:ext cx="12192000" cy="13443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 Black" panose="020B0A04020102020204" pitchFamily="34" charset="0"/>
              </a:rPr>
              <a:t>THANKS FOR WATCHING THE CLASS.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Please visit My YouTube channel: English Tutor Anis</a:t>
            </a:r>
          </a:p>
        </p:txBody>
      </p:sp>
    </p:spTree>
    <p:extLst>
      <p:ext uri="{BB962C8B-B14F-4D97-AF65-F5344CB8AC3E}">
        <p14:creationId xmlns:p14="http://schemas.microsoft.com/office/powerpoint/2010/main" val="9908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B2BE0A-2F82-439A-8D9B-763800ABA382}"/>
              </a:ext>
            </a:extLst>
          </p:cNvPr>
          <p:cNvSpPr/>
          <p:nvPr/>
        </p:nvSpPr>
        <p:spPr>
          <a:xfrm>
            <a:off x="1114566" y="179697"/>
            <a:ext cx="9962865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NARRATION/ NARRATIVE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53C93B-B965-4D25-AAE5-1FCD8A4E39CA}"/>
              </a:ext>
            </a:extLst>
          </p:cNvPr>
          <p:cNvSpPr/>
          <p:nvPr/>
        </p:nvSpPr>
        <p:spPr>
          <a:xfrm>
            <a:off x="1114567" y="1230575"/>
            <a:ext cx="9962865" cy="37781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change Narration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Tense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2. Sentence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35"/>
    </mc:Choice>
    <mc:Fallback xmlns="">
      <p:transition spd="slow" advTm="70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AE2D-00AD-4ABF-B901-A8DF9DE5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7612" y="104794"/>
            <a:ext cx="5936776" cy="80197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Tense (Narration)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44AC7-D9A6-4840-966F-2CC342EA8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64" y="1186385"/>
            <a:ext cx="11791666" cy="14203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If the reporting verb is present or future tense the tense doesn’t get change.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DEF8E0-D30E-47FC-8C38-14BFC1EC4345}"/>
              </a:ext>
            </a:extLst>
          </p:cNvPr>
          <p:cNvSpPr/>
          <p:nvPr/>
        </p:nvSpPr>
        <p:spPr>
          <a:xfrm>
            <a:off x="181970" y="2784143"/>
            <a:ext cx="11828060" cy="887105"/>
          </a:xfrm>
          <a:prstGeom prst="roundRect">
            <a:avLst>
              <a:gd name="adj" fmla="val 133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Sakib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says to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Tuhin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 I write a letter for you.”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B98AB-B63E-4659-B70B-2769D888EBCB}"/>
              </a:ext>
            </a:extLst>
          </p:cNvPr>
          <p:cNvSpPr/>
          <p:nvPr/>
        </p:nvSpPr>
        <p:spPr>
          <a:xfrm>
            <a:off x="181970" y="3948752"/>
            <a:ext cx="11828060" cy="1196454"/>
          </a:xfrm>
          <a:prstGeom prst="roundRect">
            <a:avLst>
              <a:gd name="adj" fmla="val 133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Sakib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says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Tuhin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he (S) writes a letter for him (T).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80"/>
    </mc:Choice>
    <mc:Fallback xmlns="">
      <p:transition spd="slow" advTm="206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  <p:extLst>
    <p:ext uri="{3A86A75C-4F4B-4683-9AE1-C65F6400EC91}">
      <p14:laserTraceLst xmlns:p14="http://schemas.microsoft.com/office/powerpoint/2010/main">
        <p14:tracePtLst>
          <p14:tracePt t="17248" x="3455988" y="6224588"/>
          <p14:tracePt t="17369" x="2239963" y="6732588"/>
          <p14:tracePt t="17377" x="2139950" y="6645275"/>
          <p14:tracePt t="17385" x="1990725" y="6545263"/>
          <p14:tracePt t="17393" x="1827213" y="6419850"/>
          <p14:tracePt t="17401" x="1639888" y="6281738"/>
          <p14:tracePt t="17409" x="1514475" y="6181725"/>
          <p14:tracePt t="17417" x="1414463" y="6069013"/>
          <p14:tracePt t="17425" x="1314450" y="5994400"/>
          <p14:tracePt t="17433" x="1252538" y="5932488"/>
          <p14:tracePt t="17441" x="1214438" y="5843588"/>
          <p14:tracePt t="17449" x="1163638" y="5781675"/>
          <p14:tracePt t="17457" x="1139825" y="5732463"/>
          <p14:tracePt t="17465" x="1139825" y="5656263"/>
          <p14:tracePt t="17473" x="1139825" y="5543550"/>
          <p14:tracePt t="17481" x="1139825" y="5418138"/>
          <p14:tracePt t="17489" x="1139825" y="5281613"/>
          <p14:tracePt t="17498" x="1139825" y="5118100"/>
          <p14:tracePt t="17505" x="1139825" y="4981575"/>
          <p14:tracePt t="17515" x="1150938" y="4868863"/>
          <p14:tracePt t="17521" x="1163638" y="4768850"/>
          <p14:tracePt t="17529" x="1176338" y="4656138"/>
          <p14:tracePt t="17537" x="1189038" y="4543425"/>
          <p14:tracePt t="17548" x="1201738" y="4454525"/>
          <p14:tracePt t="17553" x="1239838" y="4379913"/>
          <p14:tracePt t="17565" x="1289050" y="4292600"/>
          <p14:tracePt t="17569" x="1339850" y="4205288"/>
          <p14:tracePt t="17577" x="1401763" y="4105275"/>
          <p14:tracePt t="17586" x="1476375" y="4029075"/>
          <p14:tracePt t="17594" x="1552575" y="3941763"/>
          <p14:tracePt t="17601" x="1614488" y="3829050"/>
          <p14:tracePt t="17609" x="1677988" y="3754438"/>
          <p14:tracePt t="17617" x="1739900" y="3654425"/>
          <p14:tracePt t="17625" x="1814513" y="3554413"/>
          <p14:tracePt t="17633" x="1865313" y="3454400"/>
          <p14:tracePt t="17641" x="1914525" y="3354388"/>
          <p14:tracePt t="17649" x="1978025" y="3278188"/>
          <p14:tracePt t="17657" x="2039938" y="3203575"/>
          <p14:tracePt t="17665" x="2052638" y="3154363"/>
          <p14:tracePt t="17673" x="2065338" y="3090863"/>
          <p14:tracePt t="17681" x="2078038" y="3054350"/>
          <p14:tracePt t="17689" x="2078038" y="3016250"/>
          <p14:tracePt t="17699" x="2090738" y="2978150"/>
          <p14:tracePt t="17705" x="2090738" y="2952750"/>
          <p14:tracePt t="17714" x="2090738" y="2941638"/>
          <p14:tracePt t="17721" x="2090738" y="2916238"/>
          <p14:tracePt t="17730" x="2090738" y="2903538"/>
          <p14:tracePt t="17737" x="2065338" y="2865438"/>
          <p14:tracePt t="17747" x="2065338" y="2816225"/>
          <p14:tracePt t="17753" x="2039938" y="2752725"/>
          <p14:tracePt t="17764" x="2014538" y="2716213"/>
          <p14:tracePt t="17769" x="1990725" y="2665413"/>
          <p14:tracePt t="17777" x="1952625" y="2590800"/>
          <p14:tracePt t="17785" x="1914525" y="2540000"/>
          <p14:tracePt t="17793" x="1865313" y="2490788"/>
          <p14:tracePt t="17801" x="1801813" y="2427288"/>
          <p14:tracePt t="17810" x="1778000" y="2390775"/>
          <p14:tracePt t="17817" x="1739900" y="2339975"/>
          <p14:tracePt t="17825" x="1677988" y="2290763"/>
          <p14:tracePt t="17833" x="1601788" y="2239963"/>
          <p14:tracePt t="17841" x="1539875" y="2178050"/>
          <p14:tracePt t="17849" x="1489075" y="2152650"/>
          <p14:tracePt t="17857" x="1439863" y="2114550"/>
          <p14:tracePt t="17865" x="1401763" y="2089150"/>
          <p14:tracePt t="17873" x="1376363" y="2078038"/>
          <p14:tracePt t="17883" x="1339850" y="2052638"/>
          <p14:tracePt t="17889" x="1327150" y="2052638"/>
          <p14:tracePt t="17899" x="1314450" y="2039938"/>
          <p14:tracePt t="17905" x="1301750" y="2039938"/>
          <p14:tracePt t="17914" x="1289050" y="2027238"/>
          <p14:tracePt t="17921" x="1263650" y="2014538"/>
          <p14:tracePt t="17930" x="1239838" y="2001838"/>
          <p14:tracePt t="17937" x="1201738" y="2001838"/>
          <p14:tracePt t="17947" x="1176338" y="1989138"/>
          <p14:tracePt t="17953" x="1127125" y="1965325"/>
          <p14:tracePt t="17962" x="1050925" y="1952625"/>
          <p14:tracePt t="17969" x="1001713" y="1927225"/>
          <p14:tracePt t="17977" x="925513" y="1927225"/>
          <p14:tracePt t="17985" x="801688" y="1865313"/>
          <p14:tracePt t="17993" x="712788" y="1839913"/>
          <p14:tracePt t="18001" x="663575" y="1814513"/>
          <p14:tracePt t="18010" x="588963" y="1801813"/>
          <p14:tracePt t="18017" x="550863" y="1789113"/>
          <p14:tracePt t="18026" x="525463" y="1776413"/>
          <p14:tracePt t="18033" x="512763" y="1765300"/>
          <p14:tracePt t="18065" x="500063" y="1752600"/>
          <p14:tracePt t="18282" x="512763" y="1752600"/>
          <p14:tracePt t="18289" x="538163" y="1752600"/>
          <p14:tracePt t="18298" x="600075" y="1752600"/>
          <p14:tracePt t="18305" x="725488" y="1752600"/>
          <p14:tracePt t="18314" x="889000" y="1776413"/>
          <p14:tracePt t="18321" x="1063625" y="1801813"/>
          <p14:tracePt t="18330" x="1227138" y="1801813"/>
          <p14:tracePt t="18337" x="1401763" y="1801813"/>
          <p14:tracePt t="18347" x="1601788" y="1801813"/>
          <p14:tracePt t="18353" x="1790700" y="1801813"/>
          <p14:tracePt t="18363" x="1978025" y="1814513"/>
          <p14:tracePt t="18369" x="2152650" y="1814513"/>
          <p14:tracePt t="18377" x="2303463" y="1814513"/>
          <p14:tracePt t="18385" x="2452688" y="1814513"/>
          <p14:tracePt t="18394" x="2590800" y="1814513"/>
          <p14:tracePt t="18401" x="2690813" y="1814513"/>
          <p14:tracePt t="18410" x="2803525" y="1814513"/>
          <p14:tracePt t="18417" x="2916238" y="1814513"/>
          <p14:tracePt t="18426" x="3003550" y="1827213"/>
          <p14:tracePt t="18433" x="3103563" y="1827213"/>
          <p14:tracePt t="18441" x="3205163" y="1827213"/>
          <p14:tracePt t="18449" x="3292475" y="1827213"/>
          <p14:tracePt t="18458" x="3379788" y="1839913"/>
          <p14:tracePt t="18465" x="3479800" y="1865313"/>
          <p14:tracePt t="18474" x="3605213" y="1865313"/>
          <p14:tracePt t="18481" x="3705225" y="1876425"/>
          <p14:tracePt t="18489" x="3817938" y="1889125"/>
          <p14:tracePt t="18499" x="3968750" y="1889125"/>
          <p14:tracePt t="18506" x="4068763" y="1901825"/>
          <p14:tracePt t="18515" x="4192588" y="1901825"/>
          <p14:tracePt t="18521" x="4294188" y="1901825"/>
          <p14:tracePt t="18531" x="4356100" y="1901825"/>
          <p14:tracePt t="18537" x="4406900" y="1901825"/>
          <p14:tracePt t="18547" x="4456113" y="1901825"/>
          <p14:tracePt t="18553" x="4481513" y="1901825"/>
          <p14:tracePt t="18564" x="4518025" y="1901825"/>
          <p14:tracePt t="18569" x="4530725" y="1914525"/>
          <p14:tracePt t="18577" x="4543425" y="1914525"/>
          <p14:tracePt t="18642" x="4568825" y="1914525"/>
          <p14:tracePt t="18658" x="4594225" y="1914525"/>
          <p14:tracePt t="18665" x="4606925" y="1914525"/>
          <p14:tracePt t="18674" x="4643438" y="1927225"/>
          <p14:tracePt t="18681" x="4681538" y="1927225"/>
          <p14:tracePt t="18689" x="4743450" y="1939925"/>
          <p14:tracePt t="18699" x="4794250" y="1952625"/>
          <p14:tracePt t="18705" x="4832350" y="1952625"/>
          <p14:tracePt t="18714" x="4906963" y="1952625"/>
          <p14:tracePt t="18721" x="4994275" y="1952625"/>
          <p14:tracePt t="18730" x="5094288" y="1952625"/>
          <p14:tracePt t="18737" x="5157788" y="1965325"/>
          <p14:tracePt t="18746" x="5207000" y="1965325"/>
          <p14:tracePt t="18754" x="5294313" y="1965325"/>
          <p14:tracePt t="18763" x="5370513" y="1965325"/>
          <p14:tracePt t="18769" x="5432425" y="1965325"/>
          <p14:tracePt t="18778" x="5483225" y="1965325"/>
          <p14:tracePt t="18786" x="5557838" y="1965325"/>
          <p14:tracePt t="18794" x="5619750" y="1965325"/>
          <p14:tracePt t="18801" x="5670550" y="1965325"/>
          <p14:tracePt t="18810" x="5708650" y="1965325"/>
          <p14:tracePt t="18817" x="5757863" y="1965325"/>
          <p14:tracePt t="18825" x="5783263" y="1965325"/>
          <p14:tracePt t="18833" x="5808663" y="1965325"/>
          <p14:tracePt t="18841" x="5832475" y="1965325"/>
          <p14:tracePt t="18849" x="5845175" y="1965325"/>
          <p14:tracePt t="18857" x="5857875" y="1965325"/>
          <p14:tracePt t="18865" x="5883275" y="1965325"/>
          <p14:tracePt t="18873" x="5895975" y="1965325"/>
          <p14:tracePt t="18889" x="5908675" y="1965325"/>
          <p14:tracePt t="18915" x="5932488" y="1965325"/>
          <p14:tracePt t="18921" x="5957888" y="1965325"/>
          <p14:tracePt t="18931" x="5970588" y="1965325"/>
          <p14:tracePt t="18937" x="5983288" y="1965325"/>
          <p14:tracePt t="18946" x="6008688" y="1965325"/>
          <p14:tracePt t="18953" x="6034088" y="1965325"/>
          <p14:tracePt t="18964" x="6045200" y="1965325"/>
          <p14:tracePt t="18969" x="6070600" y="1965325"/>
          <p14:tracePt t="18977" x="6108700" y="1965325"/>
          <p14:tracePt t="18985" x="6146800" y="1965325"/>
          <p14:tracePt t="18993" x="6183313" y="1965325"/>
          <p14:tracePt t="19001" x="6221413" y="1965325"/>
          <p14:tracePt t="19010" x="6259513" y="1965325"/>
          <p14:tracePt t="19017" x="6283325" y="1965325"/>
          <p14:tracePt t="19026" x="6308725" y="1965325"/>
          <p14:tracePt t="19033" x="6334125" y="1965325"/>
          <p14:tracePt t="19041" x="6370638" y="1965325"/>
          <p14:tracePt t="19049" x="6383338" y="1965325"/>
          <p14:tracePt t="19145" x="6408738" y="1965325"/>
          <p14:tracePt t="19177" x="6421438" y="1965325"/>
          <p14:tracePt t="19194" x="6434138" y="1965325"/>
          <p14:tracePt t="19201" x="6446838" y="1965325"/>
          <p14:tracePt t="19210" x="6459538" y="1965325"/>
          <p14:tracePt t="19217" x="6472238" y="1965325"/>
          <p14:tracePt t="19225" x="6483350" y="1965325"/>
          <p14:tracePt t="19233" x="6508750" y="1965325"/>
          <p14:tracePt t="19241" x="6546850" y="1952625"/>
          <p14:tracePt t="19249" x="6584950" y="1939925"/>
          <p14:tracePt t="19257" x="6634163" y="1939925"/>
          <p14:tracePt t="19265" x="6696075" y="1939925"/>
          <p14:tracePt t="19273" x="6772275" y="1939925"/>
          <p14:tracePt t="19281" x="6834188" y="1939925"/>
          <p14:tracePt t="19289" x="6884988" y="1939925"/>
          <p14:tracePt t="19299" x="6959600" y="1939925"/>
          <p14:tracePt t="19306" x="7021513" y="1939925"/>
          <p14:tracePt t="19314" x="7085013" y="1939925"/>
          <p14:tracePt t="19321" x="7146925" y="1939925"/>
          <p14:tracePt t="19331" x="7159625" y="1939925"/>
          <p14:tracePt t="19337" x="7185025" y="1939925"/>
          <p14:tracePt t="19348" x="7197725" y="1939925"/>
          <p14:tracePt t="19442" x="7223125" y="1927225"/>
          <p14:tracePt t="19457" x="7235825" y="1927225"/>
          <p14:tracePt t="19465" x="7259638" y="1914525"/>
          <p14:tracePt t="19473" x="7297738" y="1914525"/>
          <p14:tracePt t="19481" x="7323138" y="1914525"/>
          <p14:tracePt t="19489" x="7359650" y="1914525"/>
          <p14:tracePt t="19499" x="7423150" y="1914525"/>
          <p14:tracePt t="19505" x="7472363" y="1914525"/>
          <p14:tracePt t="19514" x="7548563" y="1914525"/>
          <p14:tracePt t="19521" x="7610475" y="1914525"/>
          <p14:tracePt t="19531" x="7673975" y="1914525"/>
          <p14:tracePt t="19537" x="7748588" y="1914525"/>
          <p14:tracePt t="19547" x="7797800" y="1914525"/>
          <p14:tracePt t="19553" x="7861300" y="1914525"/>
          <p14:tracePt t="19563" x="7897813" y="1914525"/>
          <p14:tracePt t="19569" x="7935913" y="1914525"/>
          <p14:tracePt t="19578" x="7974013" y="1914525"/>
          <p14:tracePt t="19586" x="8010525" y="1914525"/>
          <p14:tracePt t="19594" x="8048625" y="1914525"/>
          <p14:tracePt t="19617" x="8061325" y="1914525"/>
          <p14:tracePt t="20345" x="8074025" y="1914525"/>
          <p14:tracePt t="20354" x="8086725" y="1914525"/>
          <p14:tracePt t="20362" x="8110538" y="1914525"/>
          <p14:tracePt t="20369" x="8123238" y="1914525"/>
          <p14:tracePt t="20417" x="8135938" y="1914525"/>
          <p14:tracePt t="20426" x="8148638" y="1914525"/>
          <p14:tracePt t="20434" x="8161338" y="1914525"/>
          <p14:tracePt t="20441" x="8174038" y="1901825"/>
          <p14:tracePt t="20449" x="8223250" y="1889125"/>
          <p14:tracePt t="20457" x="8312150" y="1865313"/>
          <p14:tracePt t="20465" x="8399463" y="1839913"/>
          <p14:tracePt t="20473" x="8524875" y="1827213"/>
          <p14:tracePt t="20481" x="8637588" y="1814513"/>
          <p14:tracePt t="20489" x="8774113" y="1814513"/>
          <p14:tracePt t="20498" x="8874125" y="1801813"/>
          <p14:tracePt t="20505" x="9012238" y="1801813"/>
          <p14:tracePt t="20514" x="9124950" y="1801813"/>
          <p14:tracePt t="20521" x="9250363" y="1789113"/>
          <p14:tracePt t="20530" x="9324975" y="1776413"/>
          <p14:tracePt t="20537" x="9413875" y="1765300"/>
          <p14:tracePt t="20547" x="9488488" y="1765300"/>
          <p14:tracePt t="20553" x="9513888" y="1752600"/>
          <p14:tracePt t="20564" x="9525000" y="1752600"/>
          <p14:tracePt t="20569" x="9550400" y="1752600"/>
          <p14:tracePt t="20617" x="9550400" y="1739900"/>
          <p14:tracePt t="20625" x="9563100" y="1739900"/>
          <p14:tracePt t="20633" x="9575800" y="1727200"/>
          <p14:tracePt t="20641" x="9601200" y="1714500"/>
          <p14:tracePt t="20649" x="9637713" y="1714500"/>
          <p14:tracePt t="20657" x="9663113" y="1701800"/>
          <p14:tracePt t="20665" x="9688513" y="1701800"/>
          <p14:tracePt t="20673" x="9713913" y="1689100"/>
          <p14:tracePt t="20681" x="9750425" y="1676400"/>
          <p14:tracePt t="20689" x="9775825" y="1663700"/>
          <p14:tracePt t="20698" x="9788525" y="1663700"/>
          <p14:tracePt t="20705" x="9801225" y="1663700"/>
          <p14:tracePt t="20714" x="9813925" y="1639888"/>
          <p14:tracePt t="20737" x="9826625" y="1639888"/>
          <p14:tracePt t="20761" x="9863138" y="1639888"/>
          <p14:tracePt t="20769" x="9875838" y="1614488"/>
          <p14:tracePt t="20777" x="9888538" y="1614488"/>
          <p14:tracePt t="20785" x="9926638" y="1614488"/>
          <p14:tracePt t="20794" x="9939338" y="1614488"/>
          <p14:tracePt t="20801" x="9963150" y="1614488"/>
          <p14:tracePt t="20810" x="10001250" y="1614488"/>
          <p14:tracePt t="20817" x="10026650" y="1627188"/>
          <p14:tracePt t="20826" x="10064750" y="1627188"/>
          <p14:tracePt t="20833" x="10101263" y="1627188"/>
          <p14:tracePt t="20841" x="10152063" y="1652588"/>
          <p14:tracePt t="20849" x="10239375" y="1676400"/>
          <p14:tracePt t="20857" x="10339388" y="1689100"/>
          <p14:tracePt t="20865" x="10426700" y="1727200"/>
          <p14:tracePt t="20873" x="10552113" y="1752600"/>
          <p14:tracePt t="20882" x="10626725" y="1752600"/>
          <p14:tracePt t="20899" x="10790238" y="1789113"/>
          <p14:tracePt t="20906" x="10877550" y="1801813"/>
          <p14:tracePt t="20914" x="10964863" y="1827213"/>
          <p14:tracePt t="20921" x="11015663" y="1827213"/>
          <p14:tracePt t="20930" x="11041063" y="1827213"/>
          <p14:tracePt t="20937" x="11052175" y="1827213"/>
          <p14:tracePt t="20946" x="11077575" y="1827213"/>
          <p14:tracePt t="20993" x="11077575" y="1852613"/>
          <p14:tracePt t="21001" x="11102975" y="1852613"/>
          <p14:tracePt t="21017" x="11153775" y="1865313"/>
          <p14:tracePt t="21025" x="11241088" y="1889125"/>
          <p14:tracePt t="21033" x="11328400" y="1889125"/>
          <p14:tracePt t="21042" x="11428413" y="1901825"/>
          <p14:tracePt t="21049" x="11515725" y="1939925"/>
          <p14:tracePt t="21057" x="11615738" y="1952625"/>
          <p14:tracePt t="21065" x="11666538" y="1965325"/>
          <p14:tracePt t="21073" x="11703050" y="1965325"/>
          <p14:tracePt t="21082" x="11728450" y="1965325"/>
          <p14:tracePt t="21625" x="11715750" y="1978025"/>
          <p14:tracePt t="21634" x="11703050" y="1978025"/>
          <p14:tracePt t="21641" x="11679238" y="1978025"/>
          <p14:tracePt t="21649" x="11641138" y="1989138"/>
          <p14:tracePt t="21657" x="11579225" y="2001838"/>
          <p14:tracePt t="21665" x="11490325" y="2039938"/>
          <p14:tracePt t="21673" x="11353800" y="2065338"/>
          <p14:tracePt t="21682" x="11164888" y="2089150"/>
          <p14:tracePt t="21689" x="10902950" y="2139950"/>
          <p14:tracePt t="21698" x="10614025" y="2165350"/>
          <p14:tracePt t="21705" x="10301288" y="2178050"/>
          <p14:tracePt t="21714" x="9926638" y="2201863"/>
          <p14:tracePt t="21721" x="9475788" y="2227263"/>
          <p14:tracePt t="21730" x="9088438" y="2239963"/>
          <p14:tracePt t="21737" x="8674100" y="2265363"/>
          <p14:tracePt t="21747" x="8261350" y="2290763"/>
          <p14:tracePt t="21753" x="7948613" y="2290763"/>
          <p14:tracePt t="21764" x="7610475" y="2303463"/>
          <p14:tracePt t="21769" x="7235825" y="2390775"/>
          <p14:tracePt t="21777" x="6884988" y="2427288"/>
          <p14:tracePt t="21785" x="6621463" y="2465388"/>
          <p14:tracePt t="21793" x="6408738" y="2478088"/>
          <p14:tracePt t="21801" x="6221413" y="2503488"/>
          <p14:tracePt t="21810" x="6096000" y="2516188"/>
          <p14:tracePt t="21817" x="6034088" y="2527300"/>
          <p14:tracePt t="21826" x="5957888" y="2540000"/>
          <p14:tracePt t="21833" x="5857875" y="2540000"/>
          <p14:tracePt t="21842" x="5757863" y="2540000"/>
          <p14:tracePt t="21849" x="5607050" y="2540000"/>
          <p14:tracePt t="21857" x="5445125" y="2540000"/>
          <p14:tracePt t="21865" x="5281613" y="2540000"/>
          <p14:tracePt t="21873" x="5094288" y="2540000"/>
          <p14:tracePt t="21881" x="4919663" y="2552700"/>
          <p14:tracePt t="21899" x="4506913" y="2603500"/>
          <p14:tracePt t="21905" x="4281488" y="2627313"/>
          <p14:tracePt t="21914" x="4043363" y="2627313"/>
          <p14:tracePt t="21921" x="3830638" y="2640013"/>
          <p14:tracePt t="21929" x="3667125" y="2665413"/>
          <p14:tracePt t="21937" x="3479800" y="2678113"/>
          <p14:tracePt t="21945" x="3279775" y="2678113"/>
          <p14:tracePt t="21953" x="3103563" y="2678113"/>
          <p14:tracePt t="21962" x="2941638" y="2678113"/>
          <p14:tracePt t="21969" x="2778125" y="2690813"/>
          <p14:tracePt t="21979" x="2628900" y="2716213"/>
          <p14:tracePt t="21986" x="2503488" y="2716213"/>
          <p14:tracePt t="21994" x="2403475" y="2728913"/>
          <p14:tracePt t="22001" x="2328863" y="2740025"/>
          <p14:tracePt t="22010" x="2278063" y="2740025"/>
          <p14:tracePt t="22017" x="2252663" y="2740025"/>
          <p14:tracePt t="22033" x="2239963" y="2740025"/>
          <p14:tracePt t="22049" x="2228850" y="2740025"/>
          <p14:tracePt t="22065" x="2203450" y="2740025"/>
          <p14:tracePt t="22082" x="2165350" y="2740025"/>
          <p14:tracePt t="22089" x="2116138" y="2740025"/>
          <p14:tracePt t="22098" x="2065338" y="2740025"/>
          <p14:tracePt t="22106" x="2027238" y="2740025"/>
          <p14:tracePt t="22115" x="1990725" y="2740025"/>
          <p14:tracePt t="22121" x="1965325" y="2740025"/>
          <p14:tracePt t="22130" x="1952625" y="2740025"/>
          <p14:tracePt t="22234" x="1952625" y="2728913"/>
          <p14:tracePt t="22242" x="1952625" y="2716213"/>
          <p14:tracePt t="22249" x="1965325" y="2716213"/>
          <p14:tracePt t="22258" x="2003425" y="2703513"/>
          <p14:tracePt t="22265" x="2090738" y="2665413"/>
          <p14:tracePt t="22274" x="2216150" y="2603500"/>
          <p14:tracePt t="22281" x="2416175" y="2527300"/>
          <p14:tracePt t="22290" x="2603500" y="2452688"/>
          <p14:tracePt t="22298" x="2790825" y="2352675"/>
          <p14:tracePt t="22305" x="2954338" y="2278063"/>
          <p14:tracePt t="22314" x="3116263" y="2227263"/>
          <p14:tracePt t="22321" x="3279775" y="2178050"/>
          <p14:tracePt t="22330" x="3405188" y="2152650"/>
          <p14:tracePt t="22337" x="3541713" y="2139950"/>
          <p14:tracePt t="22347" x="3679825" y="2114550"/>
          <p14:tracePt t="22353" x="3817938" y="2101850"/>
          <p14:tracePt t="22364" x="3956050" y="2078038"/>
          <p14:tracePt t="22369" x="4056063" y="2078038"/>
          <p14:tracePt t="22379" x="4105275" y="2078038"/>
          <p14:tracePt t="22386" x="4168775" y="2078038"/>
          <p14:tracePt t="22394" x="4217988" y="2078038"/>
          <p14:tracePt t="22401" x="4256088" y="2078038"/>
          <p14:tracePt t="22409" x="4294188" y="2078038"/>
          <p14:tracePt t="22417" x="4318000" y="2078038"/>
          <p14:tracePt t="22474" x="4330700" y="2078038"/>
          <p14:tracePt t="22497" x="4356100" y="2078038"/>
          <p14:tracePt t="22514" x="4381500" y="2078038"/>
          <p14:tracePt t="22521" x="4406900" y="2101850"/>
          <p14:tracePt t="22530" x="4468813" y="2114550"/>
          <p14:tracePt t="22537" x="4518025" y="2152650"/>
          <p14:tracePt t="22546" x="4594225" y="2190750"/>
          <p14:tracePt t="22553" x="4681538" y="2214563"/>
          <p14:tracePt t="22563" x="4781550" y="2227263"/>
          <p14:tracePt t="22569" x="4868863" y="2265363"/>
          <p14:tracePt t="22577" x="4994275" y="2303463"/>
          <p14:tracePt t="22585" x="5119688" y="2327275"/>
          <p14:tracePt t="22593" x="5257800" y="2352675"/>
          <p14:tracePt t="22601" x="5370513" y="2378075"/>
          <p14:tracePt t="22610" x="5507038" y="2403475"/>
          <p14:tracePt t="22617" x="5657850" y="2452688"/>
          <p14:tracePt t="22625" x="5795963" y="2478088"/>
          <p14:tracePt t="22633" x="5945188" y="2503488"/>
          <p14:tracePt t="22642" x="6070600" y="2540000"/>
          <p14:tracePt t="22649" x="6170613" y="2565400"/>
          <p14:tracePt t="22657" x="6270625" y="2578100"/>
          <p14:tracePt t="22665" x="6359525" y="2590800"/>
          <p14:tracePt t="22673" x="6408738" y="2590800"/>
          <p14:tracePt t="22682" x="6434138" y="2590800"/>
          <p14:tracePt t="22689" x="6459538" y="2590800"/>
          <p14:tracePt t="25161" x="6483350" y="2590800"/>
          <p14:tracePt t="25265" x="6496050" y="2590800"/>
          <p14:tracePt t="77097" x="6496050" y="2578100"/>
          <p14:tracePt t="77105" x="6472238" y="2565400"/>
          <p14:tracePt t="77113" x="6383338" y="2490788"/>
          <p14:tracePt t="77121" x="6208713" y="2352675"/>
          <p14:tracePt t="77129" x="5983288" y="2152650"/>
          <p14:tracePt t="77137" x="5695950" y="1876425"/>
          <p14:tracePt t="77145" x="5445125" y="1639888"/>
          <p14:tracePt t="77153" x="5257800" y="1427163"/>
          <p14:tracePt t="77162" x="5045075" y="1138238"/>
          <p14:tracePt t="77169" x="4781550" y="801688"/>
          <p14:tracePt t="77178" x="4518025" y="450850"/>
          <p14:tracePt t="77185" x="4256088" y="161925"/>
          <p14:tracePt t="77442" x="1339850" y="61913"/>
          <p14:tracePt t="77449" x="1339850" y="112713"/>
          <p14:tracePt t="77457" x="1352550" y="138113"/>
          <p14:tracePt t="77465" x="1363663" y="187325"/>
          <p14:tracePt t="77473" x="1401763" y="238125"/>
          <p14:tracePt t="77481" x="1439863" y="287338"/>
          <p14:tracePt t="77489" x="1465263" y="338138"/>
          <p14:tracePt t="77497" x="1501775" y="363538"/>
          <p14:tracePt t="77505" x="1539875" y="412750"/>
          <p14:tracePt t="77513" x="1589088" y="476250"/>
          <p14:tracePt t="77522" x="1639888" y="500063"/>
          <p14:tracePt t="77529" x="1677988" y="550863"/>
          <p14:tracePt t="77537" x="1739900" y="612775"/>
          <p14:tracePt t="77546" x="1778000" y="625475"/>
          <p14:tracePt t="77553" x="1878013" y="688975"/>
          <p14:tracePt t="77562" x="1927225" y="725488"/>
          <p14:tracePt t="77569" x="2003425" y="776288"/>
          <p14:tracePt t="77579" x="2103438" y="850900"/>
          <p14:tracePt t="77585" x="2165350" y="901700"/>
          <p14:tracePt t="77594" x="2239963" y="950913"/>
          <p14:tracePt t="77601" x="2328863" y="989013"/>
          <p14:tracePt t="77612" x="2403475" y="1038225"/>
          <p14:tracePt t="77617" x="2503488" y="1114425"/>
          <p14:tracePt t="77628" x="2641600" y="1176338"/>
          <p14:tracePt t="77633" x="2803525" y="1238250"/>
          <p14:tracePt t="77643" x="2928938" y="1301750"/>
          <p14:tracePt t="77649" x="3079750" y="1350963"/>
          <p14:tracePt t="77658" x="3228975" y="1389063"/>
          <p14:tracePt t="77666" x="3405188" y="1427163"/>
          <p14:tracePt t="77674" x="3554413" y="1463675"/>
          <p14:tracePt t="77681" x="3692525" y="1501775"/>
          <p14:tracePt t="77690" x="3856038" y="1552575"/>
          <p14:tracePt t="77697" x="4005263" y="1601788"/>
          <p14:tracePt t="77706" x="4168775" y="1639888"/>
          <p14:tracePt t="77713" x="4330700" y="1676400"/>
          <p14:tracePt t="77722" x="4481513" y="1714500"/>
          <p14:tracePt t="77729" x="4619625" y="1739900"/>
          <p14:tracePt t="77737" x="4719638" y="1739900"/>
          <p14:tracePt t="77745" x="4806950" y="1739900"/>
          <p14:tracePt t="77753" x="4856163" y="1739900"/>
          <p14:tracePt t="77761" x="4868863" y="1739900"/>
          <p14:tracePt t="77817" x="4881563" y="1752600"/>
          <p14:tracePt t="77826" x="4894263" y="1765300"/>
          <p14:tracePt t="77833" x="4919663" y="1776413"/>
          <p14:tracePt t="77842" x="4968875" y="1814513"/>
          <p14:tracePt t="77849" x="5045075" y="1852613"/>
          <p14:tracePt t="77857" x="5119688" y="1889125"/>
          <p14:tracePt t="77865" x="5207000" y="1927225"/>
          <p14:tracePt t="77873" x="5307013" y="1978025"/>
          <p14:tracePt t="77881" x="5419725" y="2014538"/>
          <p14:tracePt t="77889" x="5507038" y="2039938"/>
          <p14:tracePt t="77897" x="5595938" y="2065338"/>
          <p14:tracePt t="77905" x="5683250" y="2089150"/>
          <p14:tracePt t="77913" x="5770563" y="2101850"/>
          <p14:tracePt t="77922" x="5808663" y="2127250"/>
          <p14:tracePt t="77929" x="5845175" y="2139950"/>
          <p14:tracePt t="77938" x="5883275" y="2139950"/>
          <p14:tracePt t="77945" x="5908675" y="2139950"/>
          <p14:tracePt t="78090" x="5908675" y="2152650"/>
          <p14:tracePt t="78097" x="5895975" y="2152650"/>
          <p14:tracePt t="78106" x="5883275" y="2152650"/>
          <p14:tracePt t="78113" x="5870575" y="2152650"/>
          <p14:tracePt t="78122" x="5832475" y="2165350"/>
          <p14:tracePt t="78129" x="5808663" y="2178050"/>
          <p14:tracePt t="78137" x="5770563" y="2178050"/>
          <p14:tracePt t="78145" x="5745163" y="2190750"/>
          <p14:tracePt t="78154" x="5708650" y="2201863"/>
          <p14:tracePt t="78162" x="5645150" y="2201863"/>
          <p14:tracePt t="78169" x="5570538" y="2201863"/>
          <p14:tracePt t="78178" x="5483225" y="2201863"/>
          <p14:tracePt t="78186" x="5407025" y="2214563"/>
          <p14:tracePt t="78194" x="5307013" y="2214563"/>
          <p14:tracePt t="78201" x="5181600" y="2214563"/>
          <p14:tracePt t="78210" x="5032375" y="2214563"/>
          <p14:tracePt t="78217" x="4881563" y="2214563"/>
          <p14:tracePt t="78228" x="4768850" y="2214563"/>
          <p14:tracePt t="78233" x="4630738" y="2214563"/>
          <p14:tracePt t="78242" x="4530725" y="2214563"/>
          <p14:tracePt t="78249" x="4456113" y="2214563"/>
          <p14:tracePt t="78258" x="4406900" y="2214563"/>
          <p14:tracePt t="78266" x="4368800" y="2214563"/>
          <p14:tracePt t="78274" x="4330700" y="2214563"/>
          <p14:tracePt t="78281" x="4294188" y="2201863"/>
          <p14:tracePt t="78289" x="4281488" y="2201863"/>
          <p14:tracePt t="78305" x="4268788" y="2201863"/>
          <p14:tracePt t="78321" x="4256088" y="2190750"/>
          <p14:tracePt t="78466" x="4256088" y="2165350"/>
          <p14:tracePt t="78474" x="4268788" y="2165350"/>
          <p14:tracePt t="78481" x="4305300" y="2152650"/>
          <p14:tracePt t="78489" x="4368800" y="2152650"/>
          <p14:tracePt t="78497" x="4456113" y="2101850"/>
          <p14:tracePt t="78505" x="4556125" y="2089150"/>
          <p14:tracePt t="78513" x="4668838" y="2078038"/>
          <p14:tracePt t="78522" x="4806950" y="2065338"/>
          <p14:tracePt t="78529" x="4968875" y="2052638"/>
          <p14:tracePt t="78537" x="5157788" y="2039938"/>
          <p14:tracePt t="78546" x="5432425" y="2039938"/>
          <p14:tracePt t="78553" x="5821363" y="2052638"/>
          <p14:tracePt t="78561" x="6196013" y="2052638"/>
          <p14:tracePt t="78569" x="6596063" y="2052638"/>
          <p14:tracePt t="78578" x="6934200" y="2052638"/>
          <p14:tracePt t="78586" x="7246938" y="2052638"/>
          <p14:tracePt t="78594" x="7561263" y="2052638"/>
          <p14:tracePt t="78601" x="7735888" y="2052638"/>
          <p14:tracePt t="78611" x="7886700" y="2065338"/>
          <p14:tracePt t="78617" x="8010525" y="2078038"/>
          <p14:tracePt t="78627" x="8074025" y="2089150"/>
          <p14:tracePt t="78633" x="8110538" y="2101850"/>
          <p14:tracePt t="78722" x="8135938" y="2101850"/>
          <p14:tracePt t="78729" x="8148638" y="2101850"/>
          <p14:tracePt t="78737" x="8161338" y="2101850"/>
          <p14:tracePt t="78745" x="8174038" y="2101850"/>
          <p14:tracePt t="78753" x="8199438" y="2101850"/>
          <p14:tracePt t="78762" x="8212138" y="2101850"/>
          <p14:tracePt t="78779" x="8235950" y="2101850"/>
          <p14:tracePt t="78786" x="8248650" y="2101850"/>
          <p14:tracePt t="78795" x="8274050" y="2101850"/>
          <p14:tracePt t="78801" x="8299450" y="2089150"/>
          <p14:tracePt t="78890" x="8312150" y="2078038"/>
          <p14:tracePt t="78913" x="8335963" y="2078038"/>
          <p14:tracePt t="78921" x="8335963" y="2065338"/>
          <p14:tracePt t="78929" x="8348663" y="2065338"/>
          <p14:tracePt t="78937" x="8386763" y="2065338"/>
          <p14:tracePt t="78946" x="8461375" y="2065338"/>
          <p14:tracePt t="78953" x="8512175" y="2065338"/>
          <p14:tracePt t="78962" x="8561388" y="2065338"/>
          <p14:tracePt t="78969" x="8624888" y="2065338"/>
          <p14:tracePt t="78978" x="8699500" y="2065338"/>
          <p14:tracePt t="78986" x="8786813" y="2065338"/>
          <p14:tracePt t="78995" x="8863013" y="2065338"/>
          <p14:tracePt t="79001" x="8950325" y="2065338"/>
          <p14:tracePt t="79012" x="9012238" y="2065338"/>
          <p14:tracePt t="79017" x="9075738" y="2065338"/>
          <p14:tracePt t="79028" x="9099550" y="2065338"/>
          <p14:tracePt t="79033" x="9124950" y="2065338"/>
          <p14:tracePt t="79049" x="9137650" y="2065338"/>
          <p14:tracePt t="79074" x="9150350" y="2065338"/>
          <p14:tracePt t="79089" x="9175750" y="2052638"/>
          <p14:tracePt t="79105" x="9199563" y="2039938"/>
          <p14:tracePt t="79113" x="9224963" y="2039938"/>
          <p14:tracePt t="79122" x="9263063" y="2039938"/>
          <p14:tracePt t="79129" x="9288463" y="2039938"/>
          <p14:tracePt t="79137" x="9324975" y="2039938"/>
          <p14:tracePt t="79169" x="9337675" y="2039938"/>
          <p14:tracePt t="79178" x="9350375" y="2039938"/>
          <p14:tracePt t="79185" x="9363075" y="2039938"/>
          <p14:tracePt t="79195" x="9375775" y="2039938"/>
          <p14:tracePt t="79201" x="9413875" y="2039938"/>
          <p14:tracePt t="79212" x="9475788" y="2039938"/>
          <p14:tracePt t="79217" x="9588500" y="2052638"/>
          <p14:tracePt t="79228" x="9688513" y="2052638"/>
          <p14:tracePt t="79233" x="9826625" y="2052638"/>
          <p14:tracePt t="79241" x="9975850" y="2078038"/>
          <p14:tracePt t="79249" x="10126663" y="2078038"/>
          <p14:tracePt t="79258" x="10277475" y="2089150"/>
          <p14:tracePt t="79265" x="10426700" y="2089150"/>
          <p14:tracePt t="79273" x="10539413" y="2114550"/>
          <p14:tracePt t="79281" x="10664825" y="2127250"/>
          <p14:tracePt t="79290" x="10764838" y="2127250"/>
          <p14:tracePt t="79297" x="10864850" y="2139950"/>
          <p14:tracePt t="79306" x="10939463" y="2165350"/>
          <p14:tracePt t="79313" x="10990263" y="2165350"/>
          <p14:tracePt t="79321" x="11041063" y="2165350"/>
          <p14:tracePt t="79329" x="11064875" y="2178050"/>
          <p14:tracePt t="79337" x="11102975" y="2178050"/>
          <p14:tracePt t="79346" x="11153775" y="2190750"/>
          <p14:tracePt t="79353" x="11177588" y="2190750"/>
          <p14:tracePt t="79361" x="11190288" y="2190750"/>
          <p14:tracePt t="79369" x="11202988" y="2190750"/>
          <p14:tracePt t="79378" x="11215688" y="2190750"/>
          <p14:tracePt t="79393" x="11228388" y="2190750"/>
          <p14:tracePt t="79449" x="11241088" y="2190750"/>
          <p14:tracePt t="79457" x="11253788" y="2190750"/>
          <p14:tracePt t="79889" x="11277600" y="2190750"/>
          <p14:tracePt t="79905" x="11290300" y="2178050"/>
          <p14:tracePt t="79914" x="11303000" y="2178050"/>
          <p14:tracePt t="79930" x="11315700" y="2165350"/>
          <p14:tracePt t="80106" x="11328400" y="2152650"/>
          <p14:tracePt t="80426" x="11290300" y="2152650"/>
          <p14:tracePt t="80433" x="11228388" y="2178050"/>
          <p14:tracePt t="80441" x="11141075" y="2227263"/>
          <p14:tracePt t="80449" x="11052175" y="2278063"/>
          <p14:tracePt t="80458" x="10928350" y="2327275"/>
          <p14:tracePt t="80465" x="10802938" y="2378075"/>
          <p14:tracePt t="80474" x="10664825" y="2478088"/>
          <p14:tracePt t="80481" x="10514013" y="2552700"/>
          <p14:tracePt t="80492" x="10352088" y="2616200"/>
          <p14:tracePt t="80497" x="10201275" y="2665413"/>
          <p14:tracePt t="80508" x="10064750" y="2690813"/>
          <p14:tracePt t="80513" x="9926638" y="2716213"/>
          <p14:tracePt t="80523" x="9775825" y="2740025"/>
          <p14:tracePt t="80531" x="9626600" y="2765425"/>
          <p14:tracePt t="80539" x="9488488" y="2778125"/>
          <p14:tracePt t="80548" x="9288463" y="2778125"/>
          <p14:tracePt t="80555" x="9075738" y="2803525"/>
          <p14:tracePt t="80563" x="8912225" y="2803525"/>
          <p14:tracePt t="80571" x="8724900" y="2803525"/>
          <p14:tracePt t="80580" x="8499475" y="2803525"/>
          <p14:tracePt t="80588" x="8223250" y="2803525"/>
          <p14:tracePt t="80597" x="7923213" y="2803525"/>
          <p14:tracePt t="80601" x="7610475" y="2803525"/>
          <p14:tracePt t="80610" x="7235825" y="2803525"/>
          <p14:tracePt t="80617" x="6921500" y="2790825"/>
          <p14:tracePt t="80627" x="6608763" y="2790825"/>
          <p14:tracePt t="80633" x="6334125" y="2790825"/>
          <p14:tracePt t="80643" x="6096000" y="2790825"/>
          <p14:tracePt t="80649" x="5945188" y="2778125"/>
          <p14:tracePt t="80658" x="5783263" y="2765425"/>
          <p14:tracePt t="80665" x="5532438" y="2678113"/>
          <p14:tracePt t="80673" x="5383213" y="2627313"/>
          <p14:tracePt t="80682" x="5257800" y="2603500"/>
          <p14:tracePt t="80689" x="5119688" y="2578100"/>
          <p14:tracePt t="80697" x="4994275" y="2540000"/>
          <p14:tracePt t="80705" x="4919663" y="2527300"/>
          <p14:tracePt t="80713" x="4843463" y="2516188"/>
          <p14:tracePt t="80722" x="4756150" y="2490788"/>
          <p14:tracePt t="80729" x="4694238" y="2478088"/>
          <p14:tracePt t="80737" x="4619625" y="2452688"/>
          <p14:tracePt t="80746" x="4530725" y="2439988"/>
          <p14:tracePt t="80753" x="4430713" y="2414588"/>
          <p14:tracePt t="80762" x="4330700" y="2378075"/>
          <p14:tracePt t="80769" x="4243388" y="2339975"/>
          <p14:tracePt t="80778" x="4143375" y="2327275"/>
          <p14:tracePt t="80786" x="4068763" y="2290763"/>
          <p14:tracePt t="80795" x="4005263" y="2265363"/>
          <p14:tracePt t="80801" x="3943350" y="2252663"/>
          <p14:tracePt t="80810" x="3905250" y="2214563"/>
          <p14:tracePt t="80817" x="3856038" y="2201863"/>
          <p14:tracePt t="80827" x="3817938" y="2190750"/>
          <p14:tracePt t="80833" x="3756025" y="2178050"/>
          <p14:tracePt t="80841" x="3667125" y="2165350"/>
          <p14:tracePt t="80849" x="3579813" y="2152650"/>
          <p14:tracePt t="80857" x="3467100" y="2139950"/>
          <p14:tracePt t="80866" x="3354388" y="2127250"/>
          <p14:tracePt t="80873" x="3254375" y="2127250"/>
          <p14:tracePt t="80881" x="3154363" y="2127250"/>
          <p14:tracePt t="80895" x="3028950" y="2127250"/>
          <p14:tracePt t="80897" x="2903538" y="2127250"/>
          <p14:tracePt t="80905" x="2778125" y="2127250"/>
          <p14:tracePt t="80913" x="2641600" y="2127250"/>
          <p14:tracePt t="80921" x="2554288" y="2127250"/>
          <p14:tracePt t="80929" x="2465388" y="2127250"/>
          <p14:tracePt t="80937" x="2403475" y="2127250"/>
          <p14:tracePt t="80946" x="2316163" y="2127250"/>
          <p14:tracePt t="80953" x="2239963" y="2127250"/>
          <p14:tracePt t="80962" x="2203450" y="2127250"/>
          <p14:tracePt t="80969" x="2152650" y="2127250"/>
          <p14:tracePt t="80978" x="2103438" y="2139950"/>
          <p14:tracePt t="80985" x="2052638" y="2152650"/>
          <p14:tracePt t="80995" x="2003425" y="2165350"/>
          <p14:tracePt t="81001" x="1952625" y="2165350"/>
          <p14:tracePt t="81010" x="1890713" y="2178050"/>
          <p14:tracePt t="81017" x="1814513" y="2201863"/>
          <p14:tracePt t="81027" x="1765300" y="2214563"/>
          <p14:tracePt t="81033" x="1727200" y="2227263"/>
          <p14:tracePt t="81042" x="1701800" y="2227263"/>
          <p14:tracePt t="81049" x="1689100" y="2239963"/>
          <p14:tracePt t="81057" x="1677988" y="2252663"/>
          <p14:tracePt t="81065" x="1665288" y="2252663"/>
          <p14:tracePt t="81073" x="1627188" y="2278063"/>
          <p14:tracePt t="81081" x="1614488" y="2290763"/>
          <p14:tracePt t="81089" x="1589088" y="2314575"/>
          <p14:tracePt t="81097" x="1552575" y="2327275"/>
          <p14:tracePt t="81105" x="1539875" y="2352675"/>
          <p14:tracePt t="81113" x="1527175" y="2352675"/>
          <p14:tracePt t="81121" x="1501775" y="2365375"/>
          <p14:tracePt t="81129" x="1476375" y="2378075"/>
          <p14:tracePt t="81137" x="1465263" y="2378075"/>
          <p14:tracePt t="81146" x="1452563" y="2390775"/>
          <p14:tracePt t="81217" x="1452563" y="2403475"/>
          <p14:tracePt t="81226" x="1452563" y="2414588"/>
          <p14:tracePt t="81233" x="1501775" y="2414588"/>
          <p14:tracePt t="81241" x="1577975" y="2414588"/>
          <p14:tracePt t="81249" x="1689100" y="2414588"/>
          <p14:tracePt t="81258" x="1801813" y="2414588"/>
          <p14:tracePt t="81265" x="1903413" y="2414588"/>
          <p14:tracePt t="81273" x="2078038" y="2414588"/>
          <p14:tracePt t="81281" x="2252663" y="2414588"/>
          <p14:tracePt t="81290" x="2441575" y="2414588"/>
          <p14:tracePt t="81297" x="2667000" y="2427288"/>
          <p14:tracePt t="81305" x="3028950" y="2490788"/>
          <p14:tracePt t="81313" x="3379788" y="2503488"/>
          <p14:tracePt t="81321" x="3692525" y="2527300"/>
          <p14:tracePt t="81329" x="4056063" y="2565400"/>
          <p14:tracePt t="81337" x="4368800" y="2603500"/>
          <p14:tracePt t="81345" x="4656138" y="2640013"/>
          <p14:tracePt t="81353" x="4881563" y="2652713"/>
          <p14:tracePt t="81361" x="5057775" y="2665413"/>
          <p14:tracePt t="81369" x="5207000" y="2665413"/>
          <p14:tracePt t="81378" x="5307013" y="2678113"/>
          <p14:tracePt t="81386" x="5432425" y="2690813"/>
          <p14:tracePt t="81393" x="5507038" y="2728913"/>
          <p14:tracePt t="81401" x="5570538" y="2740025"/>
          <p14:tracePt t="81410" x="5645150" y="2740025"/>
          <p14:tracePt t="81417" x="5670550" y="2740025"/>
          <p14:tracePt t="81427" x="5683250" y="2740025"/>
          <p14:tracePt t="81433" x="5695950" y="2740025"/>
          <p14:tracePt t="81443" x="5719763" y="2740025"/>
          <p14:tracePt t="81458" x="5732463" y="2740025"/>
          <p14:tracePt t="81466" x="5745163" y="2752725"/>
          <p14:tracePt t="81497" x="5757863" y="2752725"/>
          <p14:tracePt t="81505" x="5770563" y="2752725"/>
          <p14:tracePt t="81513" x="5795963" y="2752725"/>
          <p14:tracePt t="81522" x="5808663" y="2752725"/>
          <p14:tracePt t="81529" x="5832475" y="2752725"/>
          <p14:tracePt t="81537" x="5857875" y="2752725"/>
          <p14:tracePt t="81545" x="5895975" y="2740025"/>
          <p14:tracePt t="81553" x="5932488" y="2740025"/>
          <p14:tracePt t="81561" x="5983288" y="2728913"/>
          <p14:tracePt t="81569" x="6021388" y="2716213"/>
          <p14:tracePt t="81578" x="6057900" y="2703513"/>
          <p14:tracePt t="81586" x="6108700" y="2690813"/>
          <p14:tracePt t="81595" x="6157913" y="2690813"/>
          <p14:tracePt t="81601" x="6208713" y="2678113"/>
          <p14:tracePt t="81611" x="6259513" y="2678113"/>
          <p14:tracePt t="81617" x="6296025" y="2678113"/>
          <p14:tracePt t="81628" x="6383338" y="2665413"/>
          <p14:tracePt t="81633" x="6446838" y="2665413"/>
          <p14:tracePt t="81641" x="6496050" y="2665413"/>
          <p14:tracePt t="81649" x="6546850" y="2665413"/>
          <p14:tracePt t="81658" x="6584950" y="2652713"/>
          <p14:tracePt t="81665" x="6659563" y="2652713"/>
          <p14:tracePt t="81673" x="6721475" y="2652713"/>
          <p14:tracePt t="81681" x="6784975" y="2640013"/>
          <p14:tracePt t="81690" x="6834188" y="2627313"/>
          <p14:tracePt t="81697" x="6884988" y="2627313"/>
          <p14:tracePt t="81706" x="6959600" y="2627313"/>
          <p14:tracePt t="81713" x="6997700" y="2627313"/>
          <p14:tracePt t="81722" x="7034213" y="2627313"/>
          <p14:tracePt t="81729" x="7097713" y="2627313"/>
          <p14:tracePt t="81738" x="7146925" y="2627313"/>
          <p14:tracePt t="81746" x="7210425" y="2627313"/>
          <p14:tracePt t="81754" x="7285038" y="2627313"/>
          <p14:tracePt t="81761" x="7348538" y="2640013"/>
          <p14:tracePt t="81769" x="7397750" y="2665413"/>
          <p14:tracePt t="81778" x="7448550" y="2665413"/>
          <p14:tracePt t="81786" x="7497763" y="2665413"/>
          <p14:tracePt t="81794" x="7548563" y="2665413"/>
          <p14:tracePt t="81801" x="7585075" y="2665413"/>
          <p14:tracePt t="81810" x="7623175" y="2665413"/>
          <p14:tracePt t="81817" x="7648575" y="2665413"/>
          <p14:tracePt t="81827" x="7661275" y="2665413"/>
          <p14:tracePt t="81833" x="7673975" y="2665413"/>
          <p14:tracePt t="81844" x="7685088" y="2678113"/>
          <p14:tracePt t="81850" x="7710488" y="2678113"/>
          <p14:tracePt t="81866" x="7723188" y="2678113"/>
          <p14:tracePt t="81879" x="7735888" y="2678113"/>
          <p14:tracePt t="81881" x="7748588" y="2678113"/>
          <p14:tracePt t="81897" x="7761288" y="2678113"/>
          <p14:tracePt t="81913" x="7773988" y="2678113"/>
          <p14:tracePt t="81953" x="7785100" y="2678113"/>
          <p14:tracePt t="81970" x="7797800" y="2678113"/>
          <p14:tracePt t="81985" x="7797800" y="2665413"/>
          <p14:tracePt t="82004" x="7823200" y="2652713"/>
          <p14:tracePt t="82029" x="7835900" y="2652713"/>
          <p14:tracePt t="82035" x="7835900" y="2640013"/>
          <p14:tracePt t="82045" x="7848600" y="2640013"/>
          <p14:tracePt t="82051" x="7861300" y="2640013"/>
          <p14:tracePt t="82061" x="7874000" y="2640013"/>
          <p14:tracePt t="82067" x="7897813" y="2640013"/>
          <p14:tracePt t="82076" x="7935913" y="2627313"/>
          <p14:tracePt t="82081" x="7961313" y="2616200"/>
          <p14:tracePt t="82092" x="7986713" y="2603500"/>
          <p14:tracePt t="82097" x="7999413" y="2603500"/>
          <p14:tracePt t="82107" x="8023225" y="2603500"/>
          <p14:tracePt t="82114" x="8035925" y="2603500"/>
          <p14:tracePt t="82124" x="8061325" y="2603500"/>
          <p14:tracePt t="82131" x="8074025" y="2603500"/>
          <p14:tracePt t="82140" x="8110538" y="2603500"/>
          <p14:tracePt t="82147" x="8135938" y="2590800"/>
          <p14:tracePt t="82153" x="8135938" y="2578100"/>
          <p14:tracePt t="82162" x="8161338" y="2578100"/>
          <p14:tracePt t="82169" x="8174038" y="2578100"/>
          <p14:tracePt t="82178" x="8199438" y="2578100"/>
          <p14:tracePt t="82186" x="8212138" y="2578100"/>
          <p14:tracePt t="82195" x="8235950" y="2578100"/>
          <p14:tracePt t="82201" x="8261350" y="2578100"/>
          <p14:tracePt t="82210" x="8286750" y="2578100"/>
          <p14:tracePt t="82217" x="8324850" y="2578100"/>
          <p14:tracePt t="82228" x="8335963" y="2578100"/>
          <p14:tracePt t="82234" x="8348663" y="2578100"/>
          <p14:tracePt t="82244" x="8361363" y="2578100"/>
          <p14:tracePt t="82586" x="8374063" y="2578100"/>
          <p14:tracePt t="82858" x="8374063" y="2565400"/>
          <p14:tracePt t="92634" x="8348663" y="2565400"/>
          <p14:tracePt t="92642" x="8324850" y="2578100"/>
          <p14:tracePt t="92649" x="8312150" y="2578100"/>
          <p14:tracePt t="92661" x="8299450" y="2590800"/>
          <p14:tracePt t="92667" x="8248650" y="2590800"/>
          <p14:tracePt t="92678" x="8174038" y="2590800"/>
          <p14:tracePt t="92681" x="8099425" y="2590800"/>
          <p14:tracePt t="92694" x="7974013" y="2590800"/>
          <p14:tracePt t="92697" x="7823200" y="2590800"/>
          <p14:tracePt t="92705" x="7661275" y="2603500"/>
          <p14:tracePt t="92713" x="7472363" y="2640013"/>
          <p14:tracePt t="92721" x="7272338" y="2678113"/>
          <p14:tracePt t="92729" x="7097713" y="2690813"/>
          <p14:tracePt t="92737" x="6884988" y="2716213"/>
          <p14:tracePt t="92745" x="6734175" y="2728913"/>
          <p14:tracePt t="92753" x="6572250" y="2752725"/>
          <p14:tracePt t="92762" x="6408738" y="2765425"/>
          <p14:tracePt t="92769" x="6296025" y="2778125"/>
          <p14:tracePt t="92779" x="6157913" y="2803525"/>
          <p14:tracePt t="92786" x="6021388" y="2816225"/>
          <p14:tracePt t="92795" x="5895975" y="2828925"/>
          <p14:tracePt t="92801" x="5757863" y="2828925"/>
          <p14:tracePt t="92811" x="5607050" y="2828925"/>
          <p14:tracePt t="92817" x="5457825" y="2828925"/>
          <p14:tracePt t="92828" x="5281613" y="2828925"/>
          <p14:tracePt t="92833" x="5106988" y="2816225"/>
          <p14:tracePt t="92845" x="4968875" y="2765425"/>
          <p14:tracePt t="92849" x="4806950" y="2728913"/>
          <p14:tracePt t="92857" x="4630738" y="2703513"/>
          <p14:tracePt t="92865" x="4518025" y="2678113"/>
          <p14:tracePt t="92874" x="4394200" y="2640013"/>
          <p14:tracePt t="92895" x="4205288" y="2590800"/>
          <p14:tracePt t="92897" x="4117975" y="2578100"/>
          <p14:tracePt t="92906" x="4030663" y="2552700"/>
          <p14:tracePt t="92913" x="3979863" y="2540000"/>
          <p14:tracePt t="92922" x="3930650" y="2516188"/>
          <p14:tracePt t="92929" x="3905250" y="2516188"/>
          <p14:tracePt t="92937" x="3905250" y="2490788"/>
          <p14:tracePt t="92945" x="3905250" y="2465388"/>
          <p14:tracePt t="92953" x="3879850" y="2465388"/>
          <p14:tracePt t="92962" x="3867150" y="2465388"/>
          <p14:tracePt t="92969" x="3856038" y="2465388"/>
          <p14:tracePt t="92979" x="3830638" y="2465388"/>
          <p14:tracePt t="92986" x="3817938" y="2478088"/>
          <p14:tracePt t="92995" x="3792538" y="2516188"/>
          <p14:tracePt t="93001" x="3743325" y="2540000"/>
          <p14:tracePt t="93009" x="3679825" y="2590800"/>
          <p14:tracePt t="93017" x="3605213" y="2652713"/>
          <p14:tracePt t="93028" x="3517900" y="2690813"/>
          <p14:tracePt t="93033" x="3441700" y="2740025"/>
          <p14:tracePt t="93043" x="3367088" y="2816225"/>
          <p14:tracePt t="93049" x="3279775" y="2852738"/>
          <p14:tracePt t="93060" x="3205163" y="2903538"/>
          <p14:tracePt t="93065" x="3128963" y="2952750"/>
          <p14:tracePt t="93074" x="3054350" y="2990850"/>
          <p14:tracePt t="93081" x="2979738" y="3003550"/>
          <p14:tracePt t="93089" x="2928938" y="3028950"/>
          <p14:tracePt t="93097" x="2879725" y="3054350"/>
          <p14:tracePt t="93106" x="2854325" y="3078163"/>
          <p14:tracePt t="93113" x="2828925" y="3103563"/>
          <p14:tracePt t="93121" x="2803525" y="3103563"/>
          <p14:tracePt t="93129" x="2790825" y="3103563"/>
          <p14:tracePt t="93137" x="2790825" y="3116263"/>
          <p14:tracePt t="93145" x="2778125" y="3128963"/>
          <p14:tracePt t="93154" x="2754313" y="3141663"/>
          <p14:tracePt t="93161" x="2716213" y="3165475"/>
          <p14:tracePt t="93169" x="2654300" y="3203575"/>
          <p14:tracePt t="93178" x="2616200" y="3228975"/>
          <p14:tracePt t="93185" x="2565400" y="3254375"/>
          <p14:tracePt t="93194" x="2490788" y="3290888"/>
          <p14:tracePt t="93201" x="2416175" y="3341688"/>
          <p14:tracePt t="93211" x="2339975" y="3390900"/>
          <p14:tracePt t="93217" x="2303463" y="3441700"/>
          <p14:tracePt t="93227" x="2265363" y="3454400"/>
          <p14:tracePt t="93234" x="2239963" y="3479800"/>
          <p14:tracePt t="93244" x="2228850" y="3490913"/>
          <p14:tracePt t="93249" x="2216150" y="3516313"/>
          <p14:tracePt t="93370" x="2203450" y="3529013"/>
          <p14:tracePt t="93417" x="2190750" y="3529013"/>
          <p14:tracePt t="93441" x="2190750" y="3541713"/>
          <p14:tracePt t="93450" x="2178050" y="3554413"/>
          <p14:tracePt t="93474" x="2165350" y="3567113"/>
          <p14:tracePt t="93642" x="2178050" y="3567113"/>
          <p14:tracePt t="93657" x="2203450" y="3579813"/>
          <p14:tracePt t="93674" x="2216150" y="3579813"/>
          <p14:tracePt t="93681" x="2228850" y="3579813"/>
          <p14:tracePt t="93689" x="2252663" y="3579813"/>
          <p14:tracePt t="93697" x="2290763" y="3603625"/>
          <p14:tracePt t="93706" x="2316163" y="3603625"/>
          <p14:tracePt t="93714" x="2328863" y="3603625"/>
          <p14:tracePt t="93730" x="2365375" y="3603625"/>
          <p14:tracePt t="93737" x="2390775" y="3603625"/>
          <p14:tracePt t="93745" x="2452688" y="3603625"/>
          <p14:tracePt t="93753" x="2490788" y="3603625"/>
          <p14:tracePt t="93762" x="2528888" y="3603625"/>
          <p14:tracePt t="93769" x="2590800" y="3579813"/>
          <p14:tracePt t="93778" x="2641600" y="3567113"/>
          <p14:tracePt t="93785" x="2716213" y="3554413"/>
          <p14:tracePt t="93794" x="2778125" y="3516313"/>
          <p14:tracePt t="93801" x="2879725" y="3490913"/>
          <p14:tracePt t="93810" x="2979738" y="3479800"/>
          <p14:tracePt t="93817" x="3054350" y="3454400"/>
          <p14:tracePt t="93826" x="3103563" y="3454400"/>
          <p14:tracePt t="93833" x="3167063" y="3441700"/>
          <p14:tracePt t="93844" x="3241675" y="3429000"/>
          <p14:tracePt t="93849" x="3279775" y="3429000"/>
          <p14:tracePt t="93858" x="3317875" y="3429000"/>
          <p14:tracePt t="93866" x="3341688" y="3429000"/>
          <p14:tracePt t="93878" x="3367088" y="3429000"/>
          <p14:tracePt t="93881" x="3392488" y="3429000"/>
          <p14:tracePt t="93889" x="3392488" y="3416300"/>
          <p14:tracePt t="93897" x="3405188" y="3403600"/>
          <p14:tracePt t="93906" x="3417888" y="3403600"/>
          <p14:tracePt t="93913" x="3429000" y="3403600"/>
          <p14:tracePt t="93921" x="3454400" y="3403600"/>
          <p14:tracePt t="93946" x="3467100" y="3403600"/>
          <p14:tracePt t="93961" x="3492500" y="3403600"/>
          <p14:tracePt t="93969" x="3517900" y="3403600"/>
          <p14:tracePt t="93979" x="3517900" y="3390900"/>
          <p14:tracePt t="93985" x="3541713" y="3390900"/>
          <p14:tracePt t="93994" x="3567113" y="3390900"/>
          <p14:tracePt t="94001" x="3617913" y="3378200"/>
          <p14:tracePt t="94011" x="3667125" y="3378200"/>
          <p14:tracePt t="94017" x="3730625" y="3378200"/>
          <p14:tracePt t="94027" x="3779838" y="3378200"/>
          <p14:tracePt t="94033" x="3856038" y="3367088"/>
          <p14:tracePt t="94045" x="3943350" y="3354388"/>
          <p14:tracePt t="94049" x="3992563" y="3354388"/>
          <p14:tracePt t="94057" x="4043363" y="3354388"/>
          <p14:tracePt t="94065" x="4117975" y="3354388"/>
          <p14:tracePt t="94074" x="4168775" y="3354388"/>
          <p14:tracePt t="94082" x="4205288" y="3367088"/>
          <p14:tracePt t="94090" x="4243388" y="3367088"/>
          <p14:tracePt t="94097" x="4268788" y="3367088"/>
          <p14:tracePt t="94105" x="4281488" y="3378200"/>
          <p14:tracePt t="94169" x="4305300" y="3378200"/>
          <p14:tracePt t="94218" x="4318000" y="3378200"/>
          <p14:tracePt t="94297" x="4330700" y="3378200"/>
          <p14:tracePt t="94314" x="4343400" y="3378200"/>
          <p14:tracePt t="94369" x="4368800" y="3390900"/>
          <p14:tracePt t="94393" x="4381500" y="3390900"/>
          <p14:tracePt t="94402" x="4394200" y="3390900"/>
          <p14:tracePt t="94417" x="4406900" y="3390900"/>
          <p14:tracePt t="94425" x="4430713" y="3390900"/>
          <p14:tracePt t="94433" x="4481513" y="3390900"/>
          <p14:tracePt t="94444" x="4530725" y="3390900"/>
          <p14:tracePt t="94449" x="4594225" y="3390900"/>
          <p14:tracePt t="94457" x="4668838" y="3390900"/>
          <p14:tracePt t="94465" x="4732338" y="3390900"/>
          <p14:tracePt t="94474" x="4781550" y="3390900"/>
          <p14:tracePt t="94481" x="4806950" y="3390900"/>
          <p14:tracePt t="94489" x="4843463" y="3390900"/>
          <p14:tracePt t="94497" x="4906963" y="3390900"/>
          <p14:tracePt t="94505" x="4945063" y="3390900"/>
          <p14:tracePt t="94513" x="4968875" y="3390900"/>
          <p14:tracePt t="94577" x="4981575" y="3390900"/>
          <p14:tracePt t="94609" x="4994275" y="3390900"/>
          <p14:tracePt t="94618" x="5006975" y="3390900"/>
          <p14:tracePt t="94625" x="5019675" y="3390900"/>
          <p14:tracePt t="94634" x="5032375" y="3390900"/>
          <p14:tracePt t="94649" x="5057775" y="3390900"/>
          <p14:tracePt t="94657" x="5081588" y="3390900"/>
          <p14:tracePt t="94666" x="5119688" y="3390900"/>
          <p14:tracePt t="94674" x="5145088" y="3390900"/>
          <p14:tracePt t="94681" x="5170488" y="3390900"/>
          <p14:tracePt t="94690" x="5194300" y="3390900"/>
          <p14:tracePt t="94697" x="5207000" y="3390900"/>
          <p14:tracePt t="94706" x="5219700" y="3390900"/>
          <p14:tracePt t="94713" x="5232400" y="3390900"/>
          <p14:tracePt t="94777" x="5245100" y="3390900"/>
          <p14:tracePt t="94794" x="5270500" y="3403600"/>
          <p14:tracePt t="94810" x="5281613" y="3403600"/>
          <p14:tracePt t="94817" x="5294313" y="3403600"/>
          <p14:tracePt t="94825" x="5319713" y="3403600"/>
          <p14:tracePt t="94833" x="5345113" y="3403600"/>
          <p14:tracePt t="94843" x="5383213" y="3416300"/>
          <p14:tracePt t="94849" x="5407025" y="3416300"/>
          <p14:tracePt t="94857" x="5432425" y="3429000"/>
          <p14:tracePt t="94865" x="5457825" y="3429000"/>
          <p14:tracePt t="94873" x="5483225" y="3429000"/>
          <p14:tracePt t="94881" x="5495925" y="3429000"/>
          <p14:tracePt t="94889" x="5507038" y="3429000"/>
          <p14:tracePt t="94954" x="5519738" y="3429000"/>
          <p14:tracePt t="95059" x="5532438" y="3429000"/>
          <p14:tracePt t="95074" x="5545138" y="3429000"/>
          <p14:tracePt t="95081" x="5570538" y="3429000"/>
          <p14:tracePt t="95091" x="5595938" y="3429000"/>
          <p14:tracePt t="95105" x="5645150" y="3429000"/>
          <p14:tracePt t="95113" x="5732463" y="3429000"/>
          <p14:tracePt t="95121" x="5783263" y="3429000"/>
          <p14:tracePt t="95129" x="5857875" y="3429000"/>
          <p14:tracePt t="95137" x="5932488" y="3429000"/>
          <p14:tracePt t="95145" x="6021388" y="3429000"/>
          <p14:tracePt t="95154" x="6121400" y="3429000"/>
          <p14:tracePt t="95161" x="6183313" y="3429000"/>
          <p14:tracePt t="95169" x="6270625" y="3429000"/>
          <p14:tracePt t="95178" x="6334125" y="3429000"/>
          <p14:tracePt t="95186" x="6383338" y="3429000"/>
          <p14:tracePt t="95194" x="6421438" y="3429000"/>
          <p14:tracePt t="95201" x="6459538" y="3429000"/>
          <p14:tracePt t="95210" x="6472238" y="3429000"/>
          <p14:tracePt t="95354" x="6483350" y="3429000"/>
          <p14:tracePt t="95370" x="6496050" y="3429000"/>
          <p14:tracePt t="95377" x="6508750" y="3429000"/>
          <p14:tracePt t="95385" x="6521450" y="3429000"/>
          <p14:tracePt t="95393" x="6546850" y="3429000"/>
          <p14:tracePt t="95401" x="6621463" y="3441700"/>
          <p14:tracePt t="95410" x="6696075" y="3454400"/>
          <p14:tracePt t="95417" x="6784975" y="3467100"/>
          <p14:tracePt t="95425" x="6884988" y="3467100"/>
          <p14:tracePt t="95433" x="7021513" y="3467100"/>
          <p14:tracePt t="95443" x="7159625" y="3490913"/>
          <p14:tracePt t="95449" x="7297738" y="3516313"/>
          <p14:tracePt t="95460" x="7397750" y="3529013"/>
          <p14:tracePt t="95466" x="7472363" y="3529013"/>
          <p14:tracePt t="95474" x="7561263" y="3541713"/>
          <p14:tracePt t="95481" x="7623175" y="3554413"/>
          <p14:tracePt t="95490" x="7661275" y="3567113"/>
          <p14:tracePt t="95497" x="7697788" y="3567113"/>
          <p14:tracePt t="95554" x="7710488" y="3567113"/>
          <p14:tracePt t="95634" x="7723188" y="3567113"/>
          <p14:tracePt t="95642" x="7735888" y="3567113"/>
          <p14:tracePt t="95649" x="7748588" y="3567113"/>
          <p14:tracePt t="95658" x="7761288" y="3567113"/>
          <p14:tracePt t="95665" x="7797800" y="3567113"/>
          <p14:tracePt t="95673" x="7897813" y="3567113"/>
          <p14:tracePt t="95681" x="8023225" y="3567113"/>
          <p14:tracePt t="95690" x="8174038" y="3567113"/>
          <p14:tracePt t="95697" x="8348663" y="3554413"/>
          <p14:tracePt t="95706" x="8561388" y="3503613"/>
          <p14:tracePt t="95713" x="8763000" y="3454400"/>
          <p14:tracePt t="95722" x="8874125" y="3441700"/>
          <p14:tracePt t="95729" x="8963025" y="3441700"/>
          <p14:tracePt t="95738" x="9050338" y="3441700"/>
          <p14:tracePt t="95745" x="9088438" y="3441700"/>
          <p14:tracePt t="95753" x="9099550" y="3441700"/>
          <p14:tracePt t="95841" x="9112250" y="3467100"/>
          <p14:tracePt t="95921" x="9124950" y="3467100"/>
          <p14:tracePt t="95937" x="9137650" y="3467100"/>
          <p14:tracePt t="95945" x="9163050" y="3467100"/>
          <p14:tracePt t="95953" x="9199563" y="3467100"/>
          <p14:tracePt t="95961" x="9275763" y="3490913"/>
          <p14:tracePt t="95969" x="9363075" y="3516313"/>
          <p14:tracePt t="95979" x="9463088" y="3516313"/>
          <p14:tracePt t="95986" x="9563100" y="3529013"/>
          <p14:tracePt t="95995" x="9675813" y="3554413"/>
          <p14:tracePt t="96001" x="9775825" y="3567113"/>
          <p14:tracePt t="96010" x="9888538" y="3579813"/>
          <p14:tracePt t="96017" x="10013950" y="3603625"/>
          <p14:tracePt t="96027" x="10101263" y="3616325"/>
          <p14:tracePt t="96033" x="10188575" y="3641725"/>
          <p14:tracePt t="96044" x="10288588" y="3667125"/>
          <p14:tracePt t="96050" x="10339388" y="3667125"/>
          <p14:tracePt t="96061" x="10377488" y="3667125"/>
          <p14:tracePt t="96065" x="10401300" y="3667125"/>
          <p14:tracePt t="96073" x="10426700" y="3667125"/>
          <p14:tracePt t="96081" x="10452100" y="3667125"/>
          <p14:tracePt t="96170" x="10464800" y="3667125"/>
          <p14:tracePt t="96201" x="10477500" y="3667125"/>
          <p14:tracePt t="96210" x="10490200" y="3667125"/>
          <p14:tracePt t="96250" x="10514013" y="3654425"/>
          <p14:tracePt t="96266" x="10514013" y="3641725"/>
          <p14:tracePt t="96281" x="10526713" y="3641725"/>
          <p14:tracePt t="96297" x="10539413" y="3641725"/>
          <p14:tracePt t="96306" x="10552113" y="3641725"/>
          <p14:tracePt t="96313" x="10564813" y="3641725"/>
          <p14:tracePt t="96321" x="10590213" y="3629025"/>
          <p14:tracePt t="96329" x="10614025" y="3629025"/>
          <p14:tracePt t="96337" x="10664825" y="3629025"/>
          <p14:tracePt t="96345" x="10702925" y="3629025"/>
          <p14:tracePt t="96353" x="10739438" y="3629025"/>
          <p14:tracePt t="96361" x="10764838" y="3629025"/>
          <p14:tracePt t="96370" x="10790238" y="3629025"/>
          <p14:tracePt t="96379" x="10828338" y="3616325"/>
          <p14:tracePt t="96386" x="10839450" y="3616325"/>
          <p14:tracePt t="96394" x="10864850" y="3616325"/>
          <p14:tracePt t="97930" x="10877550" y="3616325"/>
          <p14:tracePt t="97977" x="10877550" y="3629025"/>
          <p14:tracePt t="97986" x="10877550" y="3641725"/>
          <p14:tracePt t="97994" x="10864850" y="3654425"/>
          <p14:tracePt t="98002" x="10864850" y="3667125"/>
          <p14:tracePt t="98010" x="10852150" y="3679825"/>
          <p14:tracePt t="98241" x="10839450" y="3679825"/>
          <p14:tracePt t="98250" x="10828338" y="3692525"/>
          <p14:tracePt t="98258" x="10815638" y="3692525"/>
          <p14:tracePt t="98266" x="10802938" y="3692525"/>
          <p14:tracePt t="98274" x="10790238" y="3703638"/>
          <p14:tracePt t="98281" x="10764838" y="3716338"/>
          <p14:tracePt t="98290" x="10690225" y="3767138"/>
          <p14:tracePt t="98297" x="10577513" y="3816350"/>
          <p14:tracePt t="98305" x="10464800" y="3867150"/>
          <p14:tracePt t="98313" x="10339388" y="3905250"/>
          <p14:tracePt t="98322" x="10239375" y="3929063"/>
          <p14:tracePt t="98329" x="10113963" y="3967163"/>
          <p14:tracePt t="98337" x="9963150" y="4005263"/>
          <p14:tracePt t="98345" x="9763125" y="4054475"/>
          <p14:tracePt t="98353" x="9601200" y="4079875"/>
          <p14:tracePt t="98361" x="9437688" y="4117975"/>
          <p14:tracePt t="98369" x="9212263" y="4167188"/>
          <p14:tracePt t="98377" x="8924925" y="4205288"/>
          <p14:tracePt t="98386" x="8637588" y="4241800"/>
          <p14:tracePt t="98395" x="8374063" y="4279900"/>
          <p14:tracePt t="98401" x="8110538" y="4341813"/>
          <p14:tracePt t="98410" x="7823200" y="4367213"/>
          <p14:tracePt t="98417" x="7535863" y="4418013"/>
          <p14:tracePt t="98426" x="7223125" y="4492625"/>
          <p14:tracePt t="98434" x="7046913" y="4505325"/>
          <p14:tracePt t="98444" x="6859588" y="4505325"/>
          <p14:tracePt t="98450" x="6708775" y="4505325"/>
          <p14:tracePt t="98460" x="6534150" y="4518025"/>
          <p14:tracePt t="98465" x="6346825" y="4518025"/>
          <p14:tracePt t="98473" x="6183313" y="4518025"/>
          <p14:tracePt t="98481" x="6034088" y="4518025"/>
          <p14:tracePt t="98489" x="5845175" y="4518025"/>
          <p14:tracePt t="98497" x="5632450" y="4479925"/>
          <p14:tracePt t="98505" x="5445125" y="4443413"/>
          <p14:tracePt t="98513" x="5106988" y="4367213"/>
          <p14:tracePt t="98521" x="4743450" y="4305300"/>
          <p14:tracePt t="98529" x="4381500" y="4241800"/>
          <p14:tracePt t="98537" x="3992563" y="4179888"/>
          <p14:tracePt t="98545" x="3554413" y="4092575"/>
          <p14:tracePt t="98554" x="3128963" y="4029075"/>
          <p14:tracePt t="98561" x="2678113" y="3992563"/>
          <p14:tracePt t="98569" x="2216150" y="3905250"/>
          <p14:tracePt t="98578" x="1878013" y="3829050"/>
          <p14:tracePt t="98586" x="1539875" y="3741738"/>
          <p14:tracePt t="98594" x="1314450" y="3692525"/>
          <p14:tracePt t="98601" x="1139825" y="3654425"/>
          <p14:tracePt t="98611" x="1001713" y="3629025"/>
          <p14:tracePt t="98617" x="901700" y="3590925"/>
          <p14:tracePt t="98626" x="825500" y="3567113"/>
          <p14:tracePt t="98633" x="776288" y="3554413"/>
          <p14:tracePt t="98642" x="701675" y="3541713"/>
          <p14:tracePt t="98649" x="663575" y="3529013"/>
          <p14:tracePt t="98659" x="638175" y="3516313"/>
          <p14:tracePt t="98666" x="612775" y="3490913"/>
          <p14:tracePt t="98677" x="563563" y="3467100"/>
          <p14:tracePt t="98681" x="538163" y="3429000"/>
          <p14:tracePt t="98690" x="500063" y="3403600"/>
          <p14:tracePt t="98697" x="450850" y="3390900"/>
          <p14:tracePt t="98705" x="425450" y="3378200"/>
          <p14:tracePt t="98713" x="400050" y="3367088"/>
          <p14:tracePt t="98721" x="376238" y="3328988"/>
          <p14:tracePt t="98729" x="338138" y="3316288"/>
          <p14:tracePt t="98737" x="312738" y="3290888"/>
          <p14:tracePt t="98745" x="287338" y="3290888"/>
          <p14:tracePt t="98753" x="274638" y="3278188"/>
          <p14:tracePt t="98793" x="263525" y="3267075"/>
          <p14:tracePt t="98841" x="263525" y="3254375"/>
          <p14:tracePt t="98849" x="274638" y="3241675"/>
          <p14:tracePt t="98858" x="287338" y="3241675"/>
          <p14:tracePt t="98865" x="312738" y="3241675"/>
          <p14:tracePt t="98873" x="363538" y="3241675"/>
          <p14:tracePt t="98881" x="450850" y="3241675"/>
          <p14:tracePt t="98890" x="538163" y="3254375"/>
          <p14:tracePt t="98897" x="663575" y="3278188"/>
          <p14:tracePt t="98905" x="776288" y="3303588"/>
          <p14:tracePt t="98913" x="914400" y="3316288"/>
          <p14:tracePt t="98921" x="1063625" y="3354388"/>
          <p14:tracePt t="98929" x="1201738" y="3378200"/>
          <p14:tracePt t="98937" x="1352550" y="3403600"/>
          <p14:tracePt t="98945" x="1489075" y="3429000"/>
          <p14:tracePt t="98953" x="1601788" y="3454400"/>
          <p14:tracePt t="98962" x="1689100" y="3479800"/>
          <p14:tracePt t="98969" x="1827213" y="3503613"/>
          <p14:tracePt t="98978" x="1939925" y="3516313"/>
          <p14:tracePt t="98986" x="2078038" y="3541713"/>
          <p14:tracePt t="98994" x="2216150" y="3554413"/>
          <p14:tracePt t="99001" x="2328863" y="3567113"/>
          <p14:tracePt t="99010" x="2452688" y="3567113"/>
          <p14:tracePt t="99017" x="2565400" y="3579813"/>
          <p14:tracePt t="99026" x="2654300" y="3579813"/>
          <p14:tracePt t="99033" x="2703513" y="3579813"/>
          <p14:tracePt t="99043" x="2741613" y="3579813"/>
          <p14:tracePt t="99049" x="2778125" y="3579813"/>
          <p14:tracePt t="99066" x="2790825" y="3579813"/>
          <p14:tracePt t="99137" x="2816225" y="3579813"/>
          <p14:tracePt t="99153" x="2828925" y="3579813"/>
          <p14:tracePt t="99202" x="2841625" y="3579813"/>
          <p14:tracePt t="99210" x="2867025" y="3579813"/>
          <p14:tracePt t="99217" x="2890838" y="3567113"/>
          <p14:tracePt t="99225" x="2967038" y="3554413"/>
          <p14:tracePt t="99233" x="3041650" y="3554413"/>
          <p14:tracePt t="99245" x="3128963" y="3554413"/>
          <p14:tracePt t="99249" x="3228975" y="3554413"/>
          <p14:tracePt t="99261" x="3317875" y="3529013"/>
          <p14:tracePt t="99265" x="3405188" y="3516313"/>
          <p14:tracePt t="99273" x="3479800" y="3516313"/>
          <p14:tracePt t="99281" x="3567113" y="3516313"/>
          <p14:tracePt t="99290" x="3667125" y="3516313"/>
          <p14:tracePt t="99297" x="3730625" y="3516313"/>
          <p14:tracePt t="99306" x="3817938" y="3516313"/>
          <p14:tracePt t="99313" x="3917950" y="3516313"/>
          <p14:tracePt t="99321" x="3992563" y="3516313"/>
          <p14:tracePt t="99329" x="4068763" y="3516313"/>
          <p14:tracePt t="99337" x="4143375" y="3516313"/>
          <p14:tracePt t="99345" x="4168775" y="3516313"/>
          <p14:tracePt t="99353" x="4181475" y="3516313"/>
          <p14:tracePt t="99434" x="4205288" y="3516313"/>
          <p14:tracePt t="99497" x="4230688" y="3503613"/>
          <p14:tracePt t="99514" x="4243388" y="3490913"/>
          <p14:tracePt t="99522" x="4256088" y="3490913"/>
          <p14:tracePt t="99537" x="4268788" y="3467100"/>
          <p14:tracePt t="99545" x="4294188" y="3467100"/>
          <p14:tracePt t="99553" x="4343400" y="3467100"/>
          <p14:tracePt t="99561" x="4381500" y="3454400"/>
          <p14:tracePt t="99569" x="4418013" y="3454400"/>
          <p14:tracePt t="99578" x="4468813" y="3454400"/>
          <p14:tracePt t="99586" x="4494213" y="3454400"/>
          <p14:tracePt t="99594" x="4530725" y="3454400"/>
          <p14:tracePt t="99602" x="4568825" y="3454400"/>
          <p14:tracePt t="99611" x="4594225" y="3454400"/>
          <p14:tracePt t="99617" x="4606925" y="3454400"/>
          <p14:tracePt t="99627" x="4630738" y="3454400"/>
          <p14:tracePt t="99634" x="4656138" y="3454400"/>
          <p14:tracePt t="99644" x="4681538" y="3454400"/>
          <p14:tracePt t="99649" x="4719638" y="3454400"/>
          <p14:tracePt t="99660" x="4743450" y="3454400"/>
          <p14:tracePt t="99665" x="4756150" y="3454400"/>
          <p14:tracePt t="99673" x="4768850" y="3454400"/>
          <p14:tracePt t="99681" x="4781550" y="3454400"/>
          <p14:tracePt t="99754" x="4806950" y="3454400"/>
          <p14:tracePt t="99770" x="4819650" y="3454400"/>
          <p14:tracePt t="99777" x="4843463" y="3454400"/>
          <p14:tracePt t="99786" x="4868863" y="3454400"/>
          <p14:tracePt t="99793" x="4906963" y="3454400"/>
          <p14:tracePt t="99801" x="4945063" y="3454400"/>
          <p14:tracePt t="99810" x="4981575" y="3454400"/>
          <p14:tracePt t="99817" x="5032375" y="3454400"/>
          <p14:tracePt t="99827" x="5068888" y="3454400"/>
          <p14:tracePt t="99833" x="5106988" y="3441700"/>
          <p14:tracePt t="99843" x="5145088" y="3441700"/>
          <p14:tracePt t="99849" x="5181600" y="3441700"/>
          <p14:tracePt t="99857" x="5207000" y="3441700"/>
          <p14:tracePt t="99865" x="5232400" y="3429000"/>
          <p14:tracePt t="99873" x="5257800" y="3429000"/>
          <p14:tracePt t="99894" x="5319713" y="3429000"/>
          <p14:tracePt t="99897" x="5357813" y="3429000"/>
          <p14:tracePt t="99906" x="5383213" y="3429000"/>
          <p14:tracePt t="99913" x="5407025" y="3429000"/>
          <p14:tracePt t="99922" x="5445125" y="3429000"/>
          <p14:tracePt t="99929" x="5470525" y="3429000"/>
          <p14:tracePt t="99993" x="5483225" y="3429000"/>
          <p14:tracePt t="100011" x="5495925" y="3429000"/>
          <p14:tracePt t="100017" x="5507038" y="3429000"/>
          <p14:tracePt t="100025" x="5519738" y="3429000"/>
          <p14:tracePt t="100033" x="5532438" y="3429000"/>
          <p14:tracePt t="100050" x="5557838" y="3429000"/>
          <p14:tracePt t="100059" x="5570538" y="3416300"/>
          <p14:tracePt t="100065" x="5595938" y="3416300"/>
          <p14:tracePt t="100073" x="5645150" y="3403600"/>
          <p14:tracePt t="100081" x="5732463" y="3390900"/>
          <p14:tracePt t="100090" x="5821363" y="3390900"/>
          <p14:tracePt t="100097" x="5921375" y="3403600"/>
          <p14:tracePt t="100106" x="6008688" y="3416300"/>
          <p14:tracePt t="100113" x="6134100" y="3429000"/>
          <p14:tracePt t="100122" x="6246813" y="3429000"/>
          <p14:tracePt t="100129" x="6346825" y="3429000"/>
          <p14:tracePt t="100137" x="6434138" y="3441700"/>
          <p14:tracePt t="100145" x="6534150" y="3454400"/>
          <p14:tracePt t="100153" x="6584950" y="3454400"/>
          <p14:tracePt t="100161" x="6621463" y="3454400"/>
          <p14:tracePt t="100169" x="6634163" y="3454400"/>
          <p14:tracePt t="100233" x="6659563" y="3454400"/>
          <p14:tracePt t="100249" x="6672263" y="3454400"/>
          <p14:tracePt t="100258" x="6684963" y="3441700"/>
          <p14:tracePt t="100274" x="6696075" y="3441700"/>
          <p14:tracePt t="100282" x="6708775" y="3441700"/>
          <p14:tracePt t="100345" x="6721475" y="3429000"/>
          <p14:tracePt t="100353" x="6734175" y="3429000"/>
          <p14:tracePt t="100361" x="6746875" y="3429000"/>
          <p14:tracePt t="100378" x="6772275" y="3429000"/>
          <p14:tracePt t="100386" x="6797675" y="3429000"/>
          <p14:tracePt t="100394" x="6846888" y="3429000"/>
          <p14:tracePt t="100401" x="6910388" y="3429000"/>
          <p14:tracePt t="100411" x="6985000" y="3429000"/>
          <p14:tracePt t="100417" x="7034213" y="3429000"/>
          <p14:tracePt t="100427" x="7097713" y="3429000"/>
          <p14:tracePt t="100433" x="7172325" y="3429000"/>
          <p14:tracePt t="100443" x="7235825" y="3429000"/>
          <p14:tracePt t="100449" x="7285038" y="3429000"/>
          <p14:tracePt t="100460" x="7348538" y="3429000"/>
          <p14:tracePt t="100465" x="7385050" y="3429000"/>
          <p14:tracePt t="100473" x="7459663" y="3429000"/>
          <p14:tracePt t="100481" x="7510463" y="3429000"/>
          <p14:tracePt t="100490" x="7548563" y="3429000"/>
          <p14:tracePt t="100497" x="7597775" y="3429000"/>
          <p14:tracePt t="100506" x="7635875" y="3429000"/>
          <p14:tracePt t="100513" x="7673975" y="3441700"/>
          <p14:tracePt t="100522" x="7697788" y="3441700"/>
          <p14:tracePt t="100529" x="7723188" y="3441700"/>
          <p14:tracePt t="100537" x="7735888" y="3441700"/>
          <p14:tracePt t="100545" x="7748588" y="3454400"/>
          <p14:tracePt t="100553" x="7761288" y="3454400"/>
          <p14:tracePt t="100617" x="7785100" y="3454400"/>
          <p14:tracePt t="100633" x="7797800" y="3454400"/>
          <p14:tracePt t="100642" x="7810500" y="3454400"/>
          <p14:tracePt t="100649" x="7835900" y="3454400"/>
          <p14:tracePt t="100658" x="7848600" y="3454400"/>
          <p14:tracePt t="100666" x="7861300" y="3454400"/>
          <p14:tracePt t="100674" x="7886700" y="3454400"/>
          <p14:tracePt t="100690" x="7897813" y="3454400"/>
          <p14:tracePt t="100697" x="7910513" y="3454400"/>
          <p14:tracePt t="100705" x="7923213" y="3454400"/>
          <p14:tracePt t="100722" x="7948613" y="3454400"/>
          <p14:tracePt t="100729" x="7986713" y="3454400"/>
          <p14:tracePt t="100737" x="8010525" y="3454400"/>
          <p14:tracePt t="100745" x="8048625" y="3454400"/>
          <p14:tracePt t="100753" x="8099425" y="3454400"/>
          <p14:tracePt t="100761" x="8161338" y="3454400"/>
          <p14:tracePt t="100769" x="8186738" y="3454400"/>
          <p14:tracePt t="100778" x="8261350" y="3454400"/>
          <p14:tracePt t="100785" x="8312150" y="3454400"/>
          <p14:tracePt t="100794" x="8374063" y="3467100"/>
          <p14:tracePt t="100801" x="8435975" y="3467100"/>
          <p14:tracePt t="100811" x="8474075" y="3479800"/>
          <p14:tracePt t="100817" x="8524875" y="3479800"/>
          <p14:tracePt t="100827" x="8561388" y="3479800"/>
          <p14:tracePt t="100833" x="8624888" y="3479800"/>
          <p14:tracePt t="100844" x="8661400" y="3490913"/>
          <p14:tracePt t="100849" x="8712200" y="3516313"/>
          <p14:tracePt t="100861" x="8750300" y="3516313"/>
          <p14:tracePt t="100865" x="8799513" y="3516313"/>
          <p14:tracePt t="100873" x="8824913" y="3516313"/>
          <p14:tracePt t="100894" x="8874125" y="3529013"/>
          <p14:tracePt t="100897" x="8899525" y="3529013"/>
          <p14:tracePt t="100906" x="8924925" y="3529013"/>
          <p14:tracePt t="100913" x="8937625" y="3529013"/>
          <p14:tracePt t="101034" x="8950325" y="3529013"/>
          <p14:tracePt t="101058" x="8963025" y="3529013"/>
          <p14:tracePt t="101074" x="8975725" y="3529013"/>
          <p14:tracePt t="101090" x="8999538" y="3529013"/>
          <p14:tracePt t="101106" x="9024938" y="3529013"/>
          <p14:tracePt t="101122" x="9037638" y="3529013"/>
          <p14:tracePt t="101129" x="9050338" y="3529013"/>
          <p14:tracePt t="101137" x="9063038" y="3529013"/>
          <p14:tracePt t="101145" x="9075738" y="3516313"/>
          <p14:tracePt t="101297" x="9088438" y="3516313"/>
          <p14:tracePt t="101322" x="9112250" y="3516313"/>
          <p14:tracePt t="101345" x="9137650" y="3503613"/>
          <p14:tracePt t="101354" x="9163050" y="3490913"/>
          <p14:tracePt t="101361" x="9188450" y="3490913"/>
          <p14:tracePt t="101370" x="9237663" y="3490913"/>
          <p14:tracePt t="101378" x="9312275" y="3490913"/>
          <p14:tracePt t="101386" x="9401175" y="3490913"/>
          <p14:tracePt t="101394" x="9488488" y="3490913"/>
          <p14:tracePt t="101401" x="9563100" y="3490913"/>
          <p14:tracePt t="101410" x="9663113" y="3490913"/>
          <p14:tracePt t="101417" x="9763125" y="3490913"/>
          <p14:tracePt t="101426" x="9839325" y="3490913"/>
          <p14:tracePt t="101434" x="9926638" y="3490913"/>
          <p14:tracePt t="101444" x="10013950" y="3490913"/>
          <p14:tracePt t="101449" x="10075863" y="3490913"/>
          <p14:tracePt t="101459" x="10126663" y="3490913"/>
          <p14:tracePt t="101466" x="10164763" y="3490913"/>
          <p14:tracePt t="101474" x="10201275" y="3490913"/>
          <p14:tracePt t="101482" x="10239375" y="3490913"/>
          <p14:tracePt t="101490" x="10264775" y="3490913"/>
          <p14:tracePt t="101497" x="10301288" y="3490913"/>
          <p14:tracePt t="101506" x="10313988" y="3490913"/>
          <p14:tracePt t="101570" x="10326688" y="3490913"/>
          <p14:tracePt t="101577" x="10339388" y="3490913"/>
          <p14:tracePt t="101585" x="10352088" y="3490913"/>
          <p14:tracePt t="101593" x="10364788" y="3490913"/>
          <p14:tracePt t="101601" x="10390188" y="3490913"/>
          <p14:tracePt t="101610" x="10414000" y="3490913"/>
          <p14:tracePt t="101617" x="10452100" y="3490913"/>
          <p14:tracePt t="101625" x="10490200" y="3490913"/>
          <p14:tracePt t="101633" x="10539413" y="3490913"/>
          <p14:tracePt t="101643" x="10564813" y="3490913"/>
          <p14:tracePt t="101650" x="10614025" y="3490913"/>
          <p14:tracePt t="101661" x="10677525" y="3490913"/>
          <p14:tracePt t="101665" x="10752138" y="3490913"/>
          <p14:tracePt t="101673" x="10828338" y="3490913"/>
          <p14:tracePt t="101681" x="10928350" y="3490913"/>
          <p14:tracePt t="101689" x="11015663" y="3490913"/>
          <p14:tracePt t="101697" x="11102975" y="3490913"/>
          <p14:tracePt t="101706" x="11164888" y="3490913"/>
          <p14:tracePt t="101714" x="11241088" y="3490913"/>
          <p14:tracePt t="101722" x="11303000" y="3490913"/>
          <p14:tracePt t="101730" x="11341100" y="3490913"/>
          <p14:tracePt t="101737" x="11353800" y="3490913"/>
          <p14:tracePt t="102850" x="11366500" y="3479800"/>
          <p14:tracePt t="102873" x="11377613" y="3467100"/>
          <p14:tracePt t="103034" x="11377613" y="3454400"/>
          <p14:tracePt t="103042" x="11390313" y="3454400"/>
          <p14:tracePt t="103050" x="11390313" y="3429000"/>
          <p14:tracePt t="103058" x="11415713" y="3416300"/>
          <p14:tracePt t="103066" x="11441113" y="3403600"/>
          <p14:tracePt t="103402" x="11428413" y="3441700"/>
          <p14:tracePt t="103410" x="11377613" y="3503613"/>
          <p14:tracePt t="103417" x="11328400" y="3590925"/>
          <p14:tracePt t="103426" x="11277600" y="3667125"/>
          <p14:tracePt t="103433" x="11241088" y="3692525"/>
          <p14:tracePt t="103442" x="11215688" y="3716338"/>
          <p14:tracePt t="103449" x="11177588" y="3741738"/>
          <p14:tracePt t="103459" x="11164888" y="3741738"/>
          <p14:tracePt t="103466" x="11141075" y="3754438"/>
          <p14:tracePt t="103482" x="11115675" y="3767138"/>
          <p14:tracePt t="103489" x="11077575" y="3792538"/>
          <p14:tracePt t="103497" x="11052175" y="3816350"/>
          <p14:tracePt t="103506" x="11015663" y="3829050"/>
          <p14:tracePt t="103514" x="10977563" y="3854450"/>
          <p14:tracePt t="103522" x="10902950" y="3892550"/>
          <p14:tracePt t="103529" x="10790238" y="3967163"/>
          <p14:tracePt t="103537" x="10664825" y="4029075"/>
          <p14:tracePt t="103545" x="10526713" y="4067175"/>
          <p14:tracePt t="103553" x="10377488" y="4117975"/>
          <p14:tracePt t="103561" x="10201275" y="4167188"/>
          <p14:tracePt t="103570" x="10001250" y="4230688"/>
          <p14:tracePt t="103578" x="9826625" y="4279900"/>
          <p14:tracePt t="103586" x="9688513" y="4341813"/>
          <p14:tracePt t="103595" x="9550400" y="4430713"/>
          <p14:tracePt t="103602" x="9413875" y="4530725"/>
          <p14:tracePt t="103610" x="9288463" y="4618038"/>
          <p14:tracePt t="103617" x="9124950" y="4692650"/>
          <p14:tracePt t="103627" x="8999538" y="4779963"/>
          <p14:tracePt t="103633" x="8886825" y="4843463"/>
          <p14:tracePt t="103644" x="8812213" y="4930775"/>
          <p14:tracePt t="103649" x="8712200" y="5005388"/>
          <p14:tracePt t="103660" x="8599488" y="5081588"/>
          <p14:tracePt t="103666" x="8537575" y="5105400"/>
          <p14:tracePt t="103675" x="8499475" y="5156200"/>
          <p14:tracePt t="103681" x="8474075" y="5168900"/>
          <p14:tracePt t="103689" x="8412163" y="5194300"/>
          <p14:tracePt t="103697" x="8348663" y="5256213"/>
          <p14:tracePt t="103706" x="8235950" y="5343525"/>
          <p14:tracePt t="103713" x="8148638" y="5407025"/>
          <p14:tracePt t="103722" x="8074025" y="5430838"/>
          <p14:tracePt t="103729" x="7986713" y="5494338"/>
          <p14:tracePt t="103737" x="7910513" y="5556250"/>
          <p14:tracePt t="103745" x="7797800" y="5643563"/>
          <p14:tracePt t="103754" x="7710488" y="5719763"/>
          <p14:tracePt t="103761" x="7635875" y="5743575"/>
          <p14:tracePt t="103770" x="7572375" y="5794375"/>
          <p14:tracePt t="103778" x="7510463" y="5832475"/>
          <p14:tracePt t="103785" x="7485063" y="5843588"/>
          <p14:tracePt t="103795" x="7459663" y="5868988"/>
          <p14:tracePt t="103802" x="7435850" y="5868988"/>
          <p14:tracePt t="103810" x="7397750" y="5881688"/>
          <p14:tracePt t="103817" x="7335838" y="5907088"/>
          <p14:tracePt t="103827" x="7323138" y="5932488"/>
          <p14:tracePt t="103833" x="7285038" y="5956300"/>
          <p14:tracePt t="103841" x="7259638" y="5956300"/>
          <p14:tracePt t="103849" x="7235825" y="5969000"/>
          <p14:tracePt t="103860" x="7210425" y="5981700"/>
          <p14:tracePt t="103865" x="7172325" y="5994400"/>
          <p14:tracePt t="103877" x="7134225" y="6032500"/>
          <p14:tracePt t="103881" x="7110413" y="6056313"/>
          <p14:tracePt t="103890" x="7097713" y="6069013"/>
          <p14:tracePt t="103906" x="7085013" y="6069013"/>
          <p14:tracePt t="103913" x="7085013" y="6081713"/>
          <p14:tracePt t="103922" x="7072313" y="6081713"/>
          <p14:tracePt t="103929" x="7034213" y="6094413"/>
          <p14:tracePt t="103937" x="6985000" y="6132513"/>
          <p14:tracePt t="103945" x="6921500" y="6169025"/>
          <p14:tracePt t="103953" x="6872288" y="6194425"/>
          <p14:tracePt t="103961" x="6859588" y="6207125"/>
          <p14:tracePt t="103978" x="6846888" y="6207125"/>
          <p14:tracePt t="103985" x="6834188" y="6219825"/>
          <p14:tracePt t="104209" x="6821488" y="6219825"/>
          <p14:tracePt t="104217" x="6808788" y="6219825"/>
          <p14:tracePt t="104227" x="6734175" y="6245225"/>
          <p14:tracePt t="104233" x="6634163" y="6319838"/>
          <p14:tracePt t="104242" x="6508750" y="6381750"/>
          <p14:tracePt t="104250" x="6370638" y="6483350"/>
          <p14:tracePt t="104260" x="6208713" y="6570663"/>
          <p14:tracePt t="104266" x="6083300" y="6657975"/>
          <p14:tracePt t="104273" x="5957888" y="6719888"/>
          <p14:tracePt t="104281" x="5845175" y="6757988"/>
          <p14:tracePt t="104290" x="5708650" y="6807200"/>
          <p14:tracePt t="104297" x="5507038" y="6845300"/>
          <p14:tracePt t="105482" x="0" y="0"/>
        </p14:tracePtLst>
        <p14:tracePtLst>
          <p14:tracePt t="147773" x="3500438" y="6224588"/>
          <p14:tracePt t="147825" x="4756150" y="6719888"/>
          <p14:tracePt t="147833" x="5394325" y="6545263"/>
          <p14:tracePt t="147841" x="6134100" y="6394450"/>
          <p14:tracePt t="147849" x="6872288" y="6245225"/>
          <p14:tracePt t="147859" x="7510463" y="6119813"/>
          <p14:tracePt t="147866" x="8212138" y="5945188"/>
          <p14:tracePt t="147875" x="8874125" y="5843588"/>
          <p14:tracePt t="147882" x="9475788" y="5732463"/>
          <p14:tracePt t="147962" x="11328400" y="5118100"/>
          <p14:tracePt t="147977" x="11328400" y="5092700"/>
          <p14:tracePt t="147986" x="11315700" y="5081588"/>
          <p14:tracePt t="147993" x="11303000" y="5068888"/>
          <p14:tracePt t="148002" x="11277600" y="5043488"/>
          <p14:tracePt t="148009" x="11253788" y="5018088"/>
          <p14:tracePt t="148017" x="11190288" y="4956175"/>
          <p14:tracePt t="148026" x="11115675" y="4905375"/>
          <p14:tracePt t="148033" x="10990263" y="4843463"/>
          <p14:tracePt t="148042" x="10815638" y="4743450"/>
          <p14:tracePt t="148049" x="10564813" y="4643438"/>
          <p14:tracePt t="148058" x="10252075" y="4543425"/>
          <p14:tracePt t="148065" x="9975850" y="4443413"/>
          <p14:tracePt t="148075" x="9663113" y="4367213"/>
          <p14:tracePt t="148081" x="9388475" y="4279900"/>
          <p14:tracePt t="148090" x="9188450" y="4217988"/>
          <p14:tracePt t="148097" x="8999538" y="4154488"/>
          <p14:tracePt t="148108" x="8937625" y="4129088"/>
          <p14:tracePt t="148114" x="8874125" y="4117975"/>
          <p14:tracePt t="148124" x="8874125" y="4105275"/>
          <p14:tracePt t="148161" x="8850313" y="4092575"/>
          <p14:tracePt t="148169" x="8850313" y="4079875"/>
          <p14:tracePt t="148177" x="8850313" y="4067175"/>
          <p14:tracePt t="148185" x="8850313" y="4054475"/>
          <p14:tracePt t="148193" x="8850313" y="4029075"/>
          <p14:tracePt t="148201" x="8837613" y="4005263"/>
          <p14:tracePt t="148209" x="8824913" y="3992563"/>
          <p14:tracePt t="148217" x="8812213" y="3992563"/>
          <p14:tracePt t="148226" x="8799513" y="3979863"/>
          <p14:tracePt t="148234" x="8774113" y="3967163"/>
          <p14:tracePt t="148243" x="8763000" y="3941763"/>
          <p14:tracePt t="148249" x="8737600" y="3929063"/>
          <p14:tracePt t="148258" x="8724900" y="3905250"/>
          <p14:tracePt t="148266" x="8674100" y="3892550"/>
          <p14:tracePt t="148275" x="8548688" y="3854450"/>
          <p14:tracePt t="148282" x="8399463" y="3779838"/>
          <p14:tracePt t="148290" x="8174038" y="3716338"/>
          <p14:tracePt t="148297" x="7835900" y="3641725"/>
          <p14:tracePt t="148307" x="7510463" y="3579813"/>
          <p14:tracePt t="148314" x="7134225" y="3479800"/>
          <p14:tracePt t="148322" x="6797675" y="3390900"/>
          <p14:tracePt t="148330" x="6472238" y="3341688"/>
          <p14:tracePt t="148338" x="6208713" y="3290888"/>
          <p14:tracePt t="148346" x="6045200" y="3241675"/>
          <p14:tracePt t="148353" x="5957888" y="3216275"/>
          <p14:tracePt t="148362" x="5932488" y="3203575"/>
          <p14:tracePt t="148489" x="5970588" y="3190875"/>
          <p14:tracePt t="148497" x="6008688" y="3178175"/>
          <p14:tracePt t="148506" x="6057900" y="3178175"/>
          <p14:tracePt t="148514" x="6146800" y="3178175"/>
          <p14:tracePt t="148525" x="6270625" y="3178175"/>
          <p14:tracePt t="148530" x="6483350" y="3178175"/>
          <p14:tracePt t="148538" x="6684963" y="3178175"/>
          <p14:tracePt t="148546" x="6959600" y="3178175"/>
          <p14:tracePt t="148554" x="7372350" y="3178175"/>
          <p14:tracePt t="148562" x="7810500" y="3178175"/>
          <p14:tracePt t="148571" x="8286750" y="3178175"/>
          <p14:tracePt t="148579" x="8737600" y="3190875"/>
          <p14:tracePt t="148586" x="9088438" y="3241675"/>
          <p14:tracePt t="148593" x="9413875" y="3278188"/>
          <p14:tracePt t="148601" x="9663113" y="3290888"/>
          <p14:tracePt t="148609" x="9801225" y="3290888"/>
          <p14:tracePt t="148617" x="9901238" y="3290888"/>
          <p14:tracePt t="148626" x="9988550" y="3303588"/>
          <p14:tracePt t="148633" x="10052050" y="3303588"/>
          <p14:tracePt t="148642" x="10088563" y="3303588"/>
          <p14:tracePt t="148649" x="10101263" y="3303588"/>
          <p14:tracePt t="148666" x="10126663" y="3303588"/>
          <p14:tracePt t="148730" x="10126663" y="3316288"/>
          <p14:tracePt t="148745" x="10126663" y="3328988"/>
          <p14:tracePt t="148753" x="10113963" y="3328988"/>
          <p14:tracePt t="148761" x="10101263" y="3328988"/>
          <p14:tracePt t="148770" x="10075863" y="3328988"/>
          <p14:tracePt t="148777" x="10001250" y="3328988"/>
          <p14:tracePt t="148786" x="9901238" y="3341688"/>
          <p14:tracePt t="148793" x="9775825" y="3341688"/>
          <p14:tracePt t="148801" x="9650413" y="3341688"/>
          <p14:tracePt t="148809" x="9501188" y="3341688"/>
          <p14:tracePt t="148817" x="9301163" y="3341688"/>
          <p14:tracePt t="148825" x="9112250" y="3328988"/>
          <p14:tracePt t="148833" x="8924925" y="3303588"/>
          <p14:tracePt t="148842" x="8737600" y="3278188"/>
          <p14:tracePt t="148849" x="8537575" y="3228975"/>
          <p14:tracePt t="148861" x="8348663" y="3216275"/>
          <p14:tracePt t="148868" x="8186738" y="3203575"/>
          <p14:tracePt t="148878" x="8048625" y="3190875"/>
          <p14:tracePt t="148884" x="7948613" y="3165475"/>
          <p14:tracePt t="148895" x="7897813" y="3165475"/>
          <p14:tracePt t="148899" x="7874000" y="3165475"/>
          <p14:tracePt t="148971" x="7874000" y="3154363"/>
          <p14:tracePt t="148988" x="7910513" y="3154363"/>
          <p14:tracePt t="148995" x="7986713" y="3154363"/>
          <p14:tracePt t="149004" x="8110538" y="3154363"/>
          <p14:tracePt t="149011" x="8324850" y="3178175"/>
          <p14:tracePt t="149020" x="8548688" y="3203575"/>
          <p14:tracePt t="149028" x="8824913" y="3203575"/>
          <p14:tracePt t="149034" x="9212263" y="3228975"/>
          <p14:tracePt t="149043" x="9675813" y="3316288"/>
          <p14:tracePt t="149050" x="10126663" y="3354388"/>
          <p14:tracePt t="149058" x="10477500" y="3390900"/>
          <p14:tracePt t="149066" x="10802938" y="3429000"/>
          <p14:tracePt t="149075" x="11115675" y="3454400"/>
          <p14:tracePt t="149082" x="11290300" y="3467100"/>
          <p14:tracePt t="149091" x="11415713" y="3479800"/>
          <p14:tracePt t="149097" x="11466513" y="3479800"/>
          <p14:tracePt t="149107" x="11490325" y="3479800"/>
          <p14:tracePt t="149154" x="11490325" y="3490913"/>
          <p14:tracePt t="149170" x="11453813" y="3490913"/>
          <p14:tracePt t="149177" x="11377613" y="3503613"/>
          <p14:tracePt t="149186" x="11241088" y="3516313"/>
          <p14:tracePt t="149193" x="11077575" y="3516313"/>
          <p14:tracePt t="149202" x="10802938" y="3516313"/>
          <p14:tracePt t="149209" x="10414000" y="3490913"/>
          <p14:tracePt t="149217" x="9952038" y="3429000"/>
          <p14:tracePt t="149226" x="9375775" y="3403600"/>
          <p14:tracePt t="149233" x="8724900" y="3354388"/>
          <p14:tracePt t="149242" x="7961313" y="3278188"/>
          <p14:tracePt t="149249" x="7272338" y="3228975"/>
          <p14:tracePt t="149259" x="6659563" y="3178175"/>
          <p14:tracePt t="149266" x="6134100" y="3116263"/>
          <p14:tracePt t="149275" x="5783263" y="3090863"/>
          <p14:tracePt t="149282" x="5645150" y="3090863"/>
          <p14:tracePt t="149290" x="5607050" y="3078163"/>
          <p14:tracePt t="149354" x="5619750" y="3078163"/>
          <p14:tracePt t="149361" x="5683250" y="3078163"/>
          <p14:tracePt t="149369" x="5821363" y="3078163"/>
          <p14:tracePt t="149377" x="6021388" y="3078163"/>
          <p14:tracePt t="149386" x="6383338" y="3116263"/>
          <p14:tracePt t="149393" x="6808788" y="3178175"/>
          <p14:tracePt t="149402" x="7297738" y="3254375"/>
          <p14:tracePt t="149409" x="7785100" y="3290888"/>
          <p14:tracePt t="149417" x="8274050" y="3341688"/>
          <p14:tracePt t="149426" x="8686800" y="3354388"/>
          <p14:tracePt t="149434" x="9037638" y="3390900"/>
          <p14:tracePt t="149442" x="9363075" y="3416300"/>
          <p14:tracePt t="149450" x="9601200" y="3429000"/>
          <p14:tracePt t="149458" x="9750425" y="3429000"/>
          <p14:tracePt t="149465" x="9888538" y="3441700"/>
          <p14:tracePt t="149474" x="9963150" y="3441700"/>
          <p14:tracePt t="149482" x="9988550" y="3441700"/>
          <p14:tracePt t="149538" x="9988550" y="3467100"/>
          <p14:tracePt t="149546" x="9975850" y="3467100"/>
          <p14:tracePt t="149553" x="9939338" y="3467100"/>
          <p14:tracePt t="149562" x="9826625" y="3467100"/>
          <p14:tracePt t="149569" x="9675813" y="3467100"/>
          <p14:tracePt t="149577" x="9488488" y="3467100"/>
          <p14:tracePt t="149586" x="9212263" y="3467100"/>
          <p14:tracePt t="149593" x="8874125" y="3467100"/>
          <p14:tracePt t="149602" x="8461375" y="3467100"/>
          <p14:tracePt t="149609" x="8061325" y="3403600"/>
          <p14:tracePt t="149617" x="7761288" y="3341688"/>
          <p14:tracePt t="149626" x="7548563" y="3328988"/>
          <p14:tracePt t="149633" x="7410450" y="3290888"/>
          <p14:tracePt t="149642" x="7359650" y="3278188"/>
          <p14:tracePt t="149649" x="7348538" y="3267075"/>
          <p14:tracePt t="149675" x="7348538" y="3254375"/>
          <p14:tracePt t="149682" x="7359650" y="3254375"/>
          <p14:tracePt t="149692" x="7372350" y="3254375"/>
          <p14:tracePt t="149697" x="7423150" y="3254375"/>
          <p14:tracePt t="149708" x="7548563" y="3254375"/>
          <p14:tracePt t="149714" x="7697788" y="3254375"/>
          <p14:tracePt t="149722" x="7874000" y="3254375"/>
          <p14:tracePt t="149730" x="8110538" y="3290888"/>
          <p14:tracePt t="149738" x="8361363" y="3303588"/>
          <p14:tracePt t="149746" x="8699500" y="3328988"/>
          <p14:tracePt t="149754" x="9124950" y="3341688"/>
          <p14:tracePt t="149761" x="9501188" y="3367088"/>
          <p14:tracePt t="149769" x="9913938" y="3390900"/>
          <p14:tracePt t="149777" x="10201275" y="3403600"/>
          <p14:tracePt t="149785" x="10452100" y="3416300"/>
          <p14:tracePt t="149793" x="10614025" y="3441700"/>
          <p14:tracePt t="149802" x="10726738" y="3454400"/>
          <p14:tracePt t="149809" x="10764838" y="3454400"/>
          <p14:tracePt t="153546" x="10752138" y="3454400"/>
          <p14:tracePt t="153554" x="10726738" y="3454400"/>
          <p14:tracePt t="153562" x="10664825" y="3454400"/>
          <p14:tracePt t="153570" x="10602913" y="3429000"/>
          <p14:tracePt t="153577" x="10552113" y="3416300"/>
          <p14:tracePt t="153586" x="10464800" y="3403600"/>
          <p14:tracePt t="153593" x="10377488" y="3378200"/>
          <p14:tracePt t="153602" x="10313988" y="3367088"/>
          <p14:tracePt t="153609" x="10239375" y="3341688"/>
          <p14:tracePt t="153617" x="10201275" y="3341688"/>
          <p14:tracePt t="153625" x="10152063" y="3316288"/>
          <p14:tracePt t="153633" x="10113963" y="3316288"/>
          <p14:tracePt t="153642" x="10052050" y="3316288"/>
          <p14:tracePt t="153649" x="10001250" y="3316288"/>
          <p14:tracePt t="153658" x="9963150" y="3316288"/>
          <p14:tracePt t="153665" x="9939338" y="3316288"/>
          <p14:tracePt t="153674" x="9926638" y="3316288"/>
          <p14:tracePt t="153682" x="9901238" y="3316288"/>
          <p14:tracePt t="153691" x="9888538" y="3316288"/>
          <p14:tracePt t="153697" x="9863138" y="3316288"/>
          <p14:tracePt t="153708" x="9839325" y="3303588"/>
          <p14:tracePt t="153714" x="9826625" y="3290888"/>
          <p14:tracePt t="153724" x="9813925" y="3290888"/>
          <p14:tracePt t="153730" x="9788525" y="3290888"/>
          <p14:tracePt t="153738" x="9775825" y="3290888"/>
          <p14:tracePt t="153746" x="9763125" y="3290888"/>
          <p14:tracePt t="153754" x="9739313" y="3290888"/>
          <p14:tracePt t="153769" x="9726613" y="3290888"/>
          <p14:tracePt t="153777" x="9701213" y="3290888"/>
          <p14:tracePt t="153785" x="9675813" y="3290888"/>
          <p14:tracePt t="153793" x="9663113" y="3290888"/>
          <p14:tracePt t="153802" x="9650413" y="3278188"/>
          <p14:tracePt t="153809" x="9626600" y="3267075"/>
          <p14:tracePt t="153817" x="9563100" y="3267075"/>
          <p14:tracePt t="153826" x="9475788" y="3254375"/>
          <p14:tracePt t="153834" x="9388475" y="3228975"/>
          <p14:tracePt t="153844" x="9324975" y="3216275"/>
          <p14:tracePt t="153852" x="9288463" y="3203575"/>
          <p14:tracePt t="153861" x="9250363" y="3203575"/>
          <p14:tracePt t="153868" x="9199563" y="3203575"/>
          <p14:tracePt t="153878" x="9150350" y="3203575"/>
          <p14:tracePt t="153884" x="9088438" y="3203575"/>
          <p14:tracePt t="153894" x="9063038" y="3203575"/>
          <p14:tracePt t="153900" x="9024938" y="3203575"/>
          <p14:tracePt t="153910" x="8975725" y="3203575"/>
          <p14:tracePt t="153915" x="8924925" y="3203575"/>
          <p14:tracePt t="153925" x="8874125" y="3216275"/>
          <p14:tracePt t="153929" x="8824913" y="3228975"/>
          <p14:tracePt t="153938" x="8763000" y="3241675"/>
          <p14:tracePt t="153946" x="8686800" y="3267075"/>
          <p14:tracePt t="153954" x="8599488" y="3278188"/>
          <p14:tracePt t="153961" x="8512175" y="3303588"/>
          <p14:tracePt t="153970" x="8412163" y="3316288"/>
          <p14:tracePt t="153977" x="8274050" y="3341688"/>
          <p14:tracePt t="153986" x="8161338" y="3354388"/>
          <p14:tracePt t="153993" x="8035925" y="3378200"/>
          <p14:tracePt t="154002" x="7923213" y="3416300"/>
          <p14:tracePt t="154009" x="7785100" y="3429000"/>
          <p14:tracePt t="154017" x="7685088" y="3429000"/>
          <p14:tracePt t="154025" x="7597775" y="3429000"/>
          <p14:tracePt t="154034" x="7548563" y="3429000"/>
          <p14:tracePt t="154041" x="7485063" y="3429000"/>
          <p14:tracePt t="154049" x="7423150" y="3429000"/>
          <p14:tracePt t="154058" x="7385050" y="3429000"/>
          <p14:tracePt t="154065" x="7348538" y="3429000"/>
          <p14:tracePt t="154075" x="7310438" y="3416300"/>
          <p14:tracePt t="154082" x="7297738" y="3416300"/>
          <p14:tracePt t="154091" x="7272338" y="3403600"/>
          <p14:tracePt t="154097" x="7246938" y="3403600"/>
          <p14:tracePt t="154106" x="7197725" y="3378200"/>
          <p14:tracePt t="154114" x="7146925" y="3354388"/>
          <p14:tracePt t="154124" x="7059613" y="3354388"/>
          <p14:tracePt t="154130" x="6972300" y="3354388"/>
          <p14:tracePt t="154138" x="6897688" y="3341688"/>
          <p14:tracePt t="154145" x="6821488" y="3328988"/>
          <p14:tracePt t="154154" x="6734175" y="3328988"/>
          <p14:tracePt t="154162" x="6646863" y="3316288"/>
          <p14:tracePt t="154170" x="6584950" y="3316288"/>
          <p14:tracePt t="154177" x="6534150" y="3303588"/>
          <p14:tracePt t="154185" x="6459538" y="3290888"/>
          <p14:tracePt t="154193" x="6408738" y="3290888"/>
          <p14:tracePt t="154202" x="6370638" y="3290888"/>
          <p14:tracePt t="154209" x="6359525" y="3290888"/>
          <p14:tracePt t="154217" x="6334125" y="3290888"/>
          <p14:tracePt t="154242" x="6321425" y="3290888"/>
          <p14:tracePt t="154250" x="6308725" y="3290888"/>
          <p14:tracePt t="154258" x="6296025" y="3290888"/>
          <p14:tracePt t="154266" x="6296025" y="3278188"/>
          <p14:tracePt t="154275" x="6283325" y="3278188"/>
          <p14:tracePt t="154282" x="6259513" y="3267075"/>
          <p14:tracePt t="154291" x="6234113" y="3254375"/>
          <p14:tracePt t="154297" x="6196013" y="3228975"/>
          <p14:tracePt t="154306" x="6134100" y="3203575"/>
          <p14:tracePt t="154313" x="6083300" y="3178175"/>
          <p14:tracePt t="154321" x="6034088" y="3165475"/>
          <p14:tracePt t="154330" x="6021388" y="3141663"/>
          <p14:tracePt t="154338" x="6008688" y="3141663"/>
          <p14:tracePt t="154346" x="5983288" y="3116263"/>
          <p14:tracePt t="154354" x="5970588" y="3116263"/>
          <p14:tracePt t="154362" x="5957888" y="3116263"/>
          <p14:tracePt t="154370" x="5945188" y="3103563"/>
          <p14:tracePt t="154377" x="5945188" y="3090863"/>
          <p14:tracePt t="154402" x="5932488" y="3090863"/>
          <p14:tracePt t="154409" x="5932488" y="3078163"/>
          <p14:tracePt t="154417" x="5921375" y="3065463"/>
          <p14:tracePt t="154434" x="5921375" y="3054350"/>
          <p14:tracePt t="154443" x="5921375" y="3041650"/>
          <p14:tracePt t="154449" x="5921375" y="3028950"/>
          <p14:tracePt t="154458" x="5921375" y="3016250"/>
          <p14:tracePt t="154465" x="5921375" y="3003550"/>
          <p14:tracePt t="154475" x="5921375" y="2990850"/>
          <p14:tracePt t="154482" x="5921375" y="2978150"/>
          <p14:tracePt t="154490" x="5921375" y="2952750"/>
          <p14:tracePt t="154497" x="5932488" y="2941638"/>
          <p14:tracePt t="154506" x="5932488" y="2928938"/>
          <p14:tracePt t="154514" x="5932488" y="2903538"/>
          <p14:tracePt t="154524" x="5932488" y="2878138"/>
          <p14:tracePt t="154530" x="5957888" y="2878138"/>
          <p14:tracePt t="154538" x="5957888" y="2852738"/>
          <p14:tracePt t="154545" x="5983288" y="2840038"/>
          <p14:tracePt t="154554" x="5983288" y="2828925"/>
          <p14:tracePt t="154562" x="5995988" y="2803525"/>
          <p14:tracePt t="154577" x="6008688" y="2778125"/>
          <p14:tracePt t="154585" x="6008688" y="2765425"/>
          <p14:tracePt t="154602" x="6021388" y="2752725"/>
          <p14:tracePt t="154609" x="6021388" y="2740025"/>
          <p14:tracePt t="154626" x="6045200" y="2740025"/>
          <p14:tracePt t="154650" x="6070600" y="2728913"/>
          <p14:tracePt t="154682" x="6083300" y="2728913"/>
          <p14:tracePt t="154689" x="6096000" y="2728913"/>
          <p14:tracePt t="154697" x="6108700" y="2728913"/>
          <p14:tracePt t="154706" x="6121400" y="2728913"/>
          <p14:tracePt t="154713" x="6146800" y="2728913"/>
          <p14:tracePt t="154722" x="6157913" y="2728913"/>
          <p14:tracePt t="154730" x="6170613" y="2728913"/>
          <p14:tracePt t="154738" x="6183313" y="2728913"/>
          <p14:tracePt t="154745" x="6208713" y="2728913"/>
          <p14:tracePt t="154770" x="6234113" y="2728913"/>
          <p14:tracePt t="154777" x="6246813" y="2728913"/>
          <p14:tracePt t="154786" x="6259513" y="2728913"/>
          <p14:tracePt t="154793" x="6283325" y="2740025"/>
          <p14:tracePt t="154802" x="6296025" y="2740025"/>
          <p14:tracePt t="154809" x="6308725" y="2765425"/>
          <p14:tracePt t="154817" x="6334125" y="2790825"/>
          <p14:tracePt t="154826" x="6346825" y="2803525"/>
          <p14:tracePt t="154834" x="6383338" y="2840038"/>
          <p14:tracePt t="154842" x="6396038" y="2852738"/>
          <p14:tracePt t="154849" x="6408738" y="2865438"/>
          <p14:tracePt t="154858" x="6421438" y="2878138"/>
          <p14:tracePt t="154875" x="6421438" y="2890838"/>
          <p14:tracePt t="154890" x="6434138" y="2903538"/>
          <p14:tracePt t="154909" x="6446838" y="2903538"/>
          <p14:tracePt t="154913" x="6446838" y="2928938"/>
          <p14:tracePt t="154923" x="6459538" y="2928938"/>
          <p14:tracePt t="154930" x="6459538" y="2952750"/>
          <p14:tracePt t="154938" x="6459538" y="2965450"/>
          <p14:tracePt t="154954" x="6472238" y="2990850"/>
          <p14:tracePt t="154962" x="6472238" y="3016250"/>
          <p14:tracePt t="154970" x="6472238" y="3028950"/>
          <p14:tracePt t="154977" x="6483350" y="3065463"/>
          <p14:tracePt t="154985" x="6483350" y="3090863"/>
          <p14:tracePt t="154993" x="6483350" y="3128963"/>
          <p14:tracePt t="155001" x="6483350" y="3165475"/>
          <p14:tracePt t="155009" x="6483350" y="3203575"/>
          <p14:tracePt t="155017" x="6483350" y="3241675"/>
          <p14:tracePt t="155026" x="6483350" y="3290888"/>
          <p14:tracePt t="155034" x="6483350" y="3316288"/>
          <p14:tracePt t="155042" x="6483350" y="3341688"/>
          <p14:tracePt t="155050" x="6483350" y="3367088"/>
          <p14:tracePt t="155059" x="6483350" y="3390900"/>
          <p14:tracePt t="155066" x="6472238" y="3416300"/>
          <p14:tracePt t="155074" x="6459538" y="3441700"/>
          <p14:tracePt t="155082" x="6459538" y="3479800"/>
          <p14:tracePt t="155090" x="6446838" y="3490913"/>
          <p14:tracePt t="155097" x="6434138" y="3503613"/>
          <p14:tracePt t="155107" x="6421438" y="3529013"/>
          <p14:tracePt t="155113" x="6408738" y="3554413"/>
          <p14:tracePt t="155121" x="6396038" y="3567113"/>
          <p14:tracePt t="155130" x="6370638" y="3590925"/>
          <p14:tracePt t="155138" x="6346825" y="3603625"/>
          <p14:tracePt t="155146" x="6346825" y="3629025"/>
          <p14:tracePt t="155154" x="6334125" y="3654425"/>
          <p14:tracePt t="155177" x="6321425" y="3667125"/>
          <p14:tracePt t="155186" x="6308725" y="3679825"/>
          <p14:tracePt t="155193" x="6296025" y="3692525"/>
          <p14:tracePt t="155202" x="6283325" y="3703638"/>
          <p14:tracePt t="155226" x="6259513" y="3703638"/>
          <p14:tracePt t="155234" x="6259513" y="3716338"/>
          <p14:tracePt t="155257" x="6246813" y="3716338"/>
          <p14:tracePt t="155265" x="6234113" y="3716338"/>
          <p14:tracePt t="155275" x="6221413" y="3716338"/>
          <p14:tracePt t="155281" x="6208713" y="3716338"/>
          <p14:tracePt t="155290" x="6183313" y="3716338"/>
          <p14:tracePt t="155297" x="6121400" y="3703638"/>
          <p14:tracePt t="155307" x="6083300" y="3679825"/>
          <p14:tracePt t="155313" x="6045200" y="3654425"/>
          <p14:tracePt t="155324" x="5995988" y="3616325"/>
          <p14:tracePt t="155329" x="5945188" y="3567113"/>
          <p14:tracePt t="155338" x="5921375" y="3529013"/>
          <p14:tracePt t="155346" x="5895975" y="3490913"/>
          <p14:tracePt t="155354" x="5883275" y="3454400"/>
          <p14:tracePt t="155361" x="5870575" y="3416300"/>
          <p14:tracePt t="155370" x="5857875" y="3367088"/>
          <p14:tracePt t="155377" x="5845175" y="3328988"/>
          <p14:tracePt t="155385" x="5832475" y="3278188"/>
          <p14:tracePt t="155393" x="5832475" y="3228975"/>
          <p14:tracePt t="155402" x="5821363" y="3190875"/>
          <p14:tracePt t="155409" x="5821363" y="3165475"/>
          <p14:tracePt t="155417" x="5821363" y="3128963"/>
          <p14:tracePt t="155425" x="5821363" y="3103563"/>
          <p14:tracePt t="155434" x="5821363" y="3090863"/>
          <p14:tracePt t="155442" x="5821363" y="3065463"/>
          <p14:tracePt t="155450" x="5821363" y="3041650"/>
          <p14:tracePt t="155459" x="5845175" y="3016250"/>
          <p14:tracePt t="155466" x="5845175" y="3003550"/>
          <p14:tracePt t="155475" x="5857875" y="3003550"/>
          <p14:tracePt t="155481" x="5870575" y="3003550"/>
          <p14:tracePt t="155490" x="5883275" y="2990850"/>
          <p14:tracePt t="155507" x="5895975" y="2978150"/>
          <p14:tracePt t="155513" x="5908675" y="2978150"/>
          <p14:tracePt t="155529" x="5921375" y="2965450"/>
          <p14:tracePt t="155538" x="5932488" y="2965450"/>
          <p14:tracePt t="155562" x="5945188" y="2965450"/>
          <p14:tracePt t="155570" x="5957888" y="2965450"/>
          <p14:tracePt t="155577" x="5970588" y="2965450"/>
          <p14:tracePt t="155586" x="5983288" y="2965450"/>
          <p14:tracePt t="155593" x="5995988" y="2965450"/>
          <p14:tracePt t="155602" x="6045200" y="3003550"/>
          <p14:tracePt t="155609" x="6108700" y="3041650"/>
          <p14:tracePt t="155617" x="6183313" y="3078163"/>
          <p14:tracePt t="155626" x="6246813" y="3128963"/>
          <p14:tracePt t="155634" x="6283325" y="3190875"/>
          <p14:tracePt t="155642" x="6308725" y="3228975"/>
          <p14:tracePt t="155649" x="6346825" y="3278188"/>
          <p14:tracePt t="155658" x="6359525" y="3303588"/>
          <p14:tracePt t="155665" x="6359525" y="3328988"/>
          <p14:tracePt t="155675" x="6359525" y="3341688"/>
          <p14:tracePt t="155681" x="6359525" y="3367088"/>
          <p14:tracePt t="155690" x="6370638" y="3378200"/>
          <p14:tracePt t="155698" x="6370638" y="3390900"/>
          <p14:tracePt t="155707" x="6370638" y="3416300"/>
          <p14:tracePt t="155723" x="6370638" y="3454400"/>
          <p14:tracePt t="155730" x="6370638" y="3479800"/>
          <p14:tracePt t="155738" x="6370638" y="3516313"/>
          <p14:tracePt t="155745" x="6370638" y="3567113"/>
          <p14:tracePt t="155754" x="6370638" y="3590925"/>
          <p14:tracePt t="155761" x="6370638" y="3629025"/>
          <p14:tracePt t="155770" x="6370638" y="3667125"/>
          <p14:tracePt t="155777" x="6370638" y="3692525"/>
          <p14:tracePt t="155785" x="6370638" y="3729038"/>
          <p14:tracePt t="155793" x="6370638" y="3741738"/>
          <p14:tracePt t="155802" x="6359525" y="3754438"/>
          <p14:tracePt t="155809" x="6359525" y="3767138"/>
          <p14:tracePt t="155842" x="6334125" y="3779838"/>
          <p14:tracePt t="155866" x="6321425" y="3792538"/>
          <p14:tracePt t="155891" x="6308725" y="3792538"/>
          <p14:tracePt t="155897" x="6296025" y="3792538"/>
          <p14:tracePt t="155906" x="6283325" y="3792538"/>
          <p14:tracePt t="155913" x="6270625" y="3792538"/>
          <p14:tracePt t="155921" x="6221413" y="3792538"/>
          <p14:tracePt t="155930" x="6196013" y="3792538"/>
          <p14:tracePt t="155938" x="6157913" y="3792538"/>
          <p14:tracePt t="155945" x="6121400" y="3767138"/>
          <p14:tracePt t="155954" x="6096000" y="3741738"/>
          <p14:tracePt t="155961" x="6057900" y="3716338"/>
          <p14:tracePt t="155970" x="6045200" y="3654425"/>
          <p14:tracePt t="155977" x="6045200" y="3616325"/>
          <p14:tracePt t="155986" x="6045200" y="3554413"/>
          <p14:tracePt t="155993" x="6045200" y="3467100"/>
          <p14:tracePt t="156001" x="6057900" y="3403600"/>
          <p14:tracePt t="156009" x="6057900" y="3367088"/>
          <p14:tracePt t="156017" x="6108700" y="3303588"/>
          <p14:tracePt t="156025" x="6157913" y="3228975"/>
          <p14:tracePt t="156034" x="6196013" y="3165475"/>
          <p14:tracePt t="156042" x="6221413" y="3141663"/>
          <p14:tracePt t="156049" x="6270625" y="3090863"/>
          <p14:tracePt t="156059" x="6308725" y="3054350"/>
          <p14:tracePt t="156065" x="6346825" y="3016250"/>
          <p14:tracePt t="156074" x="6421438" y="2990850"/>
          <p14:tracePt t="156082" x="6472238" y="2965450"/>
          <p14:tracePt t="156090" x="6521450" y="2952750"/>
          <p14:tracePt t="156097" x="6559550" y="2941638"/>
          <p14:tracePt t="156106" x="6621463" y="2928938"/>
          <p14:tracePt t="156114" x="6672263" y="2928938"/>
          <p14:tracePt t="156123" x="6708775" y="2928938"/>
          <p14:tracePt t="156130" x="6746875" y="2928938"/>
          <p14:tracePt t="156177" x="6746875" y="2965450"/>
          <p14:tracePt t="156185" x="6772275" y="3003550"/>
          <p14:tracePt t="156193" x="6784975" y="3054350"/>
          <p14:tracePt t="156201" x="6808788" y="3116263"/>
          <p14:tracePt t="156209" x="6808788" y="3190875"/>
          <p14:tracePt t="156217" x="6821488" y="3267075"/>
          <p14:tracePt t="156226" x="6821488" y="3341688"/>
          <p14:tracePt t="156233" x="6821488" y="3390900"/>
          <p14:tracePt t="156241" x="6821488" y="3467100"/>
          <p14:tracePt t="156250" x="6821488" y="3529013"/>
          <p14:tracePt t="156258" x="6784975" y="3590925"/>
          <p14:tracePt t="156266" x="6734175" y="3641725"/>
          <p14:tracePt t="156274" x="6696075" y="3692525"/>
          <p14:tracePt t="156282" x="6659563" y="3741738"/>
          <p14:tracePt t="156291" x="6584950" y="3792538"/>
          <p14:tracePt t="156297" x="6508750" y="3829050"/>
          <p14:tracePt t="156307" x="6472238" y="3841750"/>
          <p14:tracePt t="156313" x="6421438" y="3854450"/>
          <p14:tracePt t="156321" x="6383338" y="3867150"/>
          <p14:tracePt t="156330" x="6321425" y="3867150"/>
          <p14:tracePt t="156338" x="6270625" y="3867150"/>
          <p14:tracePt t="156345" x="6234113" y="3867150"/>
          <p14:tracePt t="156354" x="6208713" y="3867150"/>
          <p14:tracePt t="156362" x="6170613" y="3854450"/>
          <p14:tracePt t="156370" x="6121400" y="3803650"/>
          <p14:tracePt t="156377" x="6057900" y="3716338"/>
          <p14:tracePt t="156385" x="5995988" y="3654425"/>
          <p14:tracePt t="156393" x="5945188" y="3579813"/>
          <p14:tracePt t="156402" x="5932488" y="3529013"/>
          <p14:tracePt t="156409" x="5921375" y="3467100"/>
          <p14:tracePt t="156417" x="5921375" y="3416300"/>
          <p14:tracePt t="156426" x="5921375" y="3367088"/>
          <p14:tracePt t="156433" x="5921375" y="3328988"/>
          <p14:tracePt t="156441" x="5921375" y="3290888"/>
          <p14:tracePt t="156449" x="5932488" y="3267075"/>
          <p14:tracePt t="156458" x="5970588" y="3241675"/>
          <p14:tracePt t="156465" x="5983288" y="3228975"/>
          <p14:tracePt t="156474" x="5995988" y="3203575"/>
          <p14:tracePt t="156481" x="6021388" y="3203575"/>
          <p14:tracePt t="156490" x="6045200" y="3190875"/>
          <p14:tracePt t="156545" x="6057900" y="3190875"/>
          <p14:tracePt t="156554" x="6070600" y="3190875"/>
          <p14:tracePt t="156570" x="6083300" y="3203575"/>
          <p14:tracePt t="156577" x="6096000" y="3203575"/>
          <p14:tracePt t="156585" x="6108700" y="3216275"/>
          <p14:tracePt t="156593" x="6121400" y="3254375"/>
          <p14:tracePt t="156602" x="6134100" y="3278188"/>
          <p14:tracePt t="156609" x="6157913" y="3303588"/>
          <p14:tracePt t="156617" x="6170613" y="3328988"/>
          <p14:tracePt t="156625" x="6183313" y="3341688"/>
          <p14:tracePt t="156633" x="6183313" y="3354388"/>
          <p14:tracePt t="156641" x="6183313" y="3378200"/>
          <p14:tracePt t="156649" x="6196013" y="3378200"/>
          <p14:tracePt t="156659" x="6208713" y="3416300"/>
          <p14:tracePt t="156665" x="6208713" y="3441700"/>
          <p14:tracePt t="156674" x="6208713" y="3467100"/>
          <p14:tracePt t="156681" x="6221413" y="3490913"/>
          <p14:tracePt t="156690" x="6259513" y="3541713"/>
          <p14:tracePt t="156697" x="6270625" y="3579813"/>
          <p14:tracePt t="156706" x="6283325" y="3590925"/>
          <p14:tracePt t="156714" x="6308725" y="3629025"/>
          <p14:tracePt t="156724" x="6334125" y="3667125"/>
          <p14:tracePt t="156729" x="6334125" y="3679825"/>
          <p14:tracePt t="156737" x="6383338" y="3703638"/>
          <p14:tracePt t="156746" x="6421438" y="3729038"/>
          <p14:tracePt t="156754" x="6483350" y="3754438"/>
          <p14:tracePt t="156762" x="6521450" y="3792538"/>
          <p14:tracePt t="156770" x="6584950" y="3816350"/>
          <p14:tracePt t="156777" x="6672263" y="3829050"/>
          <p14:tracePt t="156786" x="6784975" y="3854450"/>
          <p14:tracePt t="156793" x="6934200" y="3854450"/>
          <p14:tracePt t="156802" x="7159625" y="3854450"/>
          <p14:tracePt t="156809" x="7472363" y="3854450"/>
          <p14:tracePt t="156818" x="7848600" y="3854450"/>
          <p14:tracePt t="156825" x="8223250" y="3854450"/>
          <p14:tracePt t="156833" x="8661400" y="3854450"/>
          <p14:tracePt t="156841" x="9137650" y="3854450"/>
          <p14:tracePt t="156849" x="9513888" y="3841750"/>
          <p14:tracePt t="156858" x="9863138" y="3841750"/>
          <p14:tracePt t="156865" x="10113963" y="3841750"/>
          <p14:tracePt t="156874" x="10277475" y="3841750"/>
          <p14:tracePt t="156892" x="10414000" y="3841750"/>
          <p14:tracePt t="156897" x="10426700" y="3854450"/>
          <p14:tracePt t="156914" x="10439400" y="3879850"/>
          <p14:tracePt t="156924" x="10439400" y="3892550"/>
          <p14:tracePt t="156938" x="10439400" y="3941763"/>
          <p14:tracePt t="156945" x="10439400" y="4029075"/>
          <p14:tracePt t="156954" x="10426700" y="4117975"/>
          <p14:tracePt t="156961" x="10401300" y="4205288"/>
          <p14:tracePt t="156970" x="10401300" y="4267200"/>
          <p14:tracePt t="156977" x="10401300" y="4318000"/>
          <p14:tracePt t="156985" x="10390188" y="4379913"/>
          <p14:tracePt t="156993" x="10364788" y="4405313"/>
          <p14:tracePt t="160762" x="10352088" y="4405313"/>
          <p14:tracePt t="160769" x="10339388" y="4405313"/>
          <p14:tracePt t="160777" x="10326688" y="4418013"/>
          <p14:tracePt t="160786" x="10301288" y="4430713"/>
          <p14:tracePt t="160793" x="10252075" y="4454525"/>
          <p14:tracePt t="160802" x="10213975" y="4467225"/>
          <p14:tracePt t="160809" x="10177463" y="4505325"/>
          <p14:tracePt t="160817" x="10075863" y="4567238"/>
          <p14:tracePt t="160825" x="9988550" y="4630738"/>
          <p14:tracePt t="160834" x="9863138" y="4679950"/>
          <p14:tracePt t="160842" x="9739313" y="4768850"/>
          <p14:tracePt t="160849" x="9588500" y="4818063"/>
          <p14:tracePt t="160858" x="9413875" y="4879975"/>
          <p14:tracePt t="160865" x="9263063" y="4943475"/>
          <p14:tracePt t="160875" x="9088438" y="5005388"/>
          <p14:tracePt t="160882" x="8874125" y="5068888"/>
          <p14:tracePt t="160891" x="8661400" y="5156200"/>
          <p14:tracePt t="160897" x="8435975" y="5205413"/>
          <p14:tracePt t="160906" x="8223250" y="5268913"/>
          <p14:tracePt t="160913" x="8035925" y="5343525"/>
          <p14:tracePt t="160925" x="7886700" y="5381625"/>
          <p14:tracePt t="160929" x="7723188" y="5430838"/>
          <p14:tracePt t="160937" x="7561263" y="5468938"/>
          <p14:tracePt t="160946" x="7459663" y="5494338"/>
          <p14:tracePt t="160953" x="7359650" y="5518150"/>
          <p14:tracePt t="160961" x="7272338" y="5530850"/>
          <p14:tracePt t="160969" x="7185025" y="5556250"/>
          <p14:tracePt t="160977" x="7097713" y="5568950"/>
          <p14:tracePt t="160985" x="7021513" y="5594350"/>
          <p14:tracePt t="160993" x="6972300" y="5607050"/>
          <p14:tracePt t="161001" x="6897688" y="5619750"/>
          <p14:tracePt t="161009" x="6834188" y="5619750"/>
          <p14:tracePt t="161017" x="6734175" y="5619750"/>
          <p14:tracePt t="161025" x="6646863" y="5619750"/>
          <p14:tracePt t="161033" x="6546850" y="5619750"/>
          <p14:tracePt t="161041" x="6434138" y="5619750"/>
          <p14:tracePt t="161049" x="6308725" y="5619750"/>
          <p14:tracePt t="161058" x="6208713" y="5619750"/>
          <p14:tracePt t="161066" x="6096000" y="5619750"/>
          <p14:tracePt t="161075" x="5945188" y="5619750"/>
          <p14:tracePt t="161082" x="5845175" y="5619750"/>
          <p14:tracePt t="161091" x="5783263" y="5619750"/>
          <p14:tracePt t="161097" x="5732463" y="5619750"/>
          <p14:tracePt t="161107" x="5645150" y="5619750"/>
          <p14:tracePt t="161114" x="5570538" y="5619750"/>
          <p14:tracePt t="161124" x="5532438" y="5619750"/>
          <p14:tracePt t="161129" x="5470525" y="5607050"/>
          <p14:tracePt t="161137" x="5394325" y="5594350"/>
          <p14:tracePt t="161146" x="5294313" y="5581650"/>
          <p14:tracePt t="161153" x="5157788" y="5556250"/>
          <p14:tracePt t="161162" x="5032375" y="5518150"/>
          <p14:tracePt t="161169" x="4881563" y="5507038"/>
          <p14:tracePt t="161177" x="4719638" y="5507038"/>
          <p14:tracePt t="161185" x="4556125" y="5507038"/>
          <p14:tracePt t="161193" x="4368800" y="5494338"/>
          <p14:tracePt t="161201" x="4205288" y="5481638"/>
          <p14:tracePt t="161209" x="4068763" y="5456238"/>
          <p14:tracePt t="161217" x="3943350" y="5456238"/>
          <p14:tracePt t="161226" x="3817938" y="5443538"/>
          <p14:tracePt t="161234" x="3705225" y="5430838"/>
          <p14:tracePt t="161242" x="3617913" y="5430838"/>
          <p14:tracePt t="161249" x="3530600" y="5430838"/>
          <p14:tracePt t="161258" x="3467100" y="5430838"/>
          <p14:tracePt t="161265" x="3392488" y="5430838"/>
          <p14:tracePt t="161275" x="3292475" y="5418138"/>
          <p14:tracePt t="161282" x="3167063" y="5418138"/>
          <p14:tracePt t="161290" x="3028950" y="5407025"/>
          <p14:tracePt t="161297" x="2890838" y="5368925"/>
          <p14:tracePt t="161307" x="2703513" y="5318125"/>
          <p14:tracePt t="161314" x="2441575" y="5294313"/>
          <p14:tracePt t="161322" x="2216150" y="5243513"/>
          <p14:tracePt t="161330" x="2027238" y="5181600"/>
          <p14:tracePt t="161338" x="1914525" y="5143500"/>
          <p14:tracePt t="161346" x="1827213" y="5105400"/>
          <p14:tracePt t="161353" x="1765300" y="5081588"/>
          <p14:tracePt t="161362" x="1739900" y="5068888"/>
          <p14:tracePt t="161377" x="1727200" y="5056188"/>
          <p14:tracePt t="161401" x="1727200" y="5043488"/>
          <p14:tracePt t="161418" x="1727200" y="5030788"/>
          <p14:tracePt t="161425" x="1727200" y="5018088"/>
          <p14:tracePt t="161441" x="1727200" y="5005388"/>
          <p14:tracePt t="161450" x="1727200" y="4992688"/>
          <p14:tracePt t="161458" x="1727200" y="4981575"/>
          <p14:tracePt t="161466" x="1727200" y="4968875"/>
          <p14:tracePt t="161482" x="1727200" y="4943475"/>
          <p14:tracePt t="161497" x="1727200" y="4930775"/>
          <p14:tracePt t="161508" x="1727200" y="4918075"/>
          <p14:tracePt t="161514" x="1739900" y="4905375"/>
          <p14:tracePt t="161524" x="1739900" y="4892675"/>
          <p14:tracePt t="161546" x="1752600" y="4879975"/>
          <p14:tracePt t="161562" x="1752600" y="4868863"/>
          <p14:tracePt t="161601" x="1765300" y="4868863"/>
          <p14:tracePt t="161657" x="1765300" y="4843463"/>
          <p14:tracePt t="161906" x="1778000" y="4830763"/>
          <p14:tracePt t="161914" x="1790700" y="4830763"/>
          <p14:tracePt t="161921" x="1814513" y="4830763"/>
          <p14:tracePt t="161929" x="1927225" y="4805363"/>
          <p14:tracePt t="161937" x="2152650" y="4730750"/>
          <p14:tracePt t="161946" x="2503488" y="4605338"/>
          <p14:tracePt t="161954" x="2828925" y="4467225"/>
          <p14:tracePt t="161961" x="3054350" y="4367213"/>
          <p14:tracePt t="161970" x="3154363" y="4292600"/>
          <p14:tracePt t="161977" x="3179763" y="4267200"/>
          <p14:tracePt t="161993" x="3205163" y="4254500"/>
          <p14:tracePt t="162017" x="3216275" y="4241800"/>
          <p14:tracePt t="162026" x="3228975" y="4241800"/>
          <p14:tracePt t="162034" x="3228975" y="4230688"/>
          <p14:tracePt t="162041" x="3254375" y="4217988"/>
          <p14:tracePt t="162050" x="3279775" y="4192588"/>
          <p14:tracePt t="162058" x="3341688" y="4141788"/>
          <p14:tracePt t="162065" x="3367088" y="4129088"/>
          <p14:tracePt t="162075" x="3379788" y="4129088"/>
          <p14:tracePt t="162081" x="3379788" y="4117975"/>
          <p14:tracePt t="162091" x="3405188" y="4117975"/>
          <p14:tracePt t="162097" x="3417888" y="4129088"/>
          <p14:tracePt t="162107" x="3441700" y="4141788"/>
          <p14:tracePt t="162162" x="3454400" y="4154488"/>
          <p14:tracePt t="162177" x="3467100" y="4154488"/>
          <p14:tracePt t="162186" x="3492500" y="4154488"/>
          <p14:tracePt t="162193" x="3541713" y="4154488"/>
          <p14:tracePt t="162201" x="3605213" y="4167188"/>
          <p14:tracePt t="162209" x="3667125" y="4179888"/>
          <p14:tracePt t="162217" x="3692525" y="4179888"/>
          <p14:tracePt t="162225" x="3743325" y="4179888"/>
          <p14:tracePt t="162234" x="3767138" y="4179888"/>
          <p14:tracePt t="162242" x="3779838" y="4179888"/>
          <p14:tracePt t="162250" x="3792538" y="4192588"/>
          <p14:tracePt t="162259" x="3805238" y="4205288"/>
          <p14:tracePt t="162266" x="3817938" y="4217988"/>
          <p14:tracePt t="162274" x="3830638" y="4217988"/>
          <p14:tracePt t="162291" x="3856038" y="4241800"/>
          <p14:tracePt t="162297" x="3879850" y="4241800"/>
          <p14:tracePt t="162308" x="3892550" y="4267200"/>
          <p14:tracePt t="162314" x="3905250" y="4267200"/>
          <p14:tracePt t="162323" x="3930650" y="4267200"/>
          <p14:tracePt t="162329" x="3943350" y="4292600"/>
          <p14:tracePt t="162337" x="3968750" y="4305300"/>
          <p14:tracePt t="162346" x="3979863" y="4318000"/>
          <p14:tracePt t="162354" x="3992563" y="4318000"/>
          <p14:tracePt t="162362" x="4005263" y="4330700"/>
          <p14:tracePt t="162370" x="4005263" y="4341813"/>
          <p14:tracePt t="162386" x="4017963" y="4341813"/>
          <p14:tracePt t="162402" x="4017963" y="4367213"/>
          <p14:tracePt t="162441" x="4030663" y="4367213"/>
          <p14:tracePt t="163250" x="4030663" y="4392613"/>
          <p14:tracePt t="163297" x="4005263" y="4392613"/>
          <p14:tracePt t="163306" x="4005263" y="4405313"/>
          <p14:tracePt t="163314" x="3979863" y="4405313"/>
          <p14:tracePt t="163322" x="3968750" y="4405313"/>
          <p14:tracePt t="163330" x="3917950" y="4430713"/>
          <p14:tracePt t="163338" x="3817938" y="4454525"/>
          <p14:tracePt t="163346" x="3679825" y="4492625"/>
          <p14:tracePt t="163354" x="3567113" y="4554538"/>
          <p14:tracePt t="163361" x="3454400" y="4605338"/>
          <p14:tracePt t="163370" x="3367088" y="4656138"/>
          <p14:tracePt t="163377" x="3317875" y="4679950"/>
          <p14:tracePt t="163521" x="3328988" y="4679950"/>
          <p14:tracePt t="163537" x="3354388" y="4679950"/>
          <p14:tracePt t="163546" x="3379788" y="4679950"/>
          <p14:tracePt t="163554" x="3467100" y="4679950"/>
          <p14:tracePt t="163562" x="3567113" y="4679950"/>
          <p14:tracePt t="163570" x="3643313" y="4679950"/>
          <p14:tracePt t="163578" x="3779838" y="4679950"/>
          <p14:tracePt t="163586" x="3917950" y="4679950"/>
          <p14:tracePt t="163594" x="4068763" y="4679950"/>
          <p14:tracePt t="163602" x="4181475" y="4679950"/>
          <p14:tracePt t="163609" x="4294188" y="4692650"/>
          <p14:tracePt t="163617" x="4381500" y="4718050"/>
          <p14:tracePt t="163625" x="4443413" y="4730750"/>
          <p14:tracePt t="163633" x="4468813" y="4730750"/>
          <p14:tracePt t="163643" x="4481513" y="4743450"/>
          <p14:tracePt t="163690" x="4506913" y="4743450"/>
          <p14:tracePt t="163705" x="4518025" y="4743450"/>
          <p14:tracePt t="163722" x="4568825" y="4743450"/>
          <p14:tracePt t="163730" x="4630738" y="4743450"/>
          <p14:tracePt t="163738" x="4681538" y="4743450"/>
          <p14:tracePt t="163746" x="4743450" y="4743450"/>
          <p14:tracePt t="163753" x="4781550" y="4743450"/>
          <p14:tracePt t="163762" x="4806950" y="4743450"/>
          <p14:tracePt t="163770" x="4843463" y="4743450"/>
          <p14:tracePt t="163777" x="4868863" y="4743450"/>
          <p14:tracePt t="163786" x="4881563" y="4743450"/>
          <p14:tracePt t="163825" x="4906963" y="4743450"/>
          <p14:tracePt t="163849" x="4919663" y="4743450"/>
          <p14:tracePt t="163865" x="4956175" y="4743450"/>
          <p14:tracePt t="163874" x="4994275" y="4730750"/>
          <p14:tracePt t="163881" x="5032375" y="4705350"/>
          <p14:tracePt t="163890" x="5081588" y="4705350"/>
          <p14:tracePt t="163897" x="5119688" y="4705350"/>
          <p14:tracePt t="163906" x="5157788" y="4705350"/>
          <p14:tracePt t="163914" x="5207000" y="4692650"/>
          <p14:tracePt t="163923" x="5232400" y="4679950"/>
          <p14:tracePt t="163929" x="5257800" y="4679950"/>
          <p14:tracePt t="163937" x="5281613" y="4667250"/>
          <p14:tracePt t="163946" x="5294313" y="4667250"/>
          <p14:tracePt t="163954" x="5319713" y="4667250"/>
          <p14:tracePt t="163962" x="5332413" y="4667250"/>
          <p14:tracePt t="163970" x="5345113" y="4667250"/>
          <p14:tracePt t="163977" x="5370513" y="4656138"/>
          <p14:tracePt t="163986" x="5394325" y="4643438"/>
          <p14:tracePt t="164002" x="5419725" y="4643438"/>
          <p14:tracePt t="164009" x="5432425" y="4630738"/>
          <p14:tracePt t="164017" x="5445125" y="4630738"/>
          <p14:tracePt t="164025" x="5457825" y="4630738"/>
          <p14:tracePt t="164033" x="5470525" y="4630738"/>
          <p14:tracePt t="164041" x="5495925" y="4618038"/>
          <p14:tracePt t="164049" x="5519738" y="4605338"/>
          <p14:tracePt t="164762" x="5532438" y="4605338"/>
          <p14:tracePt t="164770" x="5570538" y="4605338"/>
          <p14:tracePt t="164777" x="5670550" y="4592638"/>
          <p14:tracePt t="164785" x="5770563" y="4567238"/>
          <p14:tracePt t="164794" x="5845175" y="4554538"/>
          <p14:tracePt t="164802" x="5883275" y="4543425"/>
          <p14:tracePt t="164809" x="5932488" y="4543425"/>
          <p14:tracePt t="164817" x="5995988" y="4530725"/>
          <p14:tracePt t="164825" x="6070600" y="4530725"/>
          <p14:tracePt t="164834" x="6157913" y="4530725"/>
          <p14:tracePt t="164841" x="6259513" y="4530725"/>
          <p14:tracePt t="164850" x="6308725" y="4530725"/>
          <p14:tracePt t="164858" x="6359525" y="4530725"/>
          <p14:tracePt t="164865" x="6396038" y="4530725"/>
          <p14:tracePt t="164874" x="6434138" y="4530725"/>
          <p14:tracePt t="164881" x="6459538" y="4530725"/>
          <p14:tracePt t="164892" x="6483350" y="4530725"/>
          <p14:tracePt t="164906" x="6483350" y="4518025"/>
          <p14:tracePt t="164978" x="6508750" y="4518025"/>
          <p14:tracePt t="165370" x="6508750" y="4505325"/>
          <p14:tracePt t="165377" x="6496050" y="4505325"/>
          <p14:tracePt t="165386" x="6483350" y="4505325"/>
          <p14:tracePt t="165393" x="6459538" y="4492625"/>
          <p14:tracePt t="165401" x="6421438" y="4454525"/>
          <p14:tracePt t="165409" x="6346825" y="4405313"/>
          <p14:tracePt t="165417" x="6270625" y="4341813"/>
          <p14:tracePt t="165425" x="6196013" y="4292600"/>
          <p14:tracePt t="165434" x="6108700" y="4241800"/>
          <p14:tracePt t="165442" x="6021388" y="4179888"/>
          <p14:tracePt t="165450" x="5957888" y="4105275"/>
          <p14:tracePt t="165458" x="5883275" y="4054475"/>
          <p14:tracePt t="165466" x="5783263" y="3992563"/>
          <p14:tracePt t="165474" x="5670550" y="3941763"/>
          <p14:tracePt t="165482" x="5632450" y="3916363"/>
          <p14:tracePt t="165491" x="5595938" y="3892550"/>
          <p14:tracePt t="165497" x="5583238" y="3867150"/>
          <p14:tracePt t="165507" x="5570538" y="3841750"/>
          <p14:tracePt t="165514" x="5557838" y="3803650"/>
          <p14:tracePt t="165524" x="5557838" y="3767138"/>
          <p14:tracePt t="165530" x="5545138" y="3741738"/>
          <p14:tracePt t="165537" x="5545138" y="3716338"/>
          <p14:tracePt t="165545" x="5532438" y="3692525"/>
          <p14:tracePt t="165553" x="5519738" y="3641725"/>
          <p14:tracePt t="165562" x="5507038" y="3616325"/>
          <p14:tracePt t="165570" x="5495925" y="3579813"/>
          <p14:tracePt t="165577" x="5483225" y="3554413"/>
          <p14:tracePt t="165593" x="5483225" y="3529013"/>
          <p14:tracePt t="165602" x="5483225" y="3516313"/>
          <p14:tracePt t="165609" x="5483225" y="3503613"/>
          <p14:tracePt t="165625" x="5483225" y="3490913"/>
          <p14:tracePt t="165641" x="5483225" y="3479800"/>
          <p14:tracePt t="165650" x="5483225" y="3467100"/>
          <p14:tracePt t="165658" x="5483225" y="3454400"/>
          <p14:tracePt t="165674" x="5495925" y="3429000"/>
          <p14:tracePt t="165681" x="5519738" y="3429000"/>
          <p14:tracePt t="165689" x="5545138" y="3403600"/>
          <p14:tracePt t="165697" x="5557838" y="3403600"/>
          <p14:tracePt t="165707" x="5570538" y="3403600"/>
          <p14:tracePt t="165714" x="5595938" y="3378200"/>
          <p14:tracePt t="165723" x="5632450" y="3378200"/>
          <p14:tracePt t="165730" x="5670550" y="3341688"/>
          <p14:tracePt t="165741" x="5757863" y="3328988"/>
          <p14:tracePt t="165745" x="5832475" y="3303588"/>
          <p14:tracePt t="165754" x="5895975" y="3290888"/>
          <p14:tracePt t="165762" x="5983288" y="3278188"/>
          <p14:tracePt t="165770" x="6057900" y="3278188"/>
          <p14:tracePt t="165777" x="6096000" y="3278188"/>
          <p14:tracePt t="165786" x="6121400" y="3278188"/>
          <p14:tracePt t="165801" x="6134100" y="3278188"/>
          <p14:tracePt t="165841" x="6146800" y="3278188"/>
          <p14:tracePt t="165850" x="6146800" y="3267075"/>
          <p14:tracePt t="165858" x="6157913" y="3254375"/>
          <p14:tracePt t="165914" x="6157913" y="3241675"/>
          <p14:tracePt t="165930" x="6157913" y="3216275"/>
          <p14:tracePt t="165953" x="6157913" y="3203575"/>
          <p14:tracePt t="165969" x="6157913" y="3190875"/>
          <p14:tracePt t="165977" x="6157913" y="3178175"/>
          <p14:tracePt t="165986" x="6157913" y="3165475"/>
          <p14:tracePt t="166002" x="6157913" y="3154363"/>
          <p14:tracePt t="166009" x="6157913" y="3141663"/>
          <p14:tracePt t="166017" x="6157913" y="3128963"/>
          <p14:tracePt t="166034" x="6157913" y="3103563"/>
          <p14:tracePt t="166042" x="6157913" y="3065463"/>
          <p14:tracePt t="166073" x="6146800" y="3041650"/>
          <p14:tracePt t="166114" x="6146800" y="3028950"/>
          <p14:tracePt t="166138" x="6157913" y="3028950"/>
          <p14:tracePt t="166154" x="6170613" y="3028950"/>
          <p14:tracePt t="166162" x="6183313" y="3028950"/>
          <p14:tracePt t="166170" x="6221413" y="3028950"/>
          <p14:tracePt t="166177" x="6270625" y="3028950"/>
          <p14:tracePt t="166186" x="6370638" y="3028950"/>
          <p14:tracePt t="166193" x="6508750" y="3028950"/>
          <p14:tracePt t="166201" x="6646863" y="3028950"/>
          <p14:tracePt t="166209" x="6859588" y="3028950"/>
          <p14:tracePt t="166217" x="7146925" y="3065463"/>
          <p14:tracePt t="166225" x="7459663" y="3078163"/>
          <p14:tracePt t="166234" x="7785100" y="3116263"/>
          <p14:tracePt t="166244" x="8161338" y="3141663"/>
          <p14:tracePt t="166252" x="8537575" y="3216275"/>
          <p14:tracePt t="166260" x="8886825" y="3278188"/>
          <p14:tracePt t="166266" x="9263063" y="3278188"/>
          <p14:tracePt t="166275" x="9650413" y="3303588"/>
          <p14:tracePt t="166282" x="9926638" y="3316288"/>
          <p14:tracePt t="166291" x="10177463" y="3316288"/>
          <p14:tracePt t="166297" x="10339388" y="3316288"/>
          <p14:tracePt t="166307" x="10490200" y="3316288"/>
          <p14:tracePt t="166314" x="10590213" y="3316288"/>
          <p14:tracePt t="166324" x="10664825" y="3316288"/>
          <p14:tracePt t="166330" x="10702925" y="3316288"/>
          <p14:tracePt t="166337" x="10739438" y="3316288"/>
          <p14:tracePt t="166345" x="10777538" y="3316288"/>
          <p14:tracePt t="166353" x="10839450" y="3328988"/>
          <p14:tracePt t="166361" x="10864850" y="3328988"/>
          <p14:tracePt t="166370" x="10890250" y="3341688"/>
          <p14:tracePt t="166377" x="10902950" y="3341688"/>
          <p14:tracePt t="166386" x="10915650" y="3341688"/>
          <p14:tracePt t="166434" x="10928350" y="3354388"/>
          <p14:tracePt t="166441" x="10939463" y="3354388"/>
          <p14:tracePt t="166450" x="10939463" y="3378200"/>
          <p14:tracePt t="166458" x="10964863" y="3390900"/>
          <p14:tracePt t="166465" x="11015663" y="3429000"/>
          <p14:tracePt t="166475" x="11102975" y="3490913"/>
          <p14:tracePt t="166481" x="11228388" y="3554413"/>
          <p14:tracePt t="166491" x="11377613" y="3616325"/>
          <p14:tracePt t="166497" x="11579225" y="3654425"/>
          <p14:tracePt t="166506" x="11766550" y="3741738"/>
          <p14:tracePt t="166513" x="11941175" y="3816350"/>
          <p14:tracePt t="166523" x="12141200" y="3854450"/>
          <p14:tracePt t="166714" x="11853863" y="3503613"/>
          <p14:tracePt t="166722" x="11615738" y="3454400"/>
          <p14:tracePt t="166729" x="11353800" y="3403600"/>
          <p14:tracePt t="166737" x="11102975" y="3367088"/>
          <p14:tracePt t="166745" x="10828338" y="3367088"/>
          <p14:tracePt t="166753" x="10552113" y="3367088"/>
          <p14:tracePt t="166761" x="10277475" y="3367088"/>
          <p14:tracePt t="166770" x="10026650" y="3367088"/>
          <p14:tracePt t="166777" x="9826625" y="3416300"/>
          <p14:tracePt t="166786" x="9601200" y="3467100"/>
          <p14:tracePt t="166793" x="9324975" y="3516313"/>
          <p14:tracePt t="166802" x="9124950" y="3567113"/>
          <p14:tracePt t="166809" x="8950325" y="3629025"/>
          <p14:tracePt t="166817" x="8774113" y="3679825"/>
          <p14:tracePt t="166825" x="8637588" y="3767138"/>
          <p14:tracePt t="166834" x="8499475" y="3854450"/>
          <p14:tracePt t="166842" x="8361363" y="3941763"/>
          <p14:tracePt t="166850" x="8212138" y="4017963"/>
          <p14:tracePt t="166858" x="8061325" y="4105275"/>
          <p14:tracePt t="166865" x="7923213" y="4192588"/>
          <p14:tracePt t="166874" x="7748588" y="4254500"/>
          <p14:tracePt t="166892" x="7423150" y="4392613"/>
          <p14:tracePt t="166897" x="7285038" y="4443413"/>
          <p14:tracePt t="166907" x="7172325" y="4505325"/>
          <p14:tracePt t="166914" x="7046913" y="4567238"/>
          <p14:tracePt t="166923" x="6959600" y="4605338"/>
          <p14:tracePt t="166930" x="6884988" y="4630738"/>
          <p14:tracePt t="166938" x="6808788" y="4643438"/>
          <p14:tracePt t="166946" x="6759575" y="4667250"/>
          <p14:tracePt t="166954" x="6734175" y="4667250"/>
          <p14:tracePt t="166961" x="6684963" y="4667250"/>
          <p14:tracePt t="166970" x="6621463" y="4679950"/>
          <p14:tracePt t="166977" x="6559550" y="4692650"/>
          <p14:tracePt t="166986" x="6472238" y="4692650"/>
          <p14:tracePt t="166993" x="6408738" y="4692650"/>
          <p14:tracePt t="167001" x="6370638" y="4692650"/>
          <p14:tracePt t="167009" x="6359525" y="4692650"/>
          <p14:tracePt t="167082" x="6346825" y="4692650"/>
          <p14:tracePt t="167114" x="6334125" y="4692650"/>
          <p14:tracePt t="167122" x="6321425" y="4692650"/>
          <p14:tracePt t="167130" x="6308725" y="4679950"/>
          <p14:tracePt t="167281" x="6296025" y="4667250"/>
          <p14:tracePt t="167394" x="6283325" y="4667250"/>
          <p14:tracePt t="169210" x="6270625" y="4667250"/>
          <p14:tracePt t="169225" x="6283325" y="4667250"/>
          <p14:tracePt t="169233" x="6308725" y="4667250"/>
          <p14:tracePt t="169241" x="6346825" y="4667250"/>
          <p14:tracePt t="169250" x="6370638" y="4667250"/>
          <p14:tracePt t="169258" x="6383338" y="4667250"/>
          <p14:tracePt t="169265" x="6396038" y="4667250"/>
          <p14:tracePt t="169281" x="6421438" y="4667250"/>
          <p14:tracePt t="169290" x="6421438" y="4656138"/>
          <p14:tracePt t="169297" x="6434138" y="4656138"/>
          <p14:tracePt t="169306" x="6434138" y="4643438"/>
          <p14:tracePt t="169324" x="6446838" y="4630738"/>
          <p14:tracePt t="169339" x="6459538" y="4618038"/>
          <p14:tracePt t="169346" x="6472238" y="4618038"/>
          <p14:tracePt t="169353" x="6483350" y="4618038"/>
          <p14:tracePt t="169377" x="6496050" y="4605338"/>
          <p14:tracePt t="169425" x="6508750" y="4605338"/>
          <p14:tracePt t="169441" x="6521450" y="4592638"/>
          <p14:tracePt t="169449" x="6521450" y="4579938"/>
          <p14:tracePt t="169458" x="6534150" y="4579938"/>
          <p14:tracePt t="169505" x="6559550" y="4567238"/>
          <p14:tracePt t="169650" x="6559550" y="4554538"/>
          <p14:tracePt t="169658" x="6546850" y="4543425"/>
          <p14:tracePt t="169665" x="6534150" y="4530725"/>
          <p14:tracePt t="169674" x="6521450" y="4518025"/>
          <p14:tracePt t="169681" x="6496050" y="4505325"/>
          <p14:tracePt t="169691" x="6446838" y="4467225"/>
          <p14:tracePt t="169697" x="6383338" y="4418013"/>
          <p14:tracePt t="169707" x="6346825" y="4392613"/>
          <p14:tracePt t="169714" x="6270625" y="4330700"/>
          <p14:tracePt t="169723" x="6208713" y="4267200"/>
          <p14:tracePt t="169730" x="6157913" y="4230688"/>
          <p14:tracePt t="169739" x="6083300" y="4192588"/>
          <p14:tracePt t="169745" x="6008688" y="4141788"/>
          <p14:tracePt t="169754" x="5970588" y="4092575"/>
          <p14:tracePt t="169761" x="5921375" y="4067175"/>
          <p14:tracePt t="169770" x="5895975" y="4054475"/>
          <p14:tracePt t="169777" x="5883275" y="4041775"/>
          <p14:tracePt t="169786" x="5857875" y="4041775"/>
          <p14:tracePt t="169794" x="5857875" y="4017963"/>
          <p14:tracePt t="169802" x="5832475" y="3979863"/>
          <p14:tracePt t="169809" x="5832475" y="3967163"/>
          <p14:tracePt t="169817" x="5808663" y="3954463"/>
          <p14:tracePt t="169825" x="5795963" y="3929063"/>
          <p14:tracePt t="169834" x="5770563" y="3905250"/>
          <p14:tracePt t="169841" x="5732463" y="3867150"/>
          <p14:tracePt t="169850" x="5708650" y="3854450"/>
          <p14:tracePt t="169859" x="5645150" y="3816350"/>
          <p14:tracePt t="169866" x="5570538" y="3754438"/>
          <p14:tracePt t="169874" x="5545138" y="3741738"/>
          <p14:tracePt t="169891" x="5483225" y="3703638"/>
          <p14:tracePt t="169897" x="5445125" y="3679825"/>
          <p14:tracePt t="169908" x="5432425" y="3667125"/>
          <p14:tracePt t="169914" x="5419725" y="3667125"/>
          <p14:tracePt t="169922" x="5407025" y="3654425"/>
          <p14:tracePt t="169930" x="5394325" y="3654425"/>
          <p14:tracePt t="169938" x="5383213" y="3641725"/>
          <p14:tracePt t="169945" x="5370513" y="3641725"/>
          <p14:tracePt t="169953" x="5357813" y="3629025"/>
          <p14:tracePt t="169962" x="5332413" y="3616325"/>
          <p14:tracePt t="169970" x="5307013" y="3603625"/>
          <p14:tracePt t="169977" x="5281613" y="3579813"/>
          <p14:tracePt t="169986" x="5257800" y="3567113"/>
          <p14:tracePt t="169993" x="5232400" y="3554413"/>
          <p14:tracePt t="170002" x="5232400" y="3541713"/>
          <p14:tracePt t="170114" x="5270500" y="3554413"/>
          <p14:tracePt t="170121" x="5345113" y="3603625"/>
          <p14:tracePt t="170129" x="5457825" y="3692525"/>
          <p14:tracePt t="170138" x="5595938" y="3754438"/>
          <p14:tracePt t="170146" x="5783263" y="3867150"/>
          <p14:tracePt t="170154" x="5983288" y="3979863"/>
          <p14:tracePt t="170161" x="6121400" y="4079875"/>
          <p14:tracePt t="170170" x="6246813" y="4179888"/>
          <p14:tracePt t="170177" x="6346825" y="4241800"/>
          <p14:tracePt t="170186" x="6446838" y="4318000"/>
          <p14:tracePt t="170193" x="6534150" y="4379913"/>
          <p14:tracePt t="170202" x="6596063" y="4443413"/>
          <p14:tracePt t="170209" x="6634163" y="4492625"/>
          <p14:tracePt t="170217" x="6672263" y="4567238"/>
          <p14:tracePt t="170225" x="6696075" y="4643438"/>
          <p14:tracePt t="170234" x="6721475" y="4705350"/>
          <p14:tracePt t="170241" x="6721475" y="4743450"/>
          <p14:tracePt t="170250" x="6721475" y="4768850"/>
          <p14:tracePt t="170257" x="6746875" y="4805363"/>
          <p14:tracePt t="170266" x="6746875" y="4818063"/>
          <p14:tracePt t="170274" x="6759575" y="4843463"/>
          <p14:tracePt t="170282" x="6772275" y="4843463"/>
          <p14:tracePt t="170361" x="6784975" y="4856163"/>
          <p14:tracePt t="170377" x="6784975" y="4843463"/>
          <p14:tracePt t="170386" x="6784975" y="4830763"/>
          <p14:tracePt t="170394" x="6784975" y="4818063"/>
          <p14:tracePt t="170417" x="6784975" y="4792663"/>
          <p14:tracePt t="170441" x="6784975" y="4779963"/>
          <p14:tracePt t="170450" x="6784975" y="4768850"/>
          <p14:tracePt t="170457" x="6784975" y="4756150"/>
          <p14:tracePt t="170466" x="6784975" y="4743450"/>
          <p14:tracePt t="170475" x="6784975" y="4730750"/>
          <p14:tracePt t="170481" x="6784975" y="4705350"/>
          <p14:tracePt t="170491" x="6784975" y="4692650"/>
          <p14:tracePt t="170497" x="6784975" y="4667250"/>
          <p14:tracePt t="170506" x="6784975" y="4656138"/>
          <p14:tracePt t="170514" x="6772275" y="4643438"/>
          <p14:tracePt t="170524" x="6772275" y="4630738"/>
          <p14:tracePt t="170530" x="6772275" y="4618038"/>
          <p14:tracePt t="170540" x="6759575" y="4605338"/>
          <p14:tracePt t="170554" x="6759575" y="4579938"/>
          <p14:tracePt t="170570" x="6746875" y="4567238"/>
          <p14:tracePt t="170577" x="6746875" y="4554538"/>
          <p14:tracePt t="170586" x="6746875" y="4543425"/>
          <p14:tracePt t="170594" x="6746875" y="4530725"/>
          <p14:tracePt t="170602" x="6746875" y="4518025"/>
          <p14:tracePt t="170609" x="6746875" y="4505325"/>
          <p14:tracePt t="170617" x="6746875" y="4492625"/>
          <p14:tracePt t="171202" x="6721475" y="4479925"/>
          <p14:tracePt t="171209" x="6696075" y="4454525"/>
          <p14:tracePt t="171217" x="6621463" y="4443413"/>
          <p14:tracePt t="171225" x="6546850" y="4418013"/>
          <p14:tracePt t="171234" x="6446838" y="4379913"/>
          <p14:tracePt t="171242" x="6359525" y="4354513"/>
          <p14:tracePt t="171250" x="6259513" y="4341813"/>
          <p14:tracePt t="171259" x="6134100" y="4292600"/>
          <p14:tracePt t="171266" x="6045200" y="4279900"/>
          <p14:tracePt t="171274" x="5921375" y="4254500"/>
          <p14:tracePt t="171281" x="5757863" y="4217988"/>
          <p14:tracePt t="171291" x="5570538" y="4167188"/>
          <p14:tracePt t="171297" x="5332413" y="4105275"/>
          <p14:tracePt t="171306" x="5045075" y="3967163"/>
          <p14:tracePt t="171314" x="4719638" y="3854450"/>
          <p14:tracePt t="171323" x="4318000" y="3741738"/>
          <p14:tracePt t="171330" x="3879850" y="3654425"/>
          <p14:tracePt t="171339" x="3479800" y="3554413"/>
          <p14:tracePt t="171346" x="3141663" y="3467100"/>
          <p14:tracePt t="171354" x="2841625" y="3390900"/>
          <p14:tracePt t="171362" x="2554288" y="3354388"/>
          <p14:tracePt t="171370" x="2390775" y="3354388"/>
          <p14:tracePt t="171378" x="2265363" y="3328988"/>
          <p14:tracePt t="171386" x="2139950" y="3290888"/>
          <p14:tracePt t="171394" x="2039938" y="3254375"/>
          <p14:tracePt t="171401" x="1965325" y="3228975"/>
          <p14:tracePt t="171409" x="1927225" y="3216275"/>
          <p14:tracePt t="171417" x="1903413" y="3203575"/>
          <p14:tracePt t="171425" x="1890713" y="3203575"/>
          <p14:tracePt t="171434" x="1878013" y="3203575"/>
          <p14:tracePt t="171442" x="1852613" y="3203575"/>
          <p14:tracePt t="171450" x="1827213" y="3154363"/>
          <p14:tracePt t="171458" x="1752600" y="3103563"/>
          <p14:tracePt t="171465" x="1689100" y="3078163"/>
          <p14:tracePt t="171475" x="1652588" y="3054350"/>
          <p14:tracePt t="171482" x="1577975" y="3016250"/>
          <p14:tracePt t="171491" x="1552575" y="3003550"/>
          <p14:tracePt t="171497" x="1539875" y="2978150"/>
          <p14:tracePt t="171507" x="1527175" y="2978150"/>
          <p14:tracePt t="171514" x="1514475" y="2965450"/>
          <p14:tracePt t="171537" x="1501775" y="2952750"/>
          <p14:tracePt t="171610" x="1465263" y="2952750"/>
          <p14:tracePt t="171617" x="1439863" y="2965450"/>
          <p14:tracePt t="171625" x="1401763" y="2965450"/>
          <p14:tracePt t="171633" x="1376363" y="3003550"/>
          <p14:tracePt t="171642" x="1339850" y="3016250"/>
          <p14:tracePt t="171650" x="1314450" y="3041650"/>
          <p14:tracePt t="171658" x="1276350" y="3065463"/>
          <p14:tracePt t="171666" x="1214438" y="3103563"/>
          <p14:tracePt t="171674" x="1189038" y="3128963"/>
          <p14:tracePt t="171681" x="1163638" y="3165475"/>
          <p14:tracePt t="171690" x="1150938" y="3190875"/>
          <p14:tracePt t="171697" x="1139825" y="3216275"/>
          <p14:tracePt t="171706" x="1127125" y="3228975"/>
          <p14:tracePt t="171713" x="1127125" y="3267075"/>
          <p14:tracePt t="171723" x="1127125" y="3290888"/>
          <p14:tracePt t="171730" x="1127125" y="3303588"/>
          <p14:tracePt t="171754" x="1127125" y="3328988"/>
          <p14:tracePt t="171769" x="1139825" y="3341688"/>
          <p14:tracePt t="171777" x="1150938" y="3341688"/>
          <p14:tracePt t="171794" x="1163638" y="3341688"/>
          <p14:tracePt t="171801" x="1189038" y="3354388"/>
          <p14:tracePt t="171809" x="1214438" y="3354388"/>
          <p14:tracePt t="171817" x="1227138" y="3354388"/>
          <p14:tracePt t="171825" x="1252538" y="3354388"/>
          <p14:tracePt t="171834" x="1301750" y="3367088"/>
          <p14:tracePt t="171841" x="1327150" y="3378200"/>
          <p14:tracePt t="171849" x="1363663" y="3378200"/>
          <p14:tracePt t="171858" x="1401763" y="3378200"/>
          <p14:tracePt t="171865" x="1427163" y="3378200"/>
          <p14:tracePt t="171874" x="1439863" y="3378200"/>
          <p14:tracePt t="171891" x="1476375" y="3378200"/>
          <p14:tracePt t="171907" x="1501775" y="3378200"/>
          <p14:tracePt t="171913" x="1539875" y="3378200"/>
          <p14:tracePt t="171923" x="1552575" y="3378200"/>
          <p14:tracePt t="171929" x="1577975" y="3378200"/>
          <p14:tracePt t="171939" x="1601788" y="3378200"/>
          <p14:tracePt t="172089" x="1614488" y="3378200"/>
          <p14:tracePt t="172097" x="1627188" y="3378200"/>
          <p14:tracePt t="172105" x="1652588" y="3378200"/>
          <p14:tracePt t="172113" x="1727200" y="3390900"/>
          <p14:tracePt t="172122" x="1839913" y="3390900"/>
          <p14:tracePt t="172130" x="2003425" y="3403600"/>
          <p14:tracePt t="172139" x="2252663" y="3454400"/>
          <p14:tracePt t="172145" x="2628900" y="3467100"/>
          <p14:tracePt t="172154" x="3128963" y="3541713"/>
          <p14:tracePt t="172162" x="3667125" y="3567113"/>
          <p14:tracePt t="172169" x="4281488" y="3567113"/>
          <p14:tracePt t="172177" x="4894263" y="3590925"/>
          <p14:tracePt t="172186" x="5483225" y="3629025"/>
          <p14:tracePt t="172194" x="6021388" y="3629025"/>
          <p14:tracePt t="172202" x="6496050" y="3629025"/>
          <p14:tracePt t="172209" x="6872288" y="3629025"/>
          <p14:tracePt t="172217" x="7085013" y="3629025"/>
          <p14:tracePt t="172225" x="7223125" y="3629025"/>
          <p14:tracePt t="172234" x="7259638" y="3616325"/>
          <p14:tracePt t="172273" x="7272338" y="3603625"/>
          <p14:tracePt t="172290" x="7285038" y="3603625"/>
          <p14:tracePt t="172297" x="7297738" y="3603625"/>
          <p14:tracePt t="172305" x="7310438" y="3603625"/>
          <p14:tracePt t="172337" x="7323138" y="3579813"/>
          <p14:tracePt t="172370" x="7335838" y="3567113"/>
          <p14:tracePt t="172394" x="7335838" y="3554413"/>
          <p14:tracePt t="172402" x="7335838" y="3529013"/>
          <p14:tracePt t="172410" x="7372350" y="3516313"/>
          <p14:tracePt t="172417" x="7410450" y="3490913"/>
          <p14:tracePt t="172425" x="7435850" y="3467100"/>
          <p14:tracePt t="172434" x="7448550" y="3441700"/>
          <p14:tracePt t="172441" x="7472363" y="3441700"/>
          <p14:tracePt t="172449" x="7472363" y="3416300"/>
          <p14:tracePt t="172490" x="7472363" y="3403600"/>
          <p14:tracePt t="172505" x="7472363" y="3390900"/>
          <p14:tracePt t="172529" x="7448550" y="3390900"/>
          <p14:tracePt t="172545" x="7435850" y="3390900"/>
          <p14:tracePt t="172554" x="7410450" y="3390900"/>
          <p14:tracePt t="172561" x="7359650" y="3390900"/>
          <p14:tracePt t="172570" x="7297738" y="3390900"/>
          <p14:tracePt t="172577" x="7210425" y="3390900"/>
          <p14:tracePt t="172586" x="7146925" y="3390900"/>
          <p14:tracePt t="172594" x="7072313" y="3390900"/>
          <p14:tracePt t="172602" x="6921500" y="3390900"/>
          <p14:tracePt t="172609" x="6821488" y="3416300"/>
          <p14:tracePt t="172617" x="6721475" y="3441700"/>
          <p14:tracePt t="172625" x="6696075" y="3441700"/>
          <p14:tracePt t="172634" x="6684963" y="3441700"/>
          <p14:tracePt t="172682" x="6734175" y="3441700"/>
          <p14:tracePt t="172690" x="6808788" y="3441700"/>
          <p14:tracePt t="172697" x="6921500" y="3441700"/>
          <p14:tracePt t="172705" x="7059613" y="3441700"/>
          <p14:tracePt t="172714" x="7223125" y="3441700"/>
          <p14:tracePt t="172723" x="7385050" y="3441700"/>
          <p14:tracePt t="172730" x="7572375" y="3441700"/>
          <p14:tracePt t="172739" x="7773988" y="3441700"/>
          <p14:tracePt t="172746" x="8086725" y="3441700"/>
          <p14:tracePt t="172753" x="8361363" y="3441700"/>
          <p14:tracePt t="172761" x="8561388" y="3441700"/>
          <p14:tracePt t="172769" x="8712200" y="3441700"/>
          <p14:tracePt t="172777" x="8799513" y="3441700"/>
          <p14:tracePt t="172785" x="8824913" y="3441700"/>
          <p14:tracePt t="172938" x="8799513" y="3441700"/>
          <p14:tracePt t="172946" x="8750300" y="3454400"/>
          <p14:tracePt t="172954" x="8624888" y="3454400"/>
          <p14:tracePt t="172962" x="8486775" y="3479800"/>
          <p14:tracePt t="172969" x="8374063" y="3516313"/>
          <p14:tracePt t="172977" x="8212138" y="3541713"/>
          <p14:tracePt t="172986" x="8048625" y="3567113"/>
          <p14:tracePt t="172994" x="7935913" y="3603625"/>
          <p14:tracePt t="173001" x="7848600" y="3629025"/>
          <p14:tracePt t="173009" x="7785100" y="3641725"/>
          <p14:tracePt t="173017" x="7761288" y="3654425"/>
          <p14:tracePt t="173025" x="7735888" y="3679825"/>
          <p14:tracePt t="173033" x="7723188" y="3692525"/>
          <p14:tracePt t="173041" x="7723188" y="3716338"/>
          <p14:tracePt t="173050" x="7697788" y="3729038"/>
          <p14:tracePt t="173058" x="7697788" y="3754438"/>
          <p14:tracePt t="173066" x="7685088" y="3779838"/>
          <p14:tracePt t="173074" x="7673975" y="3816350"/>
          <p14:tracePt t="173082" x="7661275" y="3854450"/>
          <p14:tracePt t="173090" x="7597775" y="3879850"/>
          <p14:tracePt t="173097" x="7561263" y="3916363"/>
          <p14:tracePt t="173108" x="7497763" y="3967163"/>
          <p14:tracePt t="173114" x="7448550" y="3992563"/>
          <p14:tracePt t="173123" x="7397750" y="4005263"/>
          <p14:tracePt t="173130" x="7297738" y="4029075"/>
          <p14:tracePt t="173139" x="7210425" y="4041775"/>
          <p14:tracePt t="173146" x="7123113" y="4005263"/>
          <p14:tracePt t="173153" x="7059613" y="3979863"/>
          <p14:tracePt t="173161" x="7010400" y="3954463"/>
          <p14:tracePt t="173169" x="6959600" y="3916363"/>
          <p14:tracePt t="173177" x="6910388" y="3879850"/>
          <p14:tracePt t="173186" x="6859588" y="3854450"/>
          <p14:tracePt t="173194" x="6797675" y="3803650"/>
          <p14:tracePt t="173201" x="6759575" y="3741738"/>
          <p14:tracePt t="173209" x="6721475" y="3679825"/>
          <p14:tracePt t="173217" x="6672263" y="3603625"/>
          <p14:tracePt t="173225" x="6634163" y="3567113"/>
          <p14:tracePt t="173233" x="6621463" y="3541713"/>
          <p14:tracePt t="173241" x="6608763" y="3503613"/>
          <p14:tracePt t="173249" x="6584950" y="3454400"/>
          <p14:tracePt t="173258" x="6572250" y="3441700"/>
          <p14:tracePt t="173266" x="6559550" y="3416300"/>
          <p14:tracePt t="173274" x="6559550" y="3403600"/>
          <p14:tracePt t="173281" x="6546850" y="3390900"/>
          <p14:tracePt t="173291" x="6546850" y="3378200"/>
          <p14:tracePt t="173297" x="6521450" y="3354388"/>
          <p14:tracePt t="173306" x="6508750" y="3354388"/>
          <p14:tracePt t="173314" x="6496050" y="3341688"/>
          <p14:tracePt t="173323" x="6483350" y="3328988"/>
          <p14:tracePt t="173329" x="6472238" y="3328988"/>
          <p14:tracePt t="173339" x="6446838" y="3316288"/>
          <p14:tracePt t="173346" x="6421438" y="3303588"/>
          <p14:tracePt t="173354" x="6396038" y="3303588"/>
          <p14:tracePt t="173362" x="6370638" y="3303588"/>
          <p14:tracePt t="173371" x="6346825" y="3290888"/>
          <p14:tracePt t="173378" x="6321425" y="3290888"/>
          <p14:tracePt t="173386" x="6296025" y="3278188"/>
          <p14:tracePt t="173402" x="6270625" y="3278188"/>
          <p14:tracePt t="173425" x="6259513" y="3267075"/>
          <p14:tracePt t="173433" x="6259513" y="3254375"/>
          <p14:tracePt t="173441" x="6246813" y="3254375"/>
          <p14:tracePt t="173449" x="6234113" y="3241675"/>
          <p14:tracePt t="173465" x="6234113" y="3216275"/>
          <p14:tracePt t="173474" x="6234113" y="3190875"/>
          <p14:tracePt t="173482" x="6234113" y="3178175"/>
          <p14:tracePt t="173490" x="6234113" y="3165475"/>
          <p14:tracePt t="173497" x="6234113" y="3154363"/>
          <p14:tracePt t="173507" x="6234113" y="3128963"/>
          <p14:tracePt t="173524" x="6234113" y="3103563"/>
          <p14:tracePt t="173539" x="6234113" y="3090863"/>
          <p14:tracePt t="173546" x="6234113" y="3054350"/>
          <p14:tracePt t="173553" x="6234113" y="3041650"/>
          <p14:tracePt t="173561" x="6234113" y="3016250"/>
          <p14:tracePt t="173569" x="6234113" y="3003550"/>
          <p14:tracePt t="173577" x="6234113" y="2990850"/>
          <p14:tracePt t="173585" x="6234113" y="2978150"/>
          <p14:tracePt t="173593" x="6234113" y="2965450"/>
          <p14:tracePt t="173602" x="6234113" y="2952750"/>
          <p14:tracePt t="173738" x="6246813" y="2952750"/>
          <p14:tracePt t="173746" x="6259513" y="2978150"/>
          <p14:tracePt t="173753" x="6270625" y="2990850"/>
          <p14:tracePt t="173761" x="6283325" y="3003550"/>
          <p14:tracePt t="173770" x="6283325" y="3028950"/>
          <p14:tracePt t="173777" x="6296025" y="3028950"/>
          <p14:tracePt t="173786" x="6296025" y="3041650"/>
          <p14:tracePt t="173794" x="6296025" y="3054350"/>
          <p14:tracePt t="173802" x="6296025" y="3065463"/>
          <p14:tracePt t="173809" x="6308725" y="3078163"/>
          <p14:tracePt t="173817" x="6308725" y="3090863"/>
          <p14:tracePt t="173825" x="6308725" y="3103563"/>
          <p14:tracePt t="173834" x="6308725" y="3128963"/>
          <p14:tracePt t="173841" x="6321425" y="3128963"/>
          <p14:tracePt t="173850" x="6321425" y="3141663"/>
          <p14:tracePt t="173882" x="6321425" y="3154363"/>
          <p14:tracePt t="173905" x="6321425" y="3165475"/>
          <p14:tracePt t="173930" x="6321425" y="3178175"/>
          <p14:tracePt t="173953" x="6321425" y="3190875"/>
          <p14:tracePt t="173961" x="6321425" y="3203575"/>
          <p14:tracePt t="173969" x="6321425" y="3216275"/>
          <p14:tracePt t="173977" x="6321425" y="3228975"/>
          <p14:tracePt t="173986" x="6321425" y="3241675"/>
          <p14:tracePt t="173994" x="6334125" y="3290888"/>
          <p14:tracePt t="174002" x="6359525" y="3341688"/>
          <p14:tracePt t="174009" x="6359525" y="3378200"/>
          <p14:tracePt t="174018" x="6359525" y="3429000"/>
          <p14:tracePt t="174025" x="6359525" y="3490913"/>
          <p14:tracePt t="174034" x="6359525" y="3554413"/>
          <p14:tracePt t="174041" x="6359525" y="3616325"/>
          <p14:tracePt t="174050" x="6359525" y="3679825"/>
          <p14:tracePt t="174058" x="6359525" y="3754438"/>
          <p14:tracePt t="174065" x="6346825" y="3841750"/>
          <p14:tracePt t="174074" x="6346825" y="3905250"/>
          <p14:tracePt t="174081" x="6334125" y="3941763"/>
          <p14:tracePt t="174091" x="6321425" y="3979863"/>
          <p14:tracePt t="174097" x="6321425" y="4029075"/>
          <p14:tracePt t="174107" x="6308725" y="4105275"/>
          <p14:tracePt t="174114" x="6296025" y="4205288"/>
          <p14:tracePt t="174123" x="6296025" y="4279900"/>
          <p14:tracePt t="174130" x="6296025" y="4354513"/>
          <p14:tracePt t="174139" x="6296025" y="4418013"/>
          <p14:tracePt t="174146" x="6296025" y="4479925"/>
          <p14:tracePt t="174154" x="6296025" y="4543425"/>
          <p14:tracePt t="174162" x="6296025" y="4618038"/>
          <p14:tracePt t="174170" x="6296025" y="4679950"/>
          <p14:tracePt t="174177" x="6296025" y="4743450"/>
          <p14:tracePt t="174186" x="6296025" y="4805363"/>
          <p14:tracePt t="174194" x="6296025" y="4868863"/>
          <p14:tracePt t="174202" x="6296025" y="4943475"/>
          <p14:tracePt t="174209" x="6270625" y="4992688"/>
          <p14:tracePt t="174217" x="6246813" y="5056188"/>
          <p14:tracePt t="174225" x="6234113" y="5130800"/>
          <p14:tracePt t="174234" x="6208713" y="5181600"/>
          <p14:tracePt t="174241" x="6196013" y="5230813"/>
          <p14:tracePt t="174250" x="6170613" y="5294313"/>
          <p14:tracePt t="174259" x="6146800" y="5356225"/>
          <p14:tracePt t="174265" x="6146800" y="5394325"/>
          <p14:tracePt t="174274" x="6134100" y="5418138"/>
          <p14:tracePt t="174282" x="6121400" y="5456238"/>
          <p14:tracePt t="174292" x="6121400" y="5481638"/>
          <p14:tracePt t="174297" x="6121400" y="5518150"/>
          <p14:tracePt t="174307" x="6121400" y="5568950"/>
          <p14:tracePt t="174313" x="6108700" y="5643563"/>
          <p14:tracePt t="174323" x="6096000" y="5707063"/>
          <p14:tracePt t="174329" x="6096000" y="5756275"/>
          <p14:tracePt t="174339" x="6083300" y="5819775"/>
          <p14:tracePt t="174346" x="6083300" y="5881688"/>
          <p14:tracePt t="174353" x="6070600" y="5945188"/>
          <p14:tracePt t="174361" x="6045200" y="5994400"/>
          <p14:tracePt t="174369" x="6045200" y="6056313"/>
          <p14:tracePt t="174377" x="6045200" y="6132513"/>
          <p14:tracePt t="174386" x="6034088" y="6181725"/>
          <p14:tracePt t="174394" x="6021388" y="6257925"/>
          <p14:tracePt t="174402" x="6021388" y="6294438"/>
          <p14:tracePt t="174409" x="6021388" y="6319838"/>
          <p14:tracePt t="174417" x="6021388" y="6357938"/>
          <p14:tracePt t="174425" x="6021388" y="6381750"/>
          <p14:tracePt t="174434" x="6021388" y="6407150"/>
          <p14:tracePt t="174441" x="6021388" y="6457950"/>
          <p14:tracePt t="174450" x="6034088" y="6519863"/>
          <p14:tracePt t="174457" x="6045200" y="6557963"/>
          <p14:tracePt t="174466" x="6057900" y="6607175"/>
          <p14:tracePt t="174475" x="6070600" y="6683375"/>
          <p14:tracePt t="174481" x="6083300" y="6732588"/>
          <p14:tracePt t="174491" x="6083300" y="6757988"/>
          <p14:tracePt t="174497" x="6096000" y="6796088"/>
          <p14:tracePt t="174506" x="6108700" y="6819900"/>
          <p14:tracePt t="174514" x="6121400" y="6845300"/>
          <p14:tracePt t="175105" x="6496050" y="6696075"/>
          <p14:tracePt t="175114" x="6508750" y="6570663"/>
          <p14:tracePt t="175121" x="6546850" y="6470650"/>
          <p14:tracePt t="175129" x="6584950" y="6319838"/>
          <p14:tracePt t="175139" x="6596063" y="6145213"/>
          <p14:tracePt t="175146" x="6596063" y="5981700"/>
          <p14:tracePt t="175153" x="6596063" y="5832475"/>
          <p14:tracePt t="175161" x="6596063" y="5681663"/>
          <p14:tracePt t="175169" x="6596063" y="5507038"/>
          <p14:tracePt t="175177" x="6596063" y="5305425"/>
          <p14:tracePt t="175186" x="6634163" y="5143500"/>
          <p14:tracePt t="175193" x="6659563" y="4981575"/>
          <p14:tracePt t="175202" x="6684963" y="4818063"/>
          <p14:tracePt t="175209" x="6708775" y="4643438"/>
          <p14:tracePt t="175217" x="6721475" y="4479925"/>
          <p14:tracePt t="175225" x="6721475" y="4330700"/>
          <p14:tracePt t="175234" x="6721475" y="4217988"/>
          <p14:tracePt t="175241" x="6721475" y="4092575"/>
          <p14:tracePt t="175250" x="6721475" y="3979863"/>
          <p14:tracePt t="175258" x="6708775" y="3892550"/>
          <p14:tracePt t="175265" x="6684963" y="3816350"/>
          <p14:tracePt t="175275" x="6672263" y="3754438"/>
          <p14:tracePt t="175281" x="6672263" y="3716338"/>
          <p14:tracePt t="175291" x="6672263" y="3679825"/>
          <p14:tracePt t="175297" x="6672263" y="3667125"/>
          <p14:tracePt t="175308" x="6672263" y="3654425"/>
          <p14:tracePt t="175314" x="6672263" y="3629025"/>
          <p14:tracePt t="175325" x="6672263" y="3590925"/>
          <p14:tracePt t="175330" x="6672263" y="3567113"/>
          <p14:tracePt t="175340" x="6672263" y="3554413"/>
          <p14:tracePt t="175346" x="6672263" y="3541713"/>
          <p14:tracePt t="175354" x="6672263" y="3503613"/>
          <p14:tracePt t="175361" x="6672263" y="3467100"/>
          <p14:tracePt t="175370" x="6672263" y="3441700"/>
          <p14:tracePt t="175377" x="6672263" y="3416300"/>
          <p14:tracePt t="175386" x="6672263" y="3378200"/>
          <p14:tracePt t="175393" x="6672263" y="3341688"/>
          <p14:tracePt t="175402" x="6672263" y="3328988"/>
          <p14:tracePt t="175409" x="6659563" y="3290888"/>
          <p14:tracePt t="175417" x="6659563" y="3267075"/>
          <p14:tracePt t="175425" x="6646863" y="3254375"/>
          <p14:tracePt t="175433" x="6646863" y="3241675"/>
          <p14:tracePt t="175441" x="6646863" y="3228975"/>
          <p14:tracePt t="175450" x="6634163" y="3216275"/>
          <p14:tracePt t="175514" x="6621463" y="3216275"/>
          <p14:tracePt t="175522" x="6608763" y="3216275"/>
          <p14:tracePt t="175530" x="6596063" y="3216275"/>
          <p14:tracePt t="175538" x="6584950" y="3241675"/>
          <p14:tracePt t="175546" x="6546850" y="3267075"/>
          <p14:tracePt t="175553" x="6534150" y="3303588"/>
          <p14:tracePt t="175561" x="6508750" y="3316288"/>
          <p14:tracePt t="175569" x="6483350" y="3341688"/>
          <p14:tracePt t="175578" x="6459538" y="3354388"/>
          <p14:tracePt t="175586" x="6446838" y="3367088"/>
          <p14:tracePt t="175594" x="6434138" y="3367088"/>
          <p14:tracePt t="175617" x="6421438" y="3378200"/>
          <p14:tracePt t="175625" x="6421438" y="3390900"/>
          <p14:tracePt t="175649" x="6408738" y="3390900"/>
          <p14:tracePt t="175665" x="6383338" y="3390900"/>
          <p14:tracePt t="175673" x="6383338" y="3403600"/>
          <p14:tracePt t="175681" x="6370638" y="3403600"/>
          <p14:tracePt t="175690" x="6359525" y="3403600"/>
          <p14:tracePt t="175697" x="6346825" y="3403600"/>
          <p14:tracePt t="175707" x="6321425" y="3416300"/>
          <p14:tracePt t="175714" x="6308725" y="3416300"/>
          <p14:tracePt t="175738" x="6296025" y="3429000"/>
          <p14:tracePt t="175986" x="6283325" y="3429000"/>
          <p14:tracePt t="175994" x="6283325" y="3441700"/>
          <p14:tracePt t="176002" x="6270625" y="3479800"/>
          <p14:tracePt t="176009" x="6246813" y="3503613"/>
          <p14:tracePt t="176017" x="6234113" y="3529013"/>
          <p14:tracePt t="176026" x="6221413" y="3554413"/>
          <p14:tracePt t="176033" x="6196013" y="3590925"/>
          <p14:tracePt t="176042" x="6183313" y="3629025"/>
          <p14:tracePt t="176050" x="6146800" y="3667125"/>
          <p14:tracePt t="176058" x="6121400" y="3716338"/>
          <p14:tracePt t="176065" x="6096000" y="3729038"/>
          <p14:tracePt t="176074" x="6083300" y="3754438"/>
          <p14:tracePt t="176081" x="6057900" y="3767138"/>
          <p14:tracePt t="176091" x="6034088" y="3792538"/>
          <p14:tracePt t="176097" x="5995988" y="3803650"/>
          <p14:tracePt t="176107" x="5957888" y="3816350"/>
          <p14:tracePt t="176113" x="5921375" y="3829050"/>
          <p14:tracePt t="176123" x="5845175" y="3854450"/>
          <p14:tracePt t="176130" x="5719763" y="3879850"/>
          <p14:tracePt t="176139" x="5583238" y="3916363"/>
          <p14:tracePt t="176146" x="5394325" y="3941763"/>
          <p14:tracePt t="176155" x="5170488" y="3979863"/>
          <p14:tracePt t="176162" x="4906963" y="3979863"/>
          <p14:tracePt t="176170" x="4681538" y="4005263"/>
          <p14:tracePt t="176177" x="4430713" y="4029075"/>
          <p14:tracePt t="176186" x="4205288" y="4054475"/>
          <p14:tracePt t="176194" x="4068763" y="4067175"/>
          <p14:tracePt t="176202" x="4005263" y="4067175"/>
          <p14:tracePt t="176209" x="3979863" y="4067175"/>
          <p14:tracePt t="176225" x="3968750" y="4092575"/>
          <p14:tracePt t="176241" x="3956050" y="4092575"/>
          <p14:tracePt t="176250" x="3930650" y="4092575"/>
          <p14:tracePt t="176258" x="3917950" y="4092575"/>
          <p14:tracePt t="176266" x="3856038" y="4092575"/>
          <p14:tracePt t="176274" x="3717925" y="4079875"/>
          <p14:tracePt t="176281" x="3579813" y="4029075"/>
          <p14:tracePt t="176290" x="3429000" y="4005263"/>
          <p14:tracePt t="176297" x="3241675" y="3979863"/>
          <p14:tracePt t="176307" x="3016250" y="3929063"/>
          <p14:tracePt t="176313" x="2841625" y="3905250"/>
          <p14:tracePt t="176323" x="2690813" y="3854450"/>
          <p14:tracePt t="176329" x="2554288" y="3829050"/>
          <p14:tracePt t="176340" x="2452688" y="3803650"/>
          <p14:tracePt t="176345" x="2378075" y="3779838"/>
          <p14:tracePt t="176353" x="2328863" y="3754438"/>
          <p14:tracePt t="176361" x="2278063" y="3754438"/>
          <p14:tracePt t="176369" x="2252663" y="3716338"/>
          <p14:tracePt t="176377" x="2228850" y="3692525"/>
          <p14:tracePt t="176385" x="2178050" y="3654425"/>
          <p14:tracePt t="176393" x="2152650" y="3629025"/>
          <p14:tracePt t="176401" x="2116138" y="3579813"/>
          <p14:tracePt t="176409" x="2090738" y="3541713"/>
          <p14:tracePt t="176417" x="2039938" y="3490913"/>
          <p14:tracePt t="176425" x="1990725" y="3479800"/>
          <p14:tracePt t="176434" x="1965325" y="3467100"/>
          <p14:tracePt t="176441" x="1927225" y="3441700"/>
          <p14:tracePt t="176450" x="1914525" y="3416300"/>
          <p14:tracePt t="176459" x="1890713" y="3403600"/>
          <p14:tracePt t="176466" x="1865313" y="3390900"/>
          <p14:tracePt t="176610" x="1852613" y="3378200"/>
          <p14:tracePt t="176697" x="1852613" y="3390900"/>
          <p14:tracePt t="176705" x="1852613" y="3416300"/>
          <p14:tracePt t="176714" x="1865313" y="3429000"/>
          <p14:tracePt t="176721" x="1865313" y="3441700"/>
          <p14:tracePt t="176730" x="1865313" y="3454400"/>
          <p14:tracePt t="176739" x="1865313" y="3467100"/>
          <p14:tracePt t="176746" x="1865313" y="3479800"/>
          <p14:tracePt t="176753" x="1865313" y="3490913"/>
          <p14:tracePt t="176761" x="1878013" y="3516313"/>
          <p14:tracePt t="176769" x="1890713" y="3516313"/>
          <p14:tracePt t="176777" x="1903413" y="3541713"/>
          <p14:tracePt t="176786" x="1914525" y="3554413"/>
          <p14:tracePt t="176794" x="1927225" y="3579813"/>
          <p14:tracePt t="176802" x="1952625" y="3603625"/>
          <p14:tracePt t="176809" x="1965325" y="3629025"/>
          <p14:tracePt t="176817" x="1978025" y="3641725"/>
          <p14:tracePt t="176825" x="2003425" y="3667125"/>
          <p14:tracePt t="176834" x="2014538" y="3679825"/>
          <p14:tracePt t="176841" x="2027238" y="3703638"/>
          <p14:tracePt t="176850" x="2039938" y="3729038"/>
          <p14:tracePt t="176860" x="2078038" y="3741738"/>
          <p14:tracePt t="176871" x="2103438" y="3767138"/>
          <p14:tracePt t="176875" x="2127250" y="3792538"/>
          <p14:tracePt t="176881" x="2165350" y="3816350"/>
          <p14:tracePt t="176890" x="2178050" y="3841750"/>
          <p14:tracePt t="176897" x="2203450" y="3854450"/>
          <p14:tracePt t="176906" x="2228850" y="3879850"/>
          <p14:tracePt t="176914" x="2265363" y="3892550"/>
          <p14:tracePt t="176923" x="2278063" y="3905250"/>
          <p14:tracePt t="176929" x="2290763" y="3916363"/>
          <p14:tracePt t="176941" x="2328863" y="3941763"/>
          <p14:tracePt t="176946" x="2365375" y="3954463"/>
          <p14:tracePt t="176954" x="2403475" y="3979863"/>
          <p14:tracePt t="176962" x="2416175" y="3979863"/>
          <p14:tracePt t="176969" x="2452688" y="3992563"/>
          <p14:tracePt t="176977" x="2478088" y="4005263"/>
          <p14:tracePt t="176986" x="2490788" y="4017963"/>
          <p14:tracePt t="176993" x="2528888" y="4041775"/>
          <p14:tracePt t="177001" x="2590800" y="4041775"/>
          <p14:tracePt t="177009" x="2628900" y="4041775"/>
          <p14:tracePt t="177017" x="2678113" y="4067175"/>
          <p14:tracePt t="177025" x="2754313" y="4067175"/>
          <p14:tracePt t="177033" x="2841625" y="4079875"/>
          <p14:tracePt t="177041" x="2928938" y="4105275"/>
          <p14:tracePt t="177049" x="2992438" y="4117975"/>
          <p14:tracePt t="177058" x="3079750" y="4129088"/>
          <p14:tracePt t="177065" x="3179763" y="4129088"/>
          <p14:tracePt t="177074" x="3267075" y="4141788"/>
          <p14:tracePt t="177082" x="3328988" y="4141788"/>
          <p14:tracePt t="177090" x="3392488" y="4154488"/>
          <p14:tracePt t="177097" x="3479800" y="4167188"/>
          <p14:tracePt t="177107" x="3554413" y="4167188"/>
          <p14:tracePt t="177114" x="3630613" y="4167188"/>
          <p14:tracePt t="177123" x="3692525" y="4167188"/>
          <p14:tracePt t="177130" x="3743325" y="4167188"/>
          <p14:tracePt t="177138" x="3805238" y="4167188"/>
          <p14:tracePt t="177146" x="3867150" y="4167188"/>
          <p14:tracePt t="177153" x="3956050" y="4167188"/>
          <p14:tracePt t="177161" x="4068763" y="4167188"/>
          <p14:tracePt t="177169" x="4168775" y="4167188"/>
          <p14:tracePt t="177177" x="4268788" y="4154488"/>
          <p14:tracePt t="177186" x="4394200" y="4129088"/>
          <p14:tracePt t="177194" x="4506913" y="4129088"/>
          <p14:tracePt t="177202" x="4630738" y="4117975"/>
          <p14:tracePt t="177209" x="4732338" y="4092575"/>
          <p14:tracePt t="177217" x="4832350" y="4067175"/>
          <p14:tracePt t="177225" x="4906963" y="4041775"/>
          <p14:tracePt t="177233" x="4981575" y="4017963"/>
          <p14:tracePt t="177241" x="5045075" y="4017963"/>
          <p14:tracePt t="177249" x="5081588" y="4017963"/>
          <p14:tracePt t="177258" x="5106988" y="4005263"/>
          <p14:tracePt t="177265" x="5132388" y="3992563"/>
          <p14:tracePt t="177274" x="5145088" y="3992563"/>
          <p14:tracePt t="177281" x="5157788" y="3992563"/>
          <p14:tracePt t="177290" x="5181600" y="3992563"/>
          <p14:tracePt t="177297" x="5219700" y="3992563"/>
          <p14:tracePt t="177307" x="5281613" y="3979863"/>
          <p14:tracePt t="177314" x="5332413" y="3967163"/>
          <p14:tracePt t="177323" x="5407025" y="3954463"/>
          <p14:tracePt t="177330" x="5470525" y="3954463"/>
          <p14:tracePt t="177338" x="5532438" y="3929063"/>
          <p14:tracePt t="177345" x="5595938" y="3905250"/>
          <p14:tracePt t="177354" x="5657850" y="3879850"/>
          <p14:tracePt t="177361" x="5695950" y="3879850"/>
          <p14:tracePt t="177370" x="5732463" y="3867150"/>
          <p14:tracePt t="177377" x="5770563" y="3854450"/>
          <p14:tracePt t="177387" x="5795963" y="3854450"/>
          <p14:tracePt t="177393" x="5821363" y="3841750"/>
          <p14:tracePt t="177402" x="5870575" y="3816350"/>
          <p14:tracePt t="177409" x="5908675" y="3779838"/>
          <p14:tracePt t="177417" x="5932488" y="3779838"/>
          <p14:tracePt t="177425" x="5970588" y="3767138"/>
          <p14:tracePt t="177433" x="5995988" y="3754438"/>
          <p14:tracePt t="177441" x="6021388" y="3741738"/>
          <p14:tracePt t="177449" x="6057900" y="3716338"/>
          <p14:tracePt t="177458" x="6083300" y="3692525"/>
          <p14:tracePt t="177465" x="6108700" y="3667125"/>
          <p14:tracePt t="177474" x="6134100" y="3641725"/>
          <p14:tracePt t="177481" x="6183313" y="3616325"/>
          <p14:tracePt t="177490" x="6221413" y="3603625"/>
          <p14:tracePt t="177497" x="6259513" y="3567113"/>
          <p14:tracePt t="177506" x="6283325" y="3554413"/>
          <p14:tracePt t="177514" x="6296025" y="3529013"/>
          <p14:tracePt t="177524" x="6321425" y="3516313"/>
          <p14:tracePt t="177530" x="6346825" y="3490913"/>
          <p14:tracePt t="177538" x="6359525" y="3490913"/>
          <p14:tracePt t="177546" x="6370638" y="3479800"/>
          <p14:tracePt t="177553" x="6396038" y="3467100"/>
          <p14:tracePt t="177561" x="6408738" y="3454400"/>
          <p14:tracePt t="177569" x="6421438" y="3441700"/>
          <p14:tracePt t="177577" x="6434138" y="3429000"/>
          <p14:tracePt t="177586" x="6446838" y="3416300"/>
          <p14:tracePt t="177602" x="6446838" y="3403600"/>
          <p14:tracePt t="177618" x="6459538" y="3390900"/>
          <p14:tracePt t="178777" x="6472238" y="3390900"/>
          <p14:tracePt t="178786" x="6521450" y="3390900"/>
          <p14:tracePt t="178793" x="6608763" y="3429000"/>
          <p14:tracePt t="178802" x="6734175" y="3479800"/>
          <p14:tracePt t="178809" x="6859588" y="3529013"/>
          <p14:tracePt t="178818" x="6997700" y="3554413"/>
          <p14:tracePt t="178825" x="7159625" y="3616325"/>
          <p14:tracePt t="178834" x="7435850" y="3679825"/>
          <p14:tracePt t="178841" x="7773988" y="3779838"/>
          <p14:tracePt t="178849" x="8110538" y="3867150"/>
          <p14:tracePt t="178858" x="8412163" y="3941763"/>
          <p14:tracePt t="178866" x="8686800" y="4017963"/>
          <p14:tracePt t="178876" x="8837613" y="4054475"/>
          <p14:tracePt t="178882" x="8950325" y="4079875"/>
          <p14:tracePt t="178891" x="8986838" y="4092575"/>
          <p14:tracePt t="178970" x="8999538" y="4105275"/>
          <p14:tracePt t="178977" x="8999538" y="4117975"/>
          <p14:tracePt t="178986" x="9037638" y="4129088"/>
          <p14:tracePt t="178993" x="9050338" y="4141788"/>
          <p14:tracePt t="179002" x="9063038" y="4167188"/>
          <p14:tracePt t="179009" x="9075738" y="4179888"/>
          <p14:tracePt t="179017" x="9075738" y="4192588"/>
          <p14:tracePt t="179041" x="9075738" y="4217988"/>
          <p14:tracePt t="179057" x="9075738" y="4230688"/>
          <p14:tracePt t="179066" x="9075738" y="4241800"/>
          <p14:tracePt t="179075" x="9075738" y="4279900"/>
          <p14:tracePt t="179081" x="9075738" y="4341813"/>
          <p14:tracePt t="179090" x="9075738" y="4379913"/>
          <p14:tracePt t="179097" x="9075738" y="4430713"/>
          <p14:tracePt t="179106" x="9075738" y="4454525"/>
          <p14:tracePt t="179114" x="9075738" y="4492625"/>
          <p14:tracePt t="179121" x="9075738" y="4543425"/>
          <p14:tracePt t="179130" x="9075738" y="4567238"/>
          <p14:tracePt t="179140" x="9075738" y="4605338"/>
          <p14:tracePt t="179146" x="9075738" y="4630738"/>
          <p14:tracePt t="179153" x="9075738" y="4643438"/>
          <p14:tracePt t="179161" x="9075738" y="4656138"/>
          <p14:tracePt t="179177" x="9075738" y="4679950"/>
          <p14:tracePt t="179250" x="9075738" y="4705350"/>
          <p14:tracePt t="179282" x="9050338" y="4705350"/>
          <p14:tracePt t="179402" x="9037638" y="4718050"/>
          <p14:tracePt t="179410" x="9024938" y="4730750"/>
          <p14:tracePt t="179425" x="9012238" y="4730750"/>
          <p14:tracePt t="179433" x="8999538" y="4730750"/>
          <p14:tracePt t="179441" x="8963025" y="4743450"/>
          <p14:tracePt t="179450" x="8912225" y="4756150"/>
          <p14:tracePt t="179458" x="8863013" y="4756150"/>
          <p14:tracePt t="179466" x="8824913" y="4768850"/>
          <p14:tracePt t="179474" x="8750300" y="4768850"/>
          <p14:tracePt t="179481" x="8686800" y="4768850"/>
          <p14:tracePt t="179490" x="8599488" y="4768850"/>
          <p14:tracePt t="179497" x="8499475" y="4768850"/>
          <p14:tracePt t="179507" x="8374063" y="4768850"/>
          <p14:tracePt t="179514" x="8235950" y="4768850"/>
          <p14:tracePt t="179524" x="8123238" y="4768850"/>
          <p14:tracePt t="179530" x="7986713" y="4730750"/>
          <p14:tracePt t="179540" x="7861300" y="4692650"/>
          <p14:tracePt t="179546" x="7761288" y="4656138"/>
          <p14:tracePt t="179553" x="7648575" y="4630738"/>
          <p14:tracePt t="179561" x="7585075" y="4605338"/>
          <p14:tracePt t="179569" x="7523163" y="4567238"/>
          <p14:tracePt t="179578" x="7497763" y="4543425"/>
          <p14:tracePt t="179586" x="7485063" y="4518025"/>
          <p14:tracePt t="179594" x="7448550" y="4467225"/>
          <p14:tracePt t="179602" x="7448550" y="4430713"/>
          <p14:tracePt t="179609" x="7448550" y="4405313"/>
          <p14:tracePt t="179617" x="7448550" y="4379913"/>
          <p14:tracePt t="179625" x="7448550" y="4341813"/>
          <p14:tracePt t="179634" x="7448550" y="4305300"/>
          <p14:tracePt t="179642" x="7448550" y="4267200"/>
          <p14:tracePt t="179650" x="7448550" y="4230688"/>
          <p14:tracePt t="179658" x="7448550" y="4217988"/>
          <p14:tracePt t="179666" x="7448550" y="4179888"/>
          <p14:tracePt t="179675" x="7448550" y="4154488"/>
          <p14:tracePt t="179681" x="7448550" y="4129088"/>
          <p14:tracePt t="179691" x="7448550" y="4092575"/>
          <p14:tracePt t="179697" x="7448550" y="4054475"/>
          <p14:tracePt t="179707" x="7448550" y="4017963"/>
          <p14:tracePt t="179713" x="7448550" y="3979863"/>
          <p14:tracePt t="179723" x="7448550" y="3954463"/>
          <p14:tracePt t="179730" x="7448550" y="3929063"/>
          <p14:tracePt t="179739" x="7448550" y="3892550"/>
          <p14:tracePt t="179745" x="7448550" y="3854450"/>
          <p14:tracePt t="179755" x="7448550" y="3829050"/>
          <p14:tracePt t="179761" x="7448550" y="3816350"/>
          <p14:tracePt t="179769" x="7448550" y="3792538"/>
          <p14:tracePt t="179786" x="7435850" y="3779838"/>
          <p14:tracePt t="179794" x="7435850" y="3767138"/>
          <p14:tracePt t="179825" x="7423150" y="3754438"/>
          <p14:tracePt t="179833" x="7410450" y="3741738"/>
          <p14:tracePt t="179841" x="7397750" y="3716338"/>
          <p14:tracePt t="179858" x="7385050" y="3703638"/>
          <p14:tracePt t="179865" x="7385050" y="3692525"/>
          <p14:tracePt t="179874" x="7372350" y="3679825"/>
          <p14:tracePt t="179890" x="7323138" y="3616325"/>
          <p14:tracePt t="179897" x="7297738" y="3579813"/>
          <p14:tracePt t="179907" x="7246938" y="3541713"/>
          <p14:tracePt t="179913" x="7223125" y="3516313"/>
          <p14:tracePt t="179924" x="7223125" y="3503613"/>
          <p14:tracePt t="179929" x="7210425" y="3490913"/>
          <p14:tracePt t="179946" x="7210425" y="3467100"/>
          <p14:tracePt t="180257" x="7197725" y="3467100"/>
          <p14:tracePt t="180282" x="7210425" y="3454400"/>
          <p14:tracePt t="180290" x="7223125" y="3441700"/>
          <p14:tracePt t="180297" x="7246938" y="3416300"/>
          <p14:tracePt t="180306" x="7285038" y="3416300"/>
          <p14:tracePt t="180314" x="7323138" y="3403600"/>
          <p14:tracePt t="180322" x="7385050" y="3390900"/>
          <p14:tracePt t="180330" x="7510463" y="3390900"/>
          <p14:tracePt t="180340" x="7623175" y="3390900"/>
          <p14:tracePt t="180346" x="7710488" y="3390900"/>
          <p14:tracePt t="180353" x="7797800" y="3378200"/>
          <p14:tracePt t="180361" x="7848600" y="3367088"/>
          <p14:tracePt t="180369" x="7897813" y="3354388"/>
          <p14:tracePt t="180377" x="7923213" y="3354388"/>
          <p14:tracePt t="180386" x="7935913" y="3354388"/>
          <p14:tracePt t="180449" x="7948613" y="3341688"/>
          <p14:tracePt t="180457" x="7961313" y="3341688"/>
          <p14:tracePt t="180466" x="7986713" y="3341688"/>
          <p14:tracePt t="180474" x="8074025" y="3341688"/>
          <p14:tracePt t="180482" x="8148638" y="3341688"/>
          <p14:tracePt t="180491" x="8223250" y="3341688"/>
          <p14:tracePt t="180497" x="8286750" y="3341688"/>
          <p14:tracePt t="180506" x="8335963" y="3341688"/>
          <p14:tracePt t="180513" x="8386763" y="3341688"/>
          <p14:tracePt t="180522" x="8448675" y="3341688"/>
          <p14:tracePt t="180530" x="8486775" y="3341688"/>
          <p14:tracePt t="180540" x="8499475" y="3341688"/>
          <p14:tracePt t="180546" x="8512175" y="3341688"/>
          <p14:tracePt t="180555" x="8524875" y="3341688"/>
          <p14:tracePt t="180562" x="8537575" y="3341688"/>
          <p14:tracePt t="180578" x="8561388" y="3341688"/>
          <p14:tracePt t="180585" x="8599488" y="3341688"/>
          <p14:tracePt t="180594" x="8637588" y="3341688"/>
          <p14:tracePt t="180602" x="8699500" y="3341688"/>
          <p14:tracePt t="180609" x="8737600" y="3341688"/>
          <p14:tracePt t="180617" x="8799513" y="3341688"/>
          <p14:tracePt t="180625" x="8837613" y="3341688"/>
          <p14:tracePt t="180633" x="8899525" y="3316288"/>
          <p14:tracePt t="180641" x="8937625" y="3290888"/>
          <p14:tracePt t="180649" x="8975725" y="3290888"/>
          <p14:tracePt t="180658" x="8999538" y="3290888"/>
          <p14:tracePt t="180666" x="9012238" y="3290888"/>
          <p14:tracePt t="180674" x="9024938" y="3290888"/>
          <p14:tracePt t="180681" x="9037638" y="3278188"/>
          <p14:tracePt t="180697" x="9050338" y="3278188"/>
          <p14:tracePt t="180706" x="9063038" y="3267075"/>
          <p14:tracePt t="180714" x="9075738" y="3267075"/>
          <p14:tracePt t="180730" x="9099550" y="3267075"/>
          <p14:tracePt t="180740" x="9112250" y="3267075"/>
          <p14:tracePt t="180746" x="9150350" y="3267075"/>
          <p14:tracePt t="180755" x="9175750" y="3267075"/>
          <p14:tracePt t="180762" x="9199563" y="3267075"/>
          <p14:tracePt t="180769" x="9237663" y="3267075"/>
          <p14:tracePt t="180777" x="9301163" y="3267075"/>
          <p14:tracePt t="180785" x="9375775" y="3267075"/>
          <p14:tracePt t="180794" x="9437688" y="3267075"/>
          <p14:tracePt t="180802" x="9513888" y="3267075"/>
          <p14:tracePt t="180809" x="9563100" y="3267075"/>
          <p14:tracePt t="180817" x="9601200" y="3267075"/>
          <p14:tracePt t="180826" x="9663113" y="3267075"/>
          <p14:tracePt t="180834" x="9713913" y="3267075"/>
          <p14:tracePt t="180841" x="9750425" y="3267075"/>
          <p14:tracePt t="180849" x="9788525" y="3267075"/>
          <p14:tracePt t="180858" x="9813925" y="3267075"/>
          <p14:tracePt t="180865" x="9826625" y="3267075"/>
          <p14:tracePt t="180874" x="9852025" y="3267075"/>
          <p14:tracePt t="180946" x="9863138" y="3267075"/>
          <p14:tracePt t="180955" x="9875838" y="3267075"/>
          <p14:tracePt t="180962" x="9888538" y="3267075"/>
          <p14:tracePt t="180970" x="9901238" y="3267075"/>
          <p14:tracePt t="180977" x="9939338" y="3267075"/>
          <p14:tracePt t="180986" x="10001250" y="3267075"/>
          <p14:tracePt t="180994" x="10039350" y="3267075"/>
          <p14:tracePt t="181002" x="10088563" y="3278188"/>
          <p14:tracePt t="181009" x="10139363" y="3290888"/>
          <p14:tracePt t="181017" x="10201275" y="3290888"/>
          <p14:tracePt t="181025" x="10277475" y="3303588"/>
          <p14:tracePt t="181033" x="10352088" y="3316288"/>
          <p14:tracePt t="181041" x="10414000" y="3328988"/>
          <p14:tracePt t="181049" x="10464800" y="3328988"/>
          <p14:tracePt t="181057" x="10502900" y="3328988"/>
          <p14:tracePt t="181065" x="10514013" y="3328988"/>
          <p14:tracePt t="181074" x="10526713" y="3328988"/>
          <p14:tracePt t="181194" x="10539413" y="3328988"/>
          <p14:tracePt t="181234" x="10552113" y="3328988"/>
          <p14:tracePt t="181257" x="10564813" y="3328988"/>
          <p14:tracePt t="181266" x="10577513" y="3328988"/>
          <p14:tracePt t="181273" x="10590213" y="3328988"/>
          <p14:tracePt t="181282" x="10602913" y="3328988"/>
          <p14:tracePt t="181290" x="10614025" y="3328988"/>
          <p14:tracePt t="181297" x="10626725" y="3328988"/>
          <p14:tracePt t="181307" x="10639425" y="3328988"/>
          <p14:tracePt t="181313" x="10664825" y="3328988"/>
          <p14:tracePt t="181329" x="10677525" y="3328988"/>
          <p14:tracePt t="181346" x="10690225" y="3328988"/>
          <p14:tracePt t="181402" x="10702925" y="3341688"/>
          <p14:tracePt t="181753" x="10702925" y="3354388"/>
          <p14:tracePt t="181841" x="10690225" y="3354388"/>
          <p14:tracePt t="181857" x="10652125" y="3367088"/>
          <p14:tracePt t="181866" x="10564813" y="3378200"/>
          <p14:tracePt t="181873" x="10426700" y="3416300"/>
          <p14:tracePt t="181882" x="10264775" y="3454400"/>
          <p14:tracePt t="181891" x="10052050" y="3467100"/>
          <p14:tracePt t="181897" x="9863138" y="3503613"/>
          <p14:tracePt t="181907" x="9575800" y="3516313"/>
          <p14:tracePt t="181913" x="9350375" y="3554413"/>
          <p14:tracePt t="181923" x="9063038" y="3603625"/>
          <p14:tracePt t="181929" x="8774113" y="3641725"/>
          <p14:tracePt t="181940" x="8424863" y="3641725"/>
          <p14:tracePt t="181946" x="8123238" y="3641725"/>
          <p14:tracePt t="181954" x="7848600" y="3641725"/>
          <p14:tracePt t="181962" x="7535863" y="3667125"/>
          <p14:tracePt t="181969" x="7285038" y="3679825"/>
          <p14:tracePt t="181977" x="7072313" y="3692525"/>
          <p14:tracePt t="181985" x="6859588" y="3692525"/>
          <p14:tracePt t="181993" x="6708775" y="3703638"/>
          <p14:tracePt t="182002" x="6559550" y="3716338"/>
          <p14:tracePt t="182009" x="6421438" y="3716338"/>
          <p14:tracePt t="182017" x="6321425" y="3716338"/>
          <p14:tracePt t="182025" x="6259513" y="3716338"/>
          <p14:tracePt t="182034" x="6208713" y="3716338"/>
          <p14:tracePt t="182041" x="6170613" y="3716338"/>
          <p14:tracePt t="182050" x="6146800" y="3716338"/>
          <p14:tracePt t="182058" x="6121400" y="3716338"/>
          <p14:tracePt t="182082" x="6108700" y="3716338"/>
          <p14:tracePt t="182097" x="6096000" y="3729038"/>
          <p14:tracePt t="182113" x="6083300" y="3729038"/>
          <p14:tracePt t="182123" x="6070600" y="3729038"/>
          <p14:tracePt t="182130" x="6057900" y="3729038"/>
          <p14:tracePt t="182140" x="6034088" y="3729038"/>
          <p14:tracePt t="182146" x="5995988" y="3729038"/>
          <p14:tracePt t="182154" x="5983288" y="3729038"/>
          <p14:tracePt t="182162" x="5970588" y="3729038"/>
          <p14:tracePt t="182202" x="5957888" y="3729038"/>
          <p14:tracePt t="182257" x="5970588" y="3729038"/>
          <p14:tracePt t="182273" x="6008688" y="3729038"/>
          <p14:tracePt t="182281" x="6121400" y="3716338"/>
          <p14:tracePt t="182290" x="6259513" y="3679825"/>
          <p14:tracePt t="182297" x="6396038" y="3667125"/>
          <p14:tracePt t="182307" x="6546850" y="3654425"/>
          <p14:tracePt t="182313" x="6696075" y="3641725"/>
          <p14:tracePt t="182324" x="6884988" y="3629025"/>
          <p14:tracePt t="182330" x="7046913" y="3616325"/>
          <p14:tracePt t="182340" x="7223125" y="3616325"/>
          <p14:tracePt t="182346" x="7410450" y="3603625"/>
          <p14:tracePt t="182356" x="7548563" y="3590925"/>
          <p14:tracePt t="182362" x="7673975" y="3579813"/>
          <p14:tracePt t="182369" x="7810500" y="3579813"/>
          <p14:tracePt t="182377" x="7923213" y="3579813"/>
          <p14:tracePt t="182385" x="8010525" y="3579813"/>
          <p14:tracePt t="182393" x="8110538" y="3579813"/>
          <p14:tracePt t="182402" x="8186738" y="3579813"/>
          <p14:tracePt t="182409" x="8235950" y="3579813"/>
          <p14:tracePt t="182417" x="8286750" y="3579813"/>
          <p14:tracePt t="182425" x="8312150" y="3579813"/>
          <p14:tracePt t="182434" x="8348663" y="3579813"/>
          <p14:tracePt t="182441" x="8374063" y="3579813"/>
          <p14:tracePt t="182450" x="8399463" y="3579813"/>
          <p14:tracePt t="182457" x="8435975" y="3590925"/>
          <p14:tracePt t="182466" x="8474075" y="3590925"/>
          <p14:tracePt t="182475" x="8499475" y="3603625"/>
          <p14:tracePt t="182481" x="8524875" y="3603625"/>
          <p14:tracePt t="182491" x="8548688" y="3603625"/>
          <p14:tracePt t="182497" x="8574088" y="3603625"/>
          <p14:tracePt t="182507" x="8599488" y="3603625"/>
          <p14:tracePt t="182513" x="8624888" y="3603625"/>
          <p14:tracePt t="182561" x="8637588" y="3603625"/>
          <p14:tracePt t="182593" x="8661400" y="3603625"/>
          <p14:tracePt t="182609" x="8674100" y="3603625"/>
          <p14:tracePt t="182617" x="8686800" y="3603625"/>
          <p14:tracePt t="182625" x="8699500" y="3590925"/>
          <p14:tracePt t="182633" x="8724900" y="3590925"/>
          <p14:tracePt t="182641" x="8737600" y="3590925"/>
          <p14:tracePt t="182649" x="8750300" y="3579813"/>
          <p14:tracePt t="182657" x="8763000" y="3579813"/>
          <p14:tracePt t="182666" x="8774113" y="3579813"/>
          <p14:tracePt t="182674" x="8786813" y="3579813"/>
          <p14:tracePt t="182682" x="8799513" y="3579813"/>
          <p14:tracePt t="182697" x="8824913" y="3579813"/>
          <p14:tracePt t="182714" x="8863013" y="3579813"/>
          <p14:tracePt t="182724" x="8886825" y="3579813"/>
          <p14:tracePt t="182730" x="8912225" y="3579813"/>
          <p14:tracePt t="182740" x="8937625" y="3579813"/>
          <p14:tracePt t="182746" x="8963025" y="3567113"/>
          <p14:tracePt t="182756" x="8986838" y="3541713"/>
          <p14:tracePt t="182761" x="8999538" y="3541713"/>
          <p14:tracePt t="184121" x="8986838" y="3554413"/>
          <p14:tracePt t="184130" x="8975725" y="3554413"/>
          <p14:tracePt t="184137" x="8937625" y="3590925"/>
          <p14:tracePt t="184146" x="8899525" y="3654425"/>
          <p14:tracePt t="184155" x="8863013" y="3703638"/>
          <p14:tracePt t="184161" x="8824913" y="3754438"/>
          <p14:tracePt t="184170" x="8786813" y="3816350"/>
          <p14:tracePt t="184177" x="8750300" y="3867150"/>
          <p14:tracePt t="184186" x="8699500" y="3929063"/>
          <p14:tracePt t="184194" x="8674100" y="4005263"/>
          <p14:tracePt t="184201" x="8650288" y="4054475"/>
          <p14:tracePt t="184209" x="8599488" y="4129088"/>
          <p14:tracePt t="184217" x="8537575" y="4230688"/>
          <p14:tracePt t="184225" x="8486775" y="4305300"/>
          <p14:tracePt t="184233" x="8435975" y="4341813"/>
          <p14:tracePt t="184241" x="8412163" y="4392613"/>
          <p14:tracePt t="184249" x="8374063" y="4430713"/>
          <p14:tracePt t="184257" x="8335963" y="4479925"/>
          <p14:tracePt t="184265" x="8286750" y="4518025"/>
          <p14:tracePt t="184275" x="8212138" y="4554538"/>
          <p14:tracePt t="184281" x="8135938" y="4605338"/>
          <p14:tracePt t="184290" x="8074025" y="4630738"/>
          <p14:tracePt t="184297" x="8010525" y="4679950"/>
          <p14:tracePt t="184306" x="7923213" y="4730750"/>
          <p14:tracePt t="184314" x="7835900" y="4768850"/>
          <p14:tracePt t="184323" x="7748588" y="4830763"/>
          <p14:tracePt t="184330" x="7661275" y="4892675"/>
          <p14:tracePt t="184339" x="7597775" y="4930775"/>
          <p14:tracePt t="184346" x="7535863" y="4956175"/>
          <p14:tracePt t="184356" x="7472363" y="4992688"/>
          <p14:tracePt t="184362" x="7448550" y="5030788"/>
          <p14:tracePt t="184369" x="7397750" y="5056188"/>
          <p14:tracePt t="184377" x="7348538" y="5081588"/>
          <p14:tracePt t="184385" x="7310438" y="5105400"/>
          <p14:tracePt t="184394" x="7259638" y="5130800"/>
          <p14:tracePt t="184402" x="7235825" y="5156200"/>
          <p14:tracePt t="184409" x="7210425" y="5168900"/>
          <p14:tracePt t="184418" x="7172325" y="5181600"/>
          <p14:tracePt t="184426" x="7134225" y="5205413"/>
          <p14:tracePt t="184434" x="7097713" y="5243513"/>
          <p14:tracePt t="184441" x="7059613" y="5268913"/>
          <p14:tracePt t="184449" x="7010400" y="5268913"/>
          <p14:tracePt t="184457" x="6959600" y="5305425"/>
          <p14:tracePt t="184465" x="6910388" y="5330825"/>
          <p14:tracePt t="184474" x="6884988" y="5330825"/>
          <p14:tracePt t="184481" x="6872288" y="5330825"/>
          <p14:tracePt t="184490" x="6859588" y="5343525"/>
          <p14:tracePt t="184497" x="6834188" y="5343525"/>
          <p14:tracePt t="184507" x="6834188" y="5356225"/>
          <p14:tracePt t="184562" x="6821488" y="5356225"/>
          <p14:tracePt t="184570" x="6808788" y="5356225"/>
          <p14:tracePt t="184577" x="6784975" y="5343525"/>
          <p14:tracePt t="184586" x="6772275" y="5343525"/>
          <p14:tracePt t="184594" x="6734175" y="5318125"/>
          <p14:tracePt t="184602" x="6708775" y="5305425"/>
          <p14:tracePt t="184609" x="6696075" y="5281613"/>
          <p14:tracePt t="184618" x="6672263" y="5268913"/>
          <p14:tracePt t="184634" x="6672263" y="5256213"/>
          <p14:tracePt t="184641" x="6672263" y="5243513"/>
          <p14:tracePt t="184649" x="6672263" y="5230813"/>
          <p14:tracePt t="184657" x="6672263" y="5218113"/>
          <p14:tracePt t="184666" x="6672263" y="5194300"/>
          <p14:tracePt t="184674" x="6672263" y="5181600"/>
          <p14:tracePt t="184681" x="6672263" y="5168900"/>
          <p14:tracePt t="184690" x="6672263" y="5156200"/>
          <p14:tracePt t="184706" x="6672263" y="5130800"/>
          <p14:tracePt t="184713" x="6684963" y="5092700"/>
          <p14:tracePt t="184722" x="6708775" y="5068888"/>
          <p14:tracePt t="184746" x="6721475" y="5043488"/>
          <p14:tracePt t="184757" x="6734175" y="5043488"/>
          <p14:tracePt t="184762" x="6746875" y="5030788"/>
          <p14:tracePt t="184769" x="6772275" y="5018088"/>
          <p14:tracePt t="184777" x="6784975" y="5018088"/>
          <p14:tracePt t="184785" x="6797675" y="5005388"/>
          <p14:tracePt t="184793" x="6808788" y="5005388"/>
          <p14:tracePt t="184802" x="6834188" y="4981575"/>
          <p14:tracePt t="184810" x="6859588" y="4968875"/>
          <p14:tracePt t="184818" x="6884988" y="4968875"/>
          <p14:tracePt t="184825" x="6921500" y="4968875"/>
          <p14:tracePt t="184834" x="6946900" y="4956175"/>
          <p14:tracePt t="184841" x="6972300" y="4943475"/>
          <p14:tracePt t="184850" x="6985000" y="4943475"/>
          <p14:tracePt t="184857" x="7010400" y="4943475"/>
          <p14:tracePt t="184866" x="7034213" y="4943475"/>
          <p14:tracePt t="184873" x="7059613" y="4943475"/>
          <p14:tracePt t="184881" x="7072313" y="4930775"/>
          <p14:tracePt t="184891" x="7097713" y="4918075"/>
          <p14:tracePt t="184897" x="7110413" y="4918075"/>
          <p14:tracePt t="184906" x="7123113" y="4918075"/>
          <p14:tracePt t="184913" x="7146925" y="4918075"/>
          <p14:tracePt t="184921" x="7185025" y="4892675"/>
          <p14:tracePt t="184930" x="7246938" y="4892675"/>
          <p14:tracePt t="184939" x="7323138" y="4892675"/>
          <p14:tracePt t="184946" x="7397750" y="4892675"/>
          <p14:tracePt t="184954" x="7472363" y="4892675"/>
          <p14:tracePt t="184962" x="7572375" y="4879975"/>
          <p14:tracePt t="184970" x="7685088" y="4879975"/>
          <p14:tracePt t="184978" x="7835900" y="4879975"/>
          <p14:tracePt t="184986" x="7948613" y="4879975"/>
          <p14:tracePt t="184993" x="8061325" y="4879975"/>
          <p14:tracePt t="185002" x="8110538" y="4879975"/>
          <p14:tracePt t="185010" x="8161338" y="4879975"/>
          <p14:tracePt t="185017" x="8186738" y="4868863"/>
          <p14:tracePt t="185025" x="8199438" y="4868863"/>
          <p14:tracePt t="185034" x="8223250" y="4868863"/>
          <p14:tracePt t="185066" x="8235950" y="4868863"/>
          <p14:tracePt t="185097" x="8261350" y="4856163"/>
          <p14:tracePt t="185114" x="8274050" y="4856163"/>
          <p14:tracePt t="185122" x="8286750" y="4856163"/>
          <p14:tracePt t="185130" x="8312150" y="4843463"/>
          <p14:tracePt t="185137" x="8348663" y="4830763"/>
          <p14:tracePt t="185146" x="8399463" y="4830763"/>
          <p14:tracePt t="185155" x="8448675" y="4830763"/>
          <p14:tracePt t="185162" x="8474075" y="4830763"/>
          <p14:tracePt t="185169" x="8524875" y="4830763"/>
          <p14:tracePt t="185177" x="8599488" y="4830763"/>
          <p14:tracePt t="185185" x="8650288" y="4830763"/>
          <p14:tracePt t="185193" x="8699500" y="4830763"/>
          <p14:tracePt t="185201" x="8737600" y="4830763"/>
          <p14:tracePt t="185210" x="8774113" y="4830763"/>
          <p14:tracePt t="185218" x="8812213" y="4830763"/>
          <p14:tracePt t="185226" x="8824913" y="4830763"/>
          <p14:tracePt t="185233" x="8863013" y="4830763"/>
          <p14:tracePt t="185241" x="8924925" y="4805363"/>
          <p14:tracePt t="185249" x="8986838" y="4779963"/>
          <p14:tracePt t="185257" x="9050338" y="4768850"/>
          <p14:tracePt t="185266" x="9099550" y="4756150"/>
          <p14:tracePt t="185274" x="9137650" y="4756150"/>
          <p14:tracePt t="185282" x="9199563" y="4743450"/>
          <p14:tracePt t="185291" x="9237663" y="4743450"/>
          <p14:tracePt t="185297" x="9263063" y="4743450"/>
          <p14:tracePt t="185306" x="9275763" y="4743450"/>
          <p14:tracePt t="185313" x="9288463" y="4743450"/>
          <p14:tracePt t="185322" x="9312275" y="4743450"/>
          <p14:tracePt t="187506" x="9301163" y="4730750"/>
          <p14:tracePt t="187514" x="9288463" y="4730750"/>
          <p14:tracePt t="187521" x="9275763" y="4730750"/>
          <p14:tracePt t="187530" x="9237663" y="4730750"/>
          <p14:tracePt t="187539" x="9175750" y="4730750"/>
          <p14:tracePt t="187546" x="9099550" y="4730750"/>
          <p14:tracePt t="187554" x="9050338" y="4730750"/>
          <p14:tracePt t="187561" x="9024938" y="4730750"/>
          <p14:tracePt t="187569" x="8963025" y="4730750"/>
          <p14:tracePt t="187577" x="8912225" y="4730750"/>
          <p14:tracePt t="187585" x="8850313" y="4730750"/>
          <p14:tracePt t="187593" x="8799513" y="4730750"/>
          <p14:tracePt t="187602" x="8750300" y="4730750"/>
          <p14:tracePt t="187609" x="8699500" y="4730750"/>
          <p14:tracePt t="187617" x="8650288" y="4730750"/>
          <p14:tracePt t="187625" x="8612188" y="4718050"/>
          <p14:tracePt t="187634" x="8574088" y="4705350"/>
          <p14:tracePt t="187641" x="8537575" y="4705350"/>
          <p14:tracePt t="187649" x="8486775" y="4705350"/>
          <p14:tracePt t="187658" x="8461375" y="4692650"/>
          <p14:tracePt t="187665" x="8448675" y="4679950"/>
          <p14:tracePt t="187673" x="8424863" y="4679950"/>
          <p14:tracePt t="187682" x="8399463" y="4679950"/>
          <p14:tracePt t="187691" x="8386763" y="4667250"/>
          <p14:tracePt t="187697" x="8361363" y="4656138"/>
          <p14:tracePt t="187707" x="8324850" y="4643438"/>
          <p14:tracePt t="187713" x="8261350" y="4643438"/>
          <p14:tracePt t="187723" x="8212138" y="4630738"/>
          <p14:tracePt t="187729" x="8161338" y="4630738"/>
          <p14:tracePt t="187739" x="8110538" y="4618038"/>
          <p14:tracePt t="187746" x="8074025" y="4618038"/>
          <p14:tracePt t="187756" x="8023225" y="4605338"/>
          <p14:tracePt t="187762" x="7974013" y="4592638"/>
          <p14:tracePt t="187770" x="7935913" y="4592638"/>
          <p14:tracePt t="187778" x="7923213" y="4579938"/>
          <p14:tracePt t="188074" x="7897813" y="4579938"/>
          <p14:tracePt t="188113" x="7886700" y="4579938"/>
          <p14:tracePt t="188122" x="7861300" y="4579938"/>
          <p14:tracePt t="188129" x="7848600" y="4579938"/>
          <p14:tracePt t="188146" x="7835900" y="4579938"/>
          <p14:tracePt t="188154" x="7823200" y="4579938"/>
          <p14:tracePt t="188161" x="7797800" y="4592638"/>
          <p14:tracePt t="188170" x="7785100" y="4592638"/>
          <p14:tracePt t="188177" x="7761288" y="4592638"/>
          <p14:tracePt t="188185" x="7710488" y="4605338"/>
          <p14:tracePt t="188194" x="7635875" y="4605338"/>
          <p14:tracePt t="188202" x="7572375" y="4605338"/>
          <p14:tracePt t="188210" x="7485063" y="4605338"/>
          <p14:tracePt t="188217" x="7423150" y="4605338"/>
          <p14:tracePt t="188226" x="7348538" y="4618038"/>
          <p14:tracePt t="188234" x="7259638" y="4618038"/>
          <p14:tracePt t="188241" x="7223125" y="4618038"/>
          <p14:tracePt t="188249" x="7185025" y="4618038"/>
          <p14:tracePt t="188257" x="7172325" y="4618038"/>
          <p14:tracePt t="188265" x="7159625" y="4618038"/>
          <p14:tracePt t="188297" x="7134225" y="4618038"/>
          <p14:tracePt t="188330" x="7123113" y="4618038"/>
          <p14:tracePt t="188337" x="7110413" y="4618038"/>
          <p14:tracePt t="188346" x="7085013" y="4618038"/>
          <p14:tracePt t="188354" x="7072313" y="4618038"/>
          <p14:tracePt t="188362" x="7034213" y="4618038"/>
          <p14:tracePt t="188369" x="6997700" y="4618038"/>
          <p14:tracePt t="188377" x="6972300" y="4605338"/>
          <p14:tracePt t="188385" x="6946900" y="4592638"/>
          <p14:tracePt t="188394" x="6934200" y="4592638"/>
          <p14:tracePt t="188402" x="6897688" y="4592638"/>
          <p14:tracePt t="188410" x="6859588" y="4579938"/>
          <p14:tracePt t="188417" x="6834188" y="4567238"/>
          <p14:tracePt t="188570" x="6846888" y="4567238"/>
          <p14:tracePt t="188577" x="6859588" y="4567238"/>
          <p14:tracePt t="188586" x="6884988" y="4567238"/>
          <p14:tracePt t="188594" x="6934200" y="4567238"/>
          <p14:tracePt t="188602" x="6985000" y="4567238"/>
          <p14:tracePt t="188610" x="7046913" y="4567238"/>
          <p14:tracePt t="188617" x="7097713" y="4567238"/>
          <p14:tracePt t="188625" x="7146925" y="4567238"/>
          <p14:tracePt t="188634" x="7223125" y="4567238"/>
          <p14:tracePt t="188641" x="7259638" y="4567238"/>
          <p14:tracePt t="188649" x="7297738" y="4567238"/>
          <p14:tracePt t="188657" x="7348538" y="4567238"/>
          <p14:tracePt t="188666" x="7397750" y="4567238"/>
          <p14:tracePt t="188673" x="7448550" y="4567238"/>
          <p14:tracePt t="188681" x="7497763" y="4567238"/>
          <p14:tracePt t="188689" x="7535863" y="4567238"/>
          <p14:tracePt t="188697" x="7585075" y="4567238"/>
          <p14:tracePt t="188706" x="7648575" y="4567238"/>
          <p14:tracePt t="188713" x="7710488" y="4579938"/>
          <p14:tracePt t="188722" x="7773988" y="4592638"/>
          <p14:tracePt t="188729" x="7861300" y="4605338"/>
          <p14:tracePt t="188739" x="7923213" y="4605338"/>
          <p14:tracePt t="188746" x="7974013" y="4618038"/>
          <p14:tracePt t="188756" x="8010525" y="4630738"/>
          <p14:tracePt t="188762" x="8048625" y="4630738"/>
          <p14:tracePt t="188770" x="8110538" y="4643438"/>
          <p14:tracePt t="188777" x="8161338" y="4643438"/>
          <p14:tracePt t="188785" x="8212138" y="4643438"/>
          <p14:tracePt t="188793" x="8248650" y="4643438"/>
          <p14:tracePt t="188801" x="8286750" y="4643438"/>
          <p14:tracePt t="188810" x="8312150" y="4643438"/>
          <p14:tracePt t="188817" x="8335963" y="4643438"/>
          <p14:tracePt t="188825" x="8374063" y="4643438"/>
          <p14:tracePt t="188834" x="8399463" y="4643438"/>
          <p14:tracePt t="188842" x="8435975" y="4643438"/>
          <p14:tracePt t="188850" x="8474075" y="4643438"/>
          <p14:tracePt t="188857" x="8499475" y="4630738"/>
          <p14:tracePt t="188866" x="8537575" y="4630738"/>
          <p14:tracePt t="188874" x="8574088" y="4618038"/>
          <p14:tracePt t="188882" x="8599488" y="4618038"/>
          <p14:tracePt t="188890" x="8637588" y="4618038"/>
          <p14:tracePt t="188898" x="8674100" y="4618038"/>
          <p14:tracePt t="188906" x="8712200" y="4618038"/>
          <p14:tracePt t="188913" x="8763000" y="4618038"/>
          <p14:tracePt t="188923" x="8812213" y="4618038"/>
          <p14:tracePt t="188929" x="8850313" y="4618038"/>
          <p14:tracePt t="188940" x="8899525" y="4618038"/>
          <p14:tracePt t="188946" x="8963025" y="4630738"/>
          <p14:tracePt t="188956" x="9012238" y="4630738"/>
          <p14:tracePt t="188962" x="9050338" y="4630738"/>
          <p14:tracePt t="188970" x="9088438" y="4630738"/>
          <p14:tracePt t="188977" x="9124950" y="4630738"/>
          <p14:tracePt t="188986" x="9137650" y="4630738"/>
          <p14:tracePt t="188994" x="9150350" y="4630738"/>
          <p14:tracePt t="189002" x="9163050" y="4630738"/>
          <p14:tracePt t="189010" x="9175750" y="4630738"/>
          <p14:tracePt t="189018" x="9188450" y="4630738"/>
          <p14:tracePt t="189034" x="9199563" y="4630738"/>
          <p14:tracePt t="189049" x="9224963" y="4630738"/>
          <p14:tracePt t="189066" x="9237663" y="4630738"/>
          <p14:tracePt t="189074" x="9263063" y="4630738"/>
          <p14:tracePt t="189081" x="9312275" y="4643438"/>
          <p14:tracePt t="189091" x="9337675" y="4643438"/>
          <p14:tracePt t="189097" x="9363075" y="4643438"/>
          <p14:tracePt t="189107" x="9388475" y="4643438"/>
          <p14:tracePt t="189114" x="9401175" y="4643438"/>
          <p14:tracePt t="189123" x="9413875" y="4643438"/>
          <p14:tracePt t="189139" x="9424988" y="4643438"/>
          <p14:tracePt t="189170" x="9437688" y="4643438"/>
          <p14:tracePt t="189185" x="9450388" y="4643438"/>
          <p14:tracePt t="189193" x="9463088" y="4643438"/>
          <p14:tracePt t="189218" x="9475788" y="4643438"/>
          <p14:tracePt t="189226" x="9475788" y="4630738"/>
          <p14:tracePt t="189234" x="9488488" y="4630738"/>
          <p14:tracePt t="189241" x="9501188" y="4618038"/>
          <p14:tracePt t="189250" x="9513888" y="4618038"/>
          <p14:tracePt t="189257" x="9525000" y="4618038"/>
          <p14:tracePt t="189266" x="9537700" y="4618038"/>
          <p14:tracePt t="189274" x="9550400" y="4605338"/>
          <p14:tracePt t="189282" x="9563100" y="4605338"/>
          <p14:tracePt t="189290" x="9601200" y="4605338"/>
          <p14:tracePt t="189297" x="9650413" y="4592638"/>
          <p14:tracePt t="189307" x="9701213" y="4592638"/>
          <p14:tracePt t="189313" x="9788525" y="4592638"/>
          <p14:tracePt t="189322" x="9875838" y="4592638"/>
          <p14:tracePt t="189329" x="9975850" y="4592638"/>
          <p14:tracePt t="189340" x="10075863" y="4592638"/>
          <p14:tracePt t="189345" x="10164763" y="4592638"/>
          <p14:tracePt t="189355" x="10226675" y="4592638"/>
          <p14:tracePt t="189362" x="10264775" y="4592638"/>
          <p14:tracePt t="189370" x="10288588" y="4592638"/>
          <p14:tracePt t="189377" x="10301288" y="4592638"/>
          <p14:tracePt t="189385" x="10313988" y="4592638"/>
          <p14:tracePt t="189394" x="10326688" y="4592638"/>
          <p14:tracePt t="189401" x="10339388" y="4592638"/>
          <p14:tracePt t="189410" x="10352088" y="4592638"/>
          <p14:tracePt t="189425" x="10377488" y="4592638"/>
          <p14:tracePt t="189441" x="10390188" y="4592638"/>
          <p14:tracePt t="189449" x="10401300" y="4592638"/>
          <p14:tracePt t="189457" x="10426700" y="4592638"/>
          <p14:tracePt t="189466" x="10464800" y="4592638"/>
          <p14:tracePt t="189473" x="10502900" y="4592638"/>
          <p14:tracePt t="189482" x="10526713" y="4592638"/>
          <p14:tracePt t="189490" x="10539413" y="4592638"/>
          <p14:tracePt t="189497" x="10577513" y="4592638"/>
          <p14:tracePt t="189507" x="10590213" y="4592638"/>
          <p14:tracePt t="189514" x="10602913" y="4592638"/>
          <p14:tracePt t="189523" x="10614025" y="4592638"/>
          <p14:tracePt t="189539" x="10626725" y="4592638"/>
          <p14:tracePt t="189556" x="10652125" y="4592638"/>
          <p14:tracePt t="189570" x="10690225" y="4592638"/>
          <p14:tracePt t="189577" x="10726738" y="4592638"/>
          <p14:tracePt t="189585" x="10802938" y="4592638"/>
          <p14:tracePt t="189593" x="10852150" y="4592638"/>
          <p14:tracePt t="189601" x="10952163" y="4592638"/>
          <p14:tracePt t="189610" x="11041063" y="4592638"/>
          <p14:tracePt t="189618" x="11141075" y="4605338"/>
          <p14:tracePt t="189626" x="11253788" y="4643438"/>
          <p14:tracePt t="189634" x="11366500" y="4667250"/>
          <p14:tracePt t="189641" x="11479213" y="4679950"/>
          <p14:tracePt t="189649" x="11603038" y="4692650"/>
          <p14:tracePt t="189658" x="11703050" y="4718050"/>
          <p14:tracePt t="189666" x="11804650" y="4730750"/>
          <p14:tracePt t="189674" x="11879263" y="4743450"/>
          <p14:tracePt t="189682" x="11917363" y="4743450"/>
          <p14:tracePt t="189691" x="11941175" y="4743450"/>
          <p14:tracePt t="189697" x="11953875" y="4743450"/>
          <p14:tracePt t="189754" x="11979275" y="4743450"/>
          <p14:tracePt t="189794" x="12004675" y="4730750"/>
          <p14:tracePt t="189962" x="11991975" y="4730750"/>
          <p14:tracePt t="189970" x="11979275" y="4730750"/>
          <p14:tracePt t="189977" x="11941175" y="4743450"/>
          <p14:tracePt t="189985" x="11866563" y="4756150"/>
          <p14:tracePt t="189993" x="11804650" y="4768850"/>
          <p14:tracePt t="190001" x="11715750" y="4792663"/>
          <p14:tracePt t="190009" x="11615738" y="4818063"/>
          <p14:tracePt t="190017" x="11441113" y="4856163"/>
          <p14:tracePt t="190026" x="11228388" y="4892675"/>
          <p14:tracePt t="190034" x="11002963" y="4918075"/>
          <p14:tracePt t="190041" x="10752138" y="4930775"/>
          <p14:tracePt t="190050" x="10401300" y="4956175"/>
          <p14:tracePt t="190057" x="10039350" y="4956175"/>
          <p14:tracePt t="190066" x="9663113" y="4956175"/>
          <p14:tracePt t="190073" x="9250363" y="4956175"/>
          <p14:tracePt t="190082" x="8812213" y="4956175"/>
          <p14:tracePt t="190090" x="8399463" y="4956175"/>
          <p14:tracePt t="190097" x="7961313" y="4956175"/>
          <p14:tracePt t="190106" x="7448550" y="4956175"/>
          <p14:tracePt t="190113" x="6934200" y="4956175"/>
          <p14:tracePt t="190123" x="6459538" y="4956175"/>
          <p14:tracePt t="190129" x="5983288" y="4956175"/>
          <p14:tracePt t="190138" x="5545138" y="4943475"/>
          <p14:tracePt t="190145" x="5068888" y="4943475"/>
          <p14:tracePt t="190156" x="4643438" y="4930775"/>
          <p14:tracePt t="190161" x="4230688" y="4905375"/>
          <p14:tracePt t="190173" x="3917950" y="4892675"/>
          <p14:tracePt t="190178" x="3643313" y="4892675"/>
          <p14:tracePt t="190186" x="3367088" y="4868863"/>
          <p14:tracePt t="190193" x="3179763" y="4856163"/>
          <p14:tracePt t="190202" x="3016250" y="4856163"/>
          <p14:tracePt t="190210" x="2867025" y="4856163"/>
          <p14:tracePt t="190218" x="2716213" y="4856163"/>
          <p14:tracePt t="190226" x="2578100" y="4856163"/>
          <p14:tracePt t="190234" x="2452688" y="4856163"/>
          <p14:tracePt t="190241" x="2352675" y="4856163"/>
          <p14:tracePt t="190249" x="2265363" y="4856163"/>
          <p14:tracePt t="190257" x="2165350" y="4856163"/>
          <p14:tracePt t="190266" x="2116138" y="4868863"/>
          <p14:tracePt t="190273" x="2027238" y="4879975"/>
          <p14:tracePt t="190282" x="1939925" y="4879975"/>
          <p14:tracePt t="190290" x="1865313" y="4892675"/>
          <p14:tracePt t="190297" x="1814513" y="4892675"/>
          <p14:tracePt t="190307" x="1778000" y="4892675"/>
          <p14:tracePt t="190313" x="1752600" y="4892675"/>
          <p14:tracePt t="190322" x="1727200" y="4892675"/>
          <p14:tracePt t="190330" x="1714500" y="4892675"/>
          <p14:tracePt t="190339" x="1701800" y="4892675"/>
          <p14:tracePt t="190506" x="1701800" y="4918075"/>
          <p14:tracePt t="190513" x="1689100" y="4968875"/>
          <p14:tracePt t="190522" x="1701800" y="5005388"/>
          <p14:tracePt t="190529" x="1752600" y="5018088"/>
          <p14:tracePt t="190540" x="1878013" y="5056188"/>
          <p14:tracePt t="190546" x="2014538" y="5081588"/>
          <p14:tracePt t="190555" x="2152650" y="5092700"/>
          <p14:tracePt t="190562" x="2365375" y="5130800"/>
          <p14:tracePt t="190573" x="2578100" y="5156200"/>
          <p14:tracePt t="190578" x="2803525" y="5181600"/>
          <p14:tracePt t="190586" x="3054350" y="5194300"/>
          <p14:tracePt t="190594" x="3317875" y="5243513"/>
          <p14:tracePt t="190602" x="3605213" y="5281613"/>
          <p14:tracePt t="190610" x="3856038" y="5294313"/>
          <p14:tracePt t="190617" x="4005263" y="5330825"/>
          <p14:tracePt t="190625" x="4156075" y="5343525"/>
          <p14:tracePt t="190634" x="4243388" y="5356225"/>
          <p14:tracePt t="190641" x="4281488" y="5356225"/>
          <p14:tracePt t="190649" x="4294188" y="5356225"/>
          <p14:tracePt t="190674" x="4305300" y="5356225"/>
          <p14:tracePt t="190690" x="4330700" y="5356225"/>
          <p14:tracePt t="190697" x="4356100" y="5343525"/>
          <p14:tracePt t="190707" x="4406900" y="5318125"/>
          <p14:tracePt t="190714" x="4494213" y="5256213"/>
          <p14:tracePt t="190723" x="4630738" y="5230813"/>
          <p14:tracePt t="190730" x="4781550" y="5205413"/>
          <p14:tracePt t="190739" x="5045075" y="5194300"/>
          <p14:tracePt t="190746" x="5294313" y="5181600"/>
          <p14:tracePt t="190756" x="5607050" y="5156200"/>
          <p14:tracePt t="190762" x="5883275" y="5156200"/>
          <p14:tracePt t="190772" x="6157913" y="5156200"/>
          <p14:tracePt t="190777" x="6359525" y="5156200"/>
          <p14:tracePt t="190785" x="6572250" y="5156200"/>
          <p14:tracePt t="190793" x="6721475" y="5156200"/>
          <p14:tracePt t="190801" x="6859588" y="5156200"/>
          <p14:tracePt t="190810" x="6985000" y="5156200"/>
          <p14:tracePt t="190817" x="7085013" y="5143500"/>
          <p14:tracePt t="190825" x="7185025" y="5118100"/>
          <p14:tracePt t="190834" x="7259638" y="5105400"/>
          <p14:tracePt t="190842" x="7310438" y="5081588"/>
          <p14:tracePt t="190850" x="7372350" y="5068888"/>
          <p14:tracePt t="190857" x="7410450" y="5068888"/>
          <p14:tracePt t="190866" x="7448550" y="5056188"/>
          <p14:tracePt t="190890" x="7535863" y="5030788"/>
          <p14:tracePt t="190897" x="7561263" y="5030788"/>
          <p14:tracePt t="190907" x="7572375" y="5030788"/>
          <p14:tracePt t="190913" x="7585075" y="5018088"/>
          <p14:tracePt t="190922" x="7597775" y="5005388"/>
          <p14:tracePt t="190946" x="7597775" y="4981575"/>
          <p14:tracePt t="190955" x="7648575" y="4981575"/>
          <p14:tracePt t="190962" x="7673975" y="4956175"/>
          <p14:tracePt t="190971" x="7723188" y="4930775"/>
          <p14:tracePt t="190977" x="7797800" y="4879975"/>
          <p14:tracePt t="190986" x="7886700" y="4856163"/>
          <p14:tracePt t="190994" x="7986713" y="4843463"/>
          <p14:tracePt t="191002" x="8110538" y="4805363"/>
          <p14:tracePt t="191009" x="8223250" y="4792663"/>
          <p14:tracePt t="191017" x="8312150" y="4779963"/>
          <p14:tracePt t="191026" x="8399463" y="4756150"/>
          <p14:tracePt t="191034" x="8435975" y="4756150"/>
          <p14:tracePt t="191041" x="8474075" y="4743450"/>
          <p14:tracePt t="191121" x="8486775" y="4730750"/>
          <p14:tracePt t="191137" x="8499475" y="4730750"/>
          <p14:tracePt t="191146" x="8512175" y="4730750"/>
          <p14:tracePt t="191154" x="8512175" y="4718050"/>
          <p14:tracePt t="191162" x="8537575" y="4718050"/>
          <p14:tracePt t="191173" x="8548688" y="4705350"/>
          <p14:tracePt t="191177" x="8548688" y="4692650"/>
          <p14:tracePt t="191185" x="8561388" y="4692650"/>
          <p14:tracePt t="191193" x="8586788" y="4679950"/>
          <p14:tracePt t="191201" x="8624888" y="4656138"/>
          <p14:tracePt t="191210" x="8661400" y="4643438"/>
          <p14:tracePt t="191217" x="8686800" y="4605338"/>
          <p14:tracePt t="191225" x="8724900" y="4592638"/>
          <p14:tracePt t="191234" x="8774113" y="4567238"/>
          <p14:tracePt t="191241" x="8799513" y="4554538"/>
          <p14:tracePt t="191249" x="8824913" y="4543425"/>
          <p14:tracePt t="191257" x="8850313" y="4530725"/>
          <p14:tracePt t="191313" x="8863013" y="4518025"/>
          <p14:tracePt t="191361" x="8874125" y="4518025"/>
          <p14:tracePt t="191954" x="8886825" y="4518025"/>
          <p14:tracePt t="191961" x="8886825" y="4492625"/>
          <p14:tracePt t="191969" x="8886825" y="4479925"/>
          <p14:tracePt t="191977" x="8886825" y="4467225"/>
          <p14:tracePt t="191985" x="8899525" y="4418013"/>
          <p14:tracePt t="191993" x="8912225" y="4354513"/>
          <p14:tracePt t="192001" x="8912225" y="4330700"/>
          <p14:tracePt t="192010" x="8912225" y="4292600"/>
          <p14:tracePt t="192017" x="8912225" y="4241800"/>
          <p14:tracePt t="192026" x="8912225" y="4217988"/>
          <p14:tracePt t="192034" x="8912225" y="4179888"/>
          <p14:tracePt t="192041" x="8912225" y="4141788"/>
          <p14:tracePt t="192049" x="8912225" y="4117975"/>
          <p14:tracePt t="192057" x="8912225" y="4092575"/>
          <p14:tracePt t="192066" x="8912225" y="4067175"/>
          <p14:tracePt t="192073" x="8912225" y="4029075"/>
          <p14:tracePt t="192082" x="8912225" y="3992563"/>
          <p14:tracePt t="192090" x="8912225" y="3967163"/>
          <p14:tracePt t="192097" x="8912225" y="3929063"/>
          <p14:tracePt t="192106" x="8912225" y="3892550"/>
          <p14:tracePt t="192113" x="8912225" y="3867150"/>
          <p14:tracePt t="192123" x="8924925" y="3841750"/>
          <p14:tracePt t="192129" x="8963025" y="3803650"/>
          <p14:tracePt t="192137" x="8986838" y="3767138"/>
          <p14:tracePt t="192146" x="9037638" y="3716338"/>
          <p14:tracePt t="192155" x="9050338" y="3679825"/>
          <p14:tracePt t="192162" x="9088438" y="3654425"/>
          <p14:tracePt t="192171" x="9088438" y="3641725"/>
          <p14:tracePt t="192177" x="9099550" y="3629025"/>
          <p14:tracePt t="192186" x="9112250" y="3616325"/>
          <p14:tracePt t="192193" x="9124950" y="3603625"/>
          <p14:tracePt t="192202" x="9124950" y="3590925"/>
          <p14:tracePt t="192209" x="9137650" y="3579813"/>
          <p14:tracePt t="192217" x="9137650" y="3554413"/>
          <p14:tracePt t="192226" x="9137650" y="3541713"/>
          <p14:tracePt t="192234" x="9137650" y="3529013"/>
          <p14:tracePt t="192241" x="9137650" y="3516313"/>
          <p14:tracePt t="192250" x="9137650" y="3503613"/>
          <p14:tracePt t="192257" x="9150350" y="3479800"/>
          <p14:tracePt t="192265" x="9150350" y="3467100"/>
          <p14:tracePt t="192282" x="9163050" y="3441700"/>
          <p14:tracePt t="192306" x="9163050" y="3429000"/>
          <p14:tracePt t="192426" x="9163050" y="3441700"/>
          <p14:tracePt t="192433" x="9150350" y="3454400"/>
          <p14:tracePt t="192442" x="9150350" y="3479800"/>
          <p14:tracePt t="192449" x="9150350" y="3516313"/>
          <p14:tracePt t="192457" x="9150350" y="3541713"/>
          <p14:tracePt t="192465" x="9150350" y="3579813"/>
          <p14:tracePt t="192474" x="9150350" y="3629025"/>
          <p14:tracePt t="192482" x="9150350" y="3667125"/>
          <p14:tracePt t="192490" x="9175750" y="3729038"/>
          <p14:tracePt t="192498" x="9199563" y="3803650"/>
          <p14:tracePt t="192507" x="9212263" y="3879850"/>
          <p14:tracePt t="192513" x="9224963" y="3929063"/>
          <p14:tracePt t="192522" x="9224963" y="3979863"/>
          <p14:tracePt t="192529" x="9250363" y="4067175"/>
          <p14:tracePt t="192539" x="9275763" y="4154488"/>
          <p14:tracePt t="192546" x="9288463" y="4205288"/>
          <p14:tracePt t="192556" x="9288463" y="4241800"/>
          <p14:tracePt t="192562" x="9288463" y="4292600"/>
          <p14:tracePt t="192571" x="9288463" y="4330700"/>
          <p14:tracePt t="192577" x="9288463" y="4367213"/>
          <p14:tracePt t="192586" x="9288463" y="4405313"/>
          <p14:tracePt t="192594" x="9288463" y="4430713"/>
          <p14:tracePt t="192602" x="9275763" y="4454525"/>
          <p14:tracePt t="192610" x="9263063" y="4467225"/>
          <p14:tracePt t="192617" x="9237663" y="4479925"/>
          <p14:tracePt t="192626" x="9224963" y="4505325"/>
          <p14:tracePt t="192633" x="9188450" y="4543425"/>
          <p14:tracePt t="192641" x="9150350" y="4567238"/>
          <p14:tracePt t="192650" x="9099550" y="4592638"/>
          <p14:tracePt t="192657" x="9037638" y="4618038"/>
          <p14:tracePt t="192665" x="8963025" y="4667250"/>
          <p14:tracePt t="192673" x="8886825" y="4718050"/>
          <p14:tracePt t="192681" x="8786813" y="4743450"/>
          <p14:tracePt t="192690" x="8661400" y="4768850"/>
          <p14:tracePt t="192697" x="8548688" y="4792663"/>
          <p14:tracePt t="192707" x="8424863" y="4818063"/>
          <p14:tracePt t="192713" x="8286750" y="4843463"/>
          <p14:tracePt t="192722" x="8174038" y="4868863"/>
          <p14:tracePt t="192729" x="8048625" y="4892675"/>
          <p14:tracePt t="192739" x="7974013" y="4892675"/>
          <p14:tracePt t="192746" x="7861300" y="4905375"/>
          <p14:tracePt t="192756" x="7785100" y="4918075"/>
          <p14:tracePt t="192762" x="7723188" y="4918075"/>
          <p14:tracePt t="192771" x="7673975" y="4918075"/>
          <p14:tracePt t="192777" x="7648575" y="4918075"/>
          <p14:tracePt t="192785" x="7610475" y="4918075"/>
          <p14:tracePt t="192793" x="7548563" y="4918075"/>
          <p14:tracePt t="192801" x="7472363" y="4918075"/>
          <p14:tracePt t="192810" x="7410450" y="4918075"/>
          <p14:tracePt t="192817" x="7359650" y="4918075"/>
          <p14:tracePt t="192826" x="7297738" y="4892675"/>
          <p14:tracePt t="192834" x="7223125" y="4879975"/>
          <p14:tracePt t="192841" x="7172325" y="4856163"/>
          <p14:tracePt t="192850" x="7123113" y="4843463"/>
          <p14:tracePt t="192857" x="7085013" y="4818063"/>
          <p14:tracePt t="192866" x="7072313" y="4792663"/>
          <p14:tracePt t="192873" x="7046913" y="4792663"/>
          <p14:tracePt t="192881" x="7021513" y="4768850"/>
          <p14:tracePt t="192897" x="6997700" y="4756150"/>
          <p14:tracePt t="192922" x="6985000" y="4743450"/>
          <p14:tracePt t="192937" x="6972300" y="4730750"/>
          <p14:tracePt t="192954" x="6959600" y="4730750"/>
          <p14:tracePt t="192962" x="6946900" y="4705350"/>
          <p14:tracePt t="192971" x="6934200" y="4692650"/>
          <p14:tracePt t="192977" x="6921500" y="4692650"/>
          <p14:tracePt t="192986" x="6897688" y="4679950"/>
          <p14:tracePt t="192994" x="6884988" y="4679950"/>
          <p14:tracePt t="193001" x="6859588" y="4656138"/>
          <p14:tracePt t="193010" x="6846888" y="4643438"/>
          <p14:tracePt t="193018" x="6821488" y="4618038"/>
          <p14:tracePt t="193025" x="6808788" y="4618038"/>
          <p14:tracePt t="193034" x="6784975" y="4592638"/>
          <p14:tracePt t="193041" x="6759575" y="4592638"/>
          <p14:tracePt t="193050" x="6746875" y="4592638"/>
          <p14:tracePt t="193057" x="6734175" y="4579938"/>
          <p14:tracePt t="193065" x="6708775" y="4567238"/>
          <p14:tracePt t="193073" x="6696075" y="4567238"/>
          <p14:tracePt t="193082" x="6696075" y="4554538"/>
          <p14:tracePt t="193330" x="6672263" y="4554538"/>
          <p14:tracePt t="196162" x="6696075" y="4554538"/>
          <p14:tracePt t="196169" x="6708775" y="4554538"/>
          <p14:tracePt t="196177" x="6759575" y="4554538"/>
          <p14:tracePt t="196186" x="6834188" y="4567238"/>
          <p14:tracePt t="196194" x="6897688" y="4579938"/>
          <p14:tracePt t="196202" x="6985000" y="4592638"/>
          <p14:tracePt t="196210" x="7072313" y="4618038"/>
          <p14:tracePt t="196218" x="7197725" y="4643438"/>
          <p14:tracePt t="196225" x="7310438" y="4667250"/>
          <p14:tracePt t="196234" x="7435850" y="4667250"/>
          <p14:tracePt t="196241" x="7535863" y="4667250"/>
          <p14:tracePt t="196249" x="7585075" y="4667250"/>
          <p14:tracePt t="196257" x="7648575" y="4667250"/>
          <p14:tracePt t="196265" x="7697788" y="4667250"/>
          <p14:tracePt t="196273" x="7735888" y="4667250"/>
          <p14:tracePt t="196282" x="7748588" y="4667250"/>
          <p14:tracePt t="196290" x="7761288" y="4667250"/>
          <p14:tracePt t="196297" x="7773988" y="4667250"/>
          <p14:tracePt t="196307" x="7797800" y="4656138"/>
          <p14:tracePt t="196314" x="7810500" y="4656138"/>
          <p14:tracePt t="196322" x="7823200" y="4630738"/>
          <p14:tracePt t="196330" x="7861300" y="4630738"/>
          <p14:tracePt t="196339" x="7910513" y="4630738"/>
          <p14:tracePt t="196346" x="7974013" y="4605338"/>
          <p14:tracePt t="196355" x="8074025" y="4592638"/>
          <p14:tracePt t="196362" x="8174038" y="4579938"/>
          <p14:tracePt t="196371" x="8274050" y="4579938"/>
          <p14:tracePt t="196377" x="8361363" y="4579938"/>
          <p14:tracePt t="196385" x="8461375" y="4579938"/>
          <p14:tracePt t="196393" x="8499475" y="4579938"/>
          <p14:tracePt t="196401" x="8524875" y="4579938"/>
          <p14:tracePt t="196410" x="8537575" y="4579938"/>
          <p14:tracePt t="196474" x="8561388" y="4579938"/>
          <p14:tracePt t="196482" x="8574088" y="4579938"/>
          <p14:tracePt t="196489" x="8586788" y="4579938"/>
          <p14:tracePt t="196497" x="8612188" y="4579938"/>
          <p14:tracePt t="196506" x="8624888" y="4579938"/>
          <p14:tracePt t="196523" x="8650288" y="4567238"/>
          <p14:tracePt t="197657" x="8637588" y="4567238"/>
          <p14:tracePt t="197682" x="8637588" y="4592638"/>
          <p14:tracePt t="197697" x="8674100" y="4618038"/>
          <p14:tracePt t="197706" x="8724900" y="4643438"/>
          <p14:tracePt t="197714" x="8799513" y="4656138"/>
          <p14:tracePt t="197722" x="8863013" y="4656138"/>
          <p14:tracePt t="197729" x="8886825" y="4656138"/>
          <p14:tracePt t="197739" x="8912225" y="4656138"/>
          <p14:tracePt t="197937" x="8874125" y="4656138"/>
          <p14:tracePt t="197946" x="8837613" y="4656138"/>
          <p14:tracePt t="197953" x="8774113" y="4656138"/>
          <p14:tracePt t="197962" x="8686800" y="4656138"/>
          <p14:tracePt t="197972" x="8586788" y="4656138"/>
          <p14:tracePt t="197977" x="8474075" y="4656138"/>
          <p14:tracePt t="197986" x="8324850" y="4643438"/>
          <p14:tracePt t="197994" x="8148638" y="4630738"/>
          <p14:tracePt t="198001" x="7961313" y="4592638"/>
          <p14:tracePt t="198009" x="7797800" y="4543425"/>
          <p14:tracePt t="198017" x="7623175" y="4505325"/>
          <p14:tracePt t="198025" x="7459663" y="4479925"/>
          <p14:tracePt t="198033" x="7310438" y="4479925"/>
          <p14:tracePt t="198041" x="7223125" y="4479925"/>
          <p14:tracePt t="198049" x="7197725" y="4479925"/>
          <p14:tracePt t="198057" x="7185025" y="4479925"/>
          <p14:tracePt t="198161" x="7223125" y="4479925"/>
          <p14:tracePt t="198170" x="7323138" y="4492625"/>
          <p14:tracePt t="198178" x="7510463" y="4505325"/>
          <p14:tracePt t="198186" x="7723188" y="4530725"/>
          <p14:tracePt t="198194" x="8023225" y="4530725"/>
          <p14:tracePt t="198202" x="8312150" y="4554538"/>
          <p14:tracePt t="198209" x="8637588" y="4592638"/>
          <p14:tracePt t="198217" x="8950325" y="4605338"/>
          <p14:tracePt t="198226" x="9199563" y="4618038"/>
          <p14:tracePt t="198234" x="9363075" y="4618038"/>
          <p14:tracePt t="198241" x="9475788" y="4618038"/>
          <p14:tracePt t="198250" x="9537700" y="4630738"/>
          <p14:tracePt t="198330" x="9513888" y="4643438"/>
          <p14:tracePt t="198337" x="9488488" y="4656138"/>
          <p14:tracePt t="198346" x="9424988" y="4656138"/>
          <p14:tracePt t="198353" x="9363075" y="4656138"/>
          <p14:tracePt t="198361" x="9275763" y="4656138"/>
          <p14:tracePt t="198372" x="9163050" y="4656138"/>
          <p14:tracePt t="198378" x="8986838" y="4656138"/>
          <p14:tracePt t="198386" x="8850313" y="4656138"/>
          <p14:tracePt t="198394" x="8712200" y="4656138"/>
          <p14:tracePt t="198401" x="8548688" y="4656138"/>
          <p14:tracePt t="198409" x="8399463" y="4656138"/>
          <p14:tracePt t="198417" x="8274050" y="4656138"/>
          <p14:tracePt t="198425" x="8174038" y="4656138"/>
          <p14:tracePt t="198433" x="8110538" y="4656138"/>
          <p14:tracePt t="198441" x="8099425" y="4656138"/>
          <p14:tracePt t="198545" x="8135938" y="4656138"/>
          <p14:tracePt t="198554" x="8235950" y="4656138"/>
          <p14:tracePt t="198561" x="8386763" y="4643438"/>
          <p14:tracePt t="198570" x="8537575" y="4630738"/>
          <p14:tracePt t="198578" x="8674100" y="4605338"/>
          <p14:tracePt t="198586" x="8763000" y="4605338"/>
          <p14:tracePt t="198593" x="8812213" y="4605338"/>
          <p14:tracePt t="198777" x="8799513" y="4605338"/>
          <p14:tracePt t="198817" x="8786813" y="4630738"/>
          <p14:tracePt t="198825" x="8774113" y="4630738"/>
          <p14:tracePt t="198834" x="8763000" y="4630738"/>
          <p14:tracePt t="198842" x="8750300" y="4630738"/>
          <p14:tracePt t="198850" x="8737600" y="4656138"/>
          <p14:tracePt t="198857" x="8686800" y="4705350"/>
          <p14:tracePt t="198866" x="8612188" y="4779963"/>
          <p14:tracePt t="198873" x="8512175" y="4868863"/>
          <p14:tracePt t="198890" x="8374063" y="5005388"/>
          <p14:tracePt t="198897" x="8286750" y="5081588"/>
          <p14:tracePt t="198906" x="8199438" y="5156200"/>
          <p14:tracePt t="198913" x="8110538" y="5256213"/>
          <p14:tracePt t="198922" x="8010525" y="5330825"/>
          <p14:tracePt t="198929" x="7935913" y="5394325"/>
          <p14:tracePt t="198938" x="7861300" y="5481638"/>
          <p14:tracePt t="198945" x="7797800" y="5568950"/>
          <p14:tracePt t="198954" x="7723188" y="5630863"/>
          <p14:tracePt t="198961" x="7661275" y="5707063"/>
          <p14:tracePt t="198972" x="7623175" y="5768975"/>
          <p14:tracePt t="198978" x="7585075" y="5807075"/>
          <p14:tracePt t="198986" x="7561263" y="5856288"/>
          <p14:tracePt t="198994" x="7523163" y="5881688"/>
          <p14:tracePt t="199002" x="7497763" y="5932488"/>
          <p14:tracePt t="199010" x="7472363" y="5969000"/>
          <p14:tracePt t="199017" x="7459663" y="5994400"/>
          <p14:tracePt t="199025" x="7448550" y="6007100"/>
          <p14:tracePt t="199034" x="7435850" y="6032500"/>
          <p14:tracePt t="199041" x="7410450" y="6056313"/>
          <p14:tracePt t="199050" x="7385050" y="6094413"/>
          <p14:tracePt t="199057" x="7385050" y="6107113"/>
          <p14:tracePt t="199065" x="7372350" y="6119813"/>
          <p14:tracePt t="199073" x="7359650" y="6132513"/>
          <p14:tracePt t="199081" x="7348538" y="6145213"/>
          <p14:tracePt t="199090" x="7297738" y="6194425"/>
          <p14:tracePt t="199097" x="7259638" y="6245225"/>
          <p14:tracePt t="199108" x="7210425" y="6281738"/>
          <p14:tracePt t="199114" x="7172325" y="6332538"/>
          <p14:tracePt t="199123" x="7134225" y="6381750"/>
          <p14:tracePt t="199130" x="7110413" y="6419850"/>
          <p14:tracePt t="199139" x="7085013" y="6457950"/>
          <p14:tracePt t="199146" x="7046913" y="6494463"/>
          <p14:tracePt t="199156" x="7034213" y="6532563"/>
          <p14:tracePt t="199161" x="6997700" y="6570663"/>
          <p14:tracePt t="199172" x="6985000" y="6583363"/>
          <p14:tracePt t="199177" x="6959600" y="6619875"/>
          <p14:tracePt t="199186" x="6959600" y="6645275"/>
          <p14:tracePt t="199194" x="6946900" y="6657975"/>
          <p14:tracePt t="199201" x="6934200" y="6670675"/>
          <p14:tracePt t="199209" x="6934200" y="6683375"/>
          <p14:tracePt t="199217" x="6934200" y="6707188"/>
          <p14:tracePt t="199234" x="6934200" y="6719888"/>
          <p14:tracePt t="199241" x="6934200" y="6745288"/>
          <p14:tracePt t="199250" x="6934200" y="6757988"/>
          <p14:tracePt t="199257" x="6921500" y="6796088"/>
          <p14:tracePt t="199265" x="6921500" y="6819900"/>
          <p14:tracePt t="199802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62A72B-D56A-4D34-B33B-99E3D6DC56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419367"/>
            <a:ext cx="10707806" cy="8848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said to Siam, “ I do the sum.”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5D9E9-4827-4F2B-A04D-158DA64252A3}"/>
              </a:ext>
            </a:extLst>
          </p:cNvPr>
          <p:cNvSpPr/>
          <p:nvPr/>
        </p:nvSpPr>
        <p:spPr>
          <a:xfrm>
            <a:off x="1012209" y="106906"/>
            <a:ext cx="10167581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Indefinite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Indefinite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683AA8C-34EC-4B4A-BE01-C7B66228DCA0}"/>
              </a:ext>
            </a:extLst>
          </p:cNvPr>
          <p:cNvSpPr txBox="1">
            <a:spLocks/>
          </p:cNvSpPr>
          <p:nvPr/>
        </p:nvSpPr>
        <p:spPr>
          <a:xfrm>
            <a:off x="838200" y="2677237"/>
            <a:ext cx="10707806" cy="8848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said Siam that he (B) did the sum.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0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35"/>
    </mc:Choice>
    <mc:Fallback xmlns="">
      <p:transition spd="slow" advTm="58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  <p:extLst>
    <p:ext uri="{3A86A75C-4F4B-4683-9AE1-C65F6400EC91}">
      <p14:laserTraceLst xmlns:p14="http://schemas.microsoft.com/office/powerpoint/2010/main">
        <p14:tracePtLst>
          <p14:tracePt t="13690" x="3438525" y="6251575"/>
          <p14:tracePt t="13736" x="2365375" y="6507163"/>
          <p14:tracePt t="13743" x="2316163" y="6281738"/>
          <p14:tracePt t="13753" x="2265363" y="6107113"/>
          <p14:tracePt t="13759" x="2252663" y="5945188"/>
          <p14:tracePt t="13769" x="2216150" y="5719763"/>
          <p14:tracePt t="13774" x="2116138" y="5418138"/>
          <p14:tracePt t="13785" x="2039938" y="5143500"/>
          <p14:tracePt t="13791" x="2027238" y="4892675"/>
          <p14:tracePt t="13802" x="2027238" y="4592638"/>
          <p14:tracePt t="13807" x="2052638" y="4305300"/>
          <p14:tracePt t="13814" x="2116138" y="4029075"/>
          <p14:tracePt t="13823" x="2190750" y="3792538"/>
          <p14:tracePt t="13830" x="2252663" y="3554413"/>
          <p14:tracePt t="13839" x="2303463" y="3378200"/>
          <p14:tracePt t="13846" x="2339975" y="3216275"/>
          <p14:tracePt t="13854" x="2352675" y="3065463"/>
          <p14:tracePt t="13862" x="2365375" y="2928938"/>
          <p14:tracePt t="13870" x="2390775" y="2828925"/>
          <p14:tracePt t="13879" x="2403475" y="2740025"/>
          <p14:tracePt t="13887" x="2452688" y="2627313"/>
          <p14:tracePt t="13894" x="2452688" y="2565400"/>
          <p14:tracePt t="13903" x="2452688" y="2490788"/>
          <p14:tracePt t="13910" x="2452688" y="2439988"/>
          <p14:tracePt t="13920" x="2452688" y="2390775"/>
          <p14:tracePt t="13926" x="2452688" y="2352675"/>
          <p14:tracePt t="13936" x="2452688" y="2314575"/>
          <p14:tracePt t="13942" x="2452688" y="2290763"/>
          <p14:tracePt t="13952" x="2452688" y="2278063"/>
          <p14:tracePt t="13958" x="2452688" y="2252663"/>
          <p14:tracePt t="13970" x="2452688" y="2239963"/>
          <p14:tracePt t="13974" x="2452688" y="2227263"/>
          <p14:tracePt t="13983" x="2452688" y="2214563"/>
          <p14:tracePt t="13990" x="2452688" y="2201863"/>
          <p14:tracePt t="14002" x="2452688" y="2190750"/>
          <p14:tracePt t="14007" x="2452688" y="2165350"/>
          <p14:tracePt t="14014" x="2428875" y="2152650"/>
          <p14:tracePt t="14022" x="2416175" y="2127250"/>
          <p14:tracePt t="14030" x="2390775" y="2101850"/>
          <p14:tracePt t="14038" x="2378075" y="2065338"/>
          <p14:tracePt t="14046" x="2328863" y="2014538"/>
          <p14:tracePt t="14054" x="2265363" y="1989138"/>
          <p14:tracePt t="14062" x="2190750" y="1939925"/>
          <p14:tracePt t="14070" x="2116138" y="1889125"/>
          <p14:tracePt t="14079" x="2027238" y="1801813"/>
          <p14:tracePt t="14086" x="1927225" y="1727200"/>
          <p14:tracePt t="14094" x="1865313" y="1663700"/>
          <p14:tracePt t="14102" x="1814513" y="1614488"/>
          <p14:tracePt t="14110" x="1765300" y="1539875"/>
          <p14:tracePt t="14119" x="1701800" y="1463675"/>
          <p14:tracePt t="14126" x="1639888" y="1401763"/>
          <p14:tracePt t="14135" x="1577975" y="1339850"/>
          <p14:tracePt t="14142" x="1539875" y="1263650"/>
          <p14:tracePt t="14150" x="1489075" y="1201738"/>
          <p14:tracePt t="14158" x="1452563" y="1150938"/>
          <p14:tracePt t="14168" x="1427163" y="1089025"/>
          <p14:tracePt t="14174" x="1389063" y="1025525"/>
          <p14:tracePt t="14184" x="1363663" y="989013"/>
          <p14:tracePt t="14191" x="1327150" y="950913"/>
          <p14:tracePt t="14203" x="1301750" y="912813"/>
          <p14:tracePt t="14206" x="1289050" y="901700"/>
          <p14:tracePt t="14215" x="1276350" y="876300"/>
          <p14:tracePt t="14223" x="1263650" y="850900"/>
          <p14:tracePt t="14230" x="1252538" y="838200"/>
          <p14:tracePt t="14238" x="1239838" y="825500"/>
          <p14:tracePt t="14246" x="1239838" y="812800"/>
          <p14:tracePt t="14254" x="1227138" y="801688"/>
          <p14:tracePt t="14263" x="1214438" y="763588"/>
          <p14:tracePt t="14270" x="1214438" y="750888"/>
          <p14:tracePt t="14279" x="1201738" y="738188"/>
          <p14:tracePt t="14286" x="1189038" y="712788"/>
          <p14:tracePt t="14295" x="1176338" y="688975"/>
          <p14:tracePt t="14302" x="1163638" y="676275"/>
          <p14:tracePt t="14310" x="1150938" y="650875"/>
          <p14:tracePt t="14319" x="1139825" y="638175"/>
          <p14:tracePt t="14326" x="1139825" y="625475"/>
          <p14:tracePt t="14352" x="1139825" y="600075"/>
          <p14:tracePt t="14631" x="1139825" y="588963"/>
          <p14:tracePt t="14790" x="1150938" y="588963"/>
          <p14:tracePt t="14799" x="1163638" y="588963"/>
          <p14:tracePt t="14807" x="1189038" y="588963"/>
          <p14:tracePt t="14814" x="1201738" y="588963"/>
          <p14:tracePt t="14823" x="1214438" y="588963"/>
          <p14:tracePt t="14831" x="1239838" y="588963"/>
          <p14:tracePt t="14839" x="1263650" y="588963"/>
          <p14:tracePt t="14847" x="1301750" y="588963"/>
          <p14:tracePt t="14854" x="1339850" y="588963"/>
          <p14:tracePt t="14863" x="1389063" y="588963"/>
          <p14:tracePt t="14870" x="1465263" y="588963"/>
          <p14:tracePt t="14879" x="1514475" y="588963"/>
          <p14:tracePt t="14886" x="1552575" y="588963"/>
          <p14:tracePt t="14894" x="1614488" y="588963"/>
          <p14:tracePt t="14902" x="1701800" y="588963"/>
          <p14:tracePt t="14910" x="1765300" y="600075"/>
          <p14:tracePt t="14919" x="1827213" y="625475"/>
          <p14:tracePt t="14927" x="1878013" y="650875"/>
          <p14:tracePt t="14936" x="1952625" y="663575"/>
          <p14:tracePt t="14943" x="2003425" y="663575"/>
          <p14:tracePt t="14950" x="2078038" y="676275"/>
          <p14:tracePt t="14959" x="2139950" y="676275"/>
          <p14:tracePt t="14967" x="2203450" y="676275"/>
          <p14:tracePt t="14974" x="2239963" y="676275"/>
          <p14:tracePt t="14985" x="2290763" y="676275"/>
          <p14:tracePt t="14991" x="2316163" y="676275"/>
          <p14:tracePt t="14999" x="2352675" y="676275"/>
          <p14:tracePt t="15006" x="2390775" y="676275"/>
          <p14:tracePt t="15014" x="2416175" y="676275"/>
          <p14:tracePt t="15022" x="2428875" y="676275"/>
          <p14:tracePt t="15030" x="2441575" y="676275"/>
          <p14:tracePt t="15039" x="2452688" y="676275"/>
          <p14:tracePt t="15054" x="2465388" y="676275"/>
          <p14:tracePt t="15127" x="2478088" y="676275"/>
          <p14:tracePt t="15135" x="2490788" y="676275"/>
          <p14:tracePt t="15143" x="2503488" y="676275"/>
          <p14:tracePt t="15150" x="2528888" y="676275"/>
          <p14:tracePt t="15159" x="2554288" y="676275"/>
          <p14:tracePt t="15169" x="2616200" y="688975"/>
          <p14:tracePt t="15174" x="2667000" y="712788"/>
          <p14:tracePt t="15184" x="2716213" y="712788"/>
          <p14:tracePt t="15190" x="2790825" y="712788"/>
          <p14:tracePt t="15199" x="2854325" y="712788"/>
          <p14:tracePt t="15218" x="3028950" y="712788"/>
          <p14:tracePt t="15223" x="3103563" y="712788"/>
          <p14:tracePt t="15230" x="3179763" y="712788"/>
          <p14:tracePt t="15239" x="3241675" y="725488"/>
          <p14:tracePt t="15246" x="3328988" y="738188"/>
          <p14:tracePt t="15254" x="3405188" y="738188"/>
          <p14:tracePt t="15263" x="3467100" y="738188"/>
          <p14:tracePt t="15270" x="3530600" y="738188"/>
          <p14:tracePt t="15279" x="3592513" y="738188"/>
          <p14:tracePt t="15286" x="3654425" y="738188"/>
          <p14:tracePt t="15294" x="3717925" y="738188"/>
          <p14:tracePt t="15302" x="3792538" y="738188"/>
          <p14:tracePt t="15310" x="3856038" y="738188"/>
          <p14:tracePt t="15319" x="3930650" y="738188"/>
          <p14:tracePt t="15327" x="3979863" y="738188"/>
          <p14:tracePt t="15335" x="4030663" y="738188"/>
          <p14:tracePt t="15343" x="4068763" y="738188"/>
          <p14:tracePt t="15351" x="4105275" y="738188"/>
          <p14:tracePt t="15359" x="4130675" y="738188"/>
          <p14:tracePt t="15368" x="4156075" y="738188"/>
          <p14:tracePt t="15374" x="4181475" y="738188"/>
          <p14:tracePt t="15386" x="4205288" y="738188"/>
          <p14:tracePt t="15391" x="4243388" y="738188"/>
          <p14:tracePt t="15399" x="4268788" y="738188"/>
          <p14:tracePt t="15407" x="4294188" y="738188"/>
          <p14:tracePt t="15414" x="4330700" y="738188"/>
          <p14:tracePt t="15423" x="4356100" y="738188"/>
          <p14:tracePt t="15430" x="4394200" y="738188"/>
          <p14:tracePt t="15439" x="4430713" y="738188"/>
          <p14:tracePt t="15446" x="4468813" y="738188"/>
          <p14:tracePt t="15454" x="4506913" y="738188"/>
          <p14:tracePt t="15462" x="4543425" y="738188"/>
          <p14:tracePt t="15470" x="4581525" y="738188"/>
          <p14:tracePt t="15479" x="4619625" y="738188"/>
          <p14:tracePt t="15486" x="4656138" y="738188"/>
          <p14:tracePt t="15494" x="4681538" y="738188"/>
          <p14:tracePt t="15502" x="4706938" y="738188"/>
          <p14:tracePt t="15511" x="4743450" y="738188"/>
          <p14:tracePt t="15519" x="4781550" y="738188"/>
          <p14:tracePt t="15527" x="4819650" y="725488"/>
          <p14:tracePt t="15536" x="4856163" y="725488"/>
          <p14:tracePt t="15543" x="4881563" y="725488"/>
          <p14:tracePt t="15552" x="4894263" y="725488"/>
          <p14:tracePt t="15559" x="4906963" y="725488"/>
          <p14:tracePt t="15569" x="4932363" y="725488"/>
          <p14:tracePt t="15574" x="4945063" y="725488"/>
          <p14:tracePt t="15584" x="4945063" y="712788"/>
          <p14:tracePt t="15590" x="4968875" y="712788"/>
          <p14:tracePt t="15607" x="4981575" y="712788"/>
          <p14:tracePt t="15630" x="5006975" y="712788"/>
          <p14:tracePt t="15646" x="5032375" y="700088"/>
          <p14:tracePt t="15654" x="5045075" y="700088"/>
          <p14:tracePt t="15662" x="5057775" y="700088"/>
          <p14:tracePt t="15686" x="5068888" y="688975"/>
          <p14:tracePt t="16510" x="5081588" y="688975"/>
          <p14:tracePt t="16518" x="5094288" y="688975"/>
          <p14:tracePt t="16526" x="5106988" y="688975"/>
          <p14:tracePt t="16542" x="5119688" y="688975"/>
          <p14:tracePt t="16551" x="5132388" y="688975"/>
          <p14:tracePt t="16558" x="5157788" y="700088"/>
          <p14:tracePt t="16567" x="5157788" y="712788"/>
          <p14:tracePt t="16574" x="5170488" y="712788"/>
          <p14:tracePt t="16590" x="5194300" y="712788"/>
          <p14:tracePt t="16599" x="5207000" y="712788"/>
          <p14:tracePt t="16607" x="5257800" y="725488"/>
          <p14:tracePt t="16615" x="5319713" y="750888"/>
          <p14:tracePt t="16622" x="5370513" y="750888"/>
          <p14:tracePt t="16631" x="5419725" y="776288"/>
          <p14:tracePt t="16639" x="5495925" y="788988"/>
          <p14:tracePt t="16646" x="5532438" y="801688"/>
          <p14:tracePt t="16654" x="5570538" y="825500"/>
          <p14:tracePt t="16662" x="5645150" y="850900"/>
          <p14:tracePt t="16670" x="5745163" y="863600"/>
          <p14:tracePt t="16679" x="5870575" y="901700"/>
          <p14:tracePt t="16686" x="6034088" y="925513"/>
          <p14:tracePt t="16694" x="6208713" y="963613"/>
          <p14:tracePt t="16703" x="6396038" y="1001713"/>
          <p14:tracePt t="16711" x="6572250" y="1050925"/>
          <p14:tracePt t="16719" x="6721475" y="1076325"/>
          <p14:tracePt t="16726" x="6872288" y="1101725"/>
          <p14:tracePt t="16736" x="7010400" y="1101725"/>
          <p14:tracePt t="16743" x="7123113" y="1101725"/>
          <p14:tracePt t="16753" x="7172325" y="1101725"/>
          <p14:tracePt t="16759" x="7223125" y="1101725"/>
          <p14:tracePt t="16769" x="7246938" y="1101725"/>
          <p14:tracePt t="16774" x="7272338" y="1101725"/>
          <p14:tracePt t="16839" x="7272338" y="1089025"/>
          <p14:tracePt t="16847" x="7272338" y="1076325"/>
          <p14:tracePt t="16854" x="7272338" y="1063625"/>
          <p14:tracePt t="16886" x="7272338" y="1050925"/>
          <p14:tracePt t="16894" x="7259638" y="1050925"/>
          <p14:tracePt t="16902" x="7235825" y="1050925"/>
          <p14:tracePt t="16910" x="7235825" y="1038225"/>
          <p14:tracePt t="16919" x="7223125" y="1025525"/>
          <p14:tracePt t="16927" x="7197725" y="1001713"/>
          <p14:tracePt t="16936" x="7146925" y="989013"/>
          <p14:tracePt t="16943" x="7072313" y="989013"/>
          <p14:tracePt t="16952" x="7021513" y="963613"/>
          <p14:tracePt t="16959" x="6959600" y="938213"/>
          <p14:tracePt t="16968" x="6897688" y="925513"/>
          <p14:tracePt t="16974" x="6834188" y="901700"/>
          <p14:tracePt t="16983" x="6784975" y="889000"/>
          <p14:tracePt t="16990" x="6759575" y="876300"/>
          <p14:tracePt t="17001" x="6721475" y="863600"/>
          <p14:tracePt t="17006" x="6708775" y="850900"/>
          <p14:tracePt t="17014" x="6696075" y="850900"/>
          <p14:tracePt t="17151" x="6696075" y="825500"/>
          <p14:tracePt t="17238" x="6696075" y="812800"/>
          <p14:tracePt t="17247" x="6696075" y="801688"/>
          <p14:tracePt t="17879" x="6696075" y="788988"/>
          <p14:tracePt t="17886" x="6721475" y="788988"/>
          <p14:tracePt t="17894" x="6734175" y="788988"/>
          <p14:tracePt t="17902" x="6746875" y="788988"/>
          <p14:tracePt t="17910" x="6759575" y="788988"/>
          <p14:tracePt t="17919" x="6784975" y="788988"/>
          <p14:tracePt t="17926" x="6808788" y="788988"/>
          <p14:tracePt t="17936" x="6821488" y="788988"/>
          <p14:tracePt t="17943" x="6846888" y="788988"/>
          <p14:tracePt t="18039" x="6872288" y="788988"/>
          <p14:tracePt t="18550" x="6884988" y="788988"/>
          <p14:tracePt t="18558" x="6897688" y="776288"/>
          <p14:tracePt t="18574" x="6921500" y="776288"/>
          <p14:tracePt t="18583" x="6921500" y="763588"/>
          <p14:tracePt t="18591" x="6934200" y="750888"/>
          <p14:tracePt t="18601" x="6934200" y="738188"/>
          <p14:tracePt t="18607" x="6946900" y="725488"/>
          <p14:tracePt t="18615" x="6985000" y="712788"/>
          <p14:tracePt t="18622" x="7021513" y="712788"/>
          <p14:tracePt t="18631" x="7097713" y="700088"/>
          <p14:tracePt t="18639" x="7223125" y="700088"/>
          <p14:tracePt t="18646" x="7335838" y="700088"/>
          <p14:tracePt t="18654" x="7435850" y="700088"/>
          <p14:tracePt t="18662" x="7548563" y="700088"/>
          <p14:tracePt t="18670" x="7673975" y="700088"/>
          <p14:tracePt t="18679" x="7773988" y="700088"/>
          <p14:tracePt t="18686" x="7897813" y="700088"/>
          <p14:tracePt t="18694" x="8010525" y="700088"/>
          <p14:tracePt t="18702" x="8086725" y="700088"/>
          <p14:tracePt t="18711" x="8135938" y="700088"/>
          <p14:tracePt t="18719" x="8161338" y="700088"/>
          <p14:tracePt t="18726" x="8174038" y="700088"/>
          <p14:tracePt t="18918" x="8174038" y="712788"/>
          <p14:tracePt t="18943" x="8135938" y="712788"/>
          <p14:tracePt t="18951" x="8061325" y="738188"/>
          <p14:tracePt t="18959" x="7986713" y="738188"/>
          <p14:tracePt t="18966" x="7835900" y="738188"/>
          <p14:tracePt t="18975" x="7685088" y="738188"/>
          <p14:tracePt t="18984" x="7548563" y="738188"/>
          <p14:tracePt t="18991" x="7423150" y="738188"/>
          <p14:tracePt t="18999" x="7310438" y="738188"/>
          <p14:tracePt t="19007" x="7259638" y="750888"/>
          <p14:tracePt t="19014" x="7223125" y="763588"/>
          <p14:tracePt t="19023" x="7197725" y="776288"/>
          <p14:tracePt t="19030" x="7172325" y="776288"/>
          <p14:tracePt t="19039" x="7146925" y="776288"/>
          <p14:tracePt t="19119" x="7134225" y="776288"/>
          <p14:tracePt t="19143" x="7110413" y="776288"/>
          <p14:tracePt t="19182" x="7097713" y="763588"/>
          <p14:tracePt t="19247" x="7123113" y="763588"/>
          <p14:tracePt t="19254" x="7235825" y="763588"/>
          <p14:tracePt t="19263" x="7410450" y="776288"/>
          <p14:tracePt t="19270" x="7673975" y="788988"/>
          <p14:tracePt t="19278" x="7986713" y="801688"/>
          <p14:tracePt t="19286" x="8374063" y="825500"/>
          <p14:tracePt t="19294" x="8799513" y="889000"/>
          <p14:tracePt t="19302" x="9250363" y="925513"/>
          <p14:tracePt t="19311" x="9775825" y="1001713"/>
          <p14:tracePt t="19318" x="10201275" y="1063625"/>
          <p14:tracePt t="19326" x="10614025" y="1089025"/>
          <p14:tracePt t="19335" x="10928350" y="1101725"/>
          <p14:tracePt t="19343" x="11164888" y="1101725"/>
          <p14:tracePt t="19351" x="11315700" y="1101725"/>
          <p14:tracePt t="19358" x="11441113" y="1114425"/>
          <p14:tracePt t="19366" x="11515725" y="1138238"/>
          <p14:tracePt t="19423" x="11541125" y="1138238"/>
          <p14:tracePt t="19534" x="11528425" y="1138238"/>
          <p14:tracePt t="19543" x="11490325" y="1138238"/>
          <p14:tracePt t="19550" x="11415713" y="1138238"/>
          <p14:tracePt t="19559" x="11266488" y="1125538"/>
          <p14:tracePt t="19568" x="11077575" y="1114425"/>
          <p14:tracePt t="19574" x="10852150" y="1114425"/>
          <p14:tracePt t="19585" x="10452100" y="1050925"/>
          <p14:tracePt t="19590" x="10026650" y="976313"/>
          <p14:tracePt t="19602" x="9525000" y="976313"/>
          <p14:tracePt t="19607" x="8963025" y="938213"/>
          <p14:tracePt t="19614" x="8486775" y="889000"/>
          <p14:tracePt t="19623" x="8023225" y="850900"/>
          <p14:tracePt t="19630" x="7735888" y="812800"/>
          <p14:tracePt t="19639" x="7561263" y="801688"/>
          <p14:tracePt t="19646" x="7459663" y="801688"/>
          <p14:tracePt t="19654" x="7423150" y="801688"/>
          <p14:tracePt t="19670" x="7410450" y="788988"/>
          <p14:tracePt t="19694" x="7423150" y="788988"/>
          <p14:tracePt t="19703" x="7448550" y="788988"/>
          <p14:tracePt t="19711" x="7523163" y="788988"/>
          <p14:tracePt t="19718" x="7623175" y="788988"/>
          <p14:tracePt t="19726" x="7723188" y="788988"/>
          <p14:tracePt t="19735" x="7874000" y="788988"/>
          <p14:tracePt t="19742" x="7999413" y="812800"/>
          <p14:tracePt t="19751" x="8148638" y="825500"/>
          <p14:tracePt t="19759" x="8335963" y="863600"/>
          <p14:tracePt t="19767" x="8586788" y="901700"/>
          <p14:tracePt t="19774" x="8799513" y="912813"/>
          <p14:tracePt t="19783" x="9024938" y="938213"/>
          <p14:tracePt t="19791" x="9301163" y="938213"/>
          <p14:tracePt t="19802" x="9588500" y="963613"/>
          <p14:tracePt t="19807" x="9839325" y="976313"/>
          <p14:tracePt t="19815" x="10013950" y="989013"/>
          <p14:tracePt t="19822" x="10164763" y="1001713"/>
          <p14:tracePt t="19830" x="10252075" y="1014413"/>
          <p14:tracePt t="19839" x="10277475" y="1025525"/>
          <p14:tracePt t="19934" x="10264775" y="1025525"/>
          <p14:tracePt t="19951" x="10252075" y="1025525"/>
          <p14:tracePt t="19966" x="10239375" y="1025525"/>
          <p14:tracePt t="19974" x="10226675" y="1025525"/>
          <p14:tracePt t="19982" x="10213975" y="1025525"/>
          <p14:tracePt t="21551" x="10201275" y="1025525"/>
          <p14:tracePt t="21559" x="10177463" y="1038225"/>
          <p14:tracePt t="21566" x="10113963" y="1101725"/>
          <p14:tracePt t="21574" x="9901238" y="1214438"/>
          <p14:tracePt t="21584" x="9601200" y="1401763"/>
          <p14:tracePt t="21590" x="9324975" y="1563688"/>
          <p14:tracePt t="21598" x="9050338" y="1689100"/>
          <p14:tracePt t="21606" x="8724900" y="1801813"/>
          <p14:tracePt t="21615" x="8461375" y="1952625"/>
          <p14:tracePt t="21623" x="8148638" y="2078038"/>
          <p14:tracePt t="21631" x="7748588" y="2178050"/>
          <p14:tracePt t="21639" x="7297738" y="2314575"/>
          <p14:tracePt t="21647" x="6897688" y="2414588"/>
          <p14:tracePt t="21654" x="6521450" y="2503488"/>
          <p14:tracePt t="21663" x="6096000" y="2616200"/>
          <p14:tracePt t="21670" x="5657850" y="2690813"/>
          <p14:tracePt t="21679" x="5219700" y="2778125"/>
          <p14:tracePt t="21686" x="4794250" y="2840038"/>
          <p14:tracePt t="21694" x="4381500" y="2890838"/>
          <p14:tracePt t="21702" x="4017963" y="2928938"/>
          <p14:tracePt t="21710" x="3705225" y="2965450"/>
          <p14:tracePt t="21718" x="3341688" y="3003550"/>
          <p14:tracePt t="21726" x="3067050" y="3003550"/>
          <p14:tracePt t="21735" x="2867025" y="3003550"/>
          <p14:tracePt t="21742" x="2678113" y="3003550"/>
          <p14:tracePt t="21751" x="2503488" y="3003550"/>
          <p14:tracePt t="21759" x="2352675" y="3003550"/>
          <p14:tracePt t="21767" x="2216150" y="3003550"/>
          <p14:tracePt t="21774" x="2078038" y="2990850"/>
          <p14:tracePt t="21784" x="1952625" y="2965450"/>
          <p14:tracePt t="21791" x="1839913" y="2928938"/>
          <p14:tracePt t="21800" x="1739900" y="2903538"/>
          <p14:tracePt t="21806" x="1652588" y="2878138"/>
          <p14:tracePt t="21815" x="1552575" y="2852738"/>
          <p14:tracePt t="21823" x="1489075" y="2816225"/>
          <p14:tracePt t="21831" x="1427163" y="2790825"/>
          <p14:tracePt t="21839" x="1376363" y="2765425"/>
          <p14:tracePt t="21846" x="1339850" y="2740025"/>
          <p14:tracePt t="21854" x="1301750" y="2728913"/>
          <p14:tracePt t="21862" x="1276350" y="2703513"/>
          <p14:tracePt t="21871" x="1263650" y="2690813"/>
          <p14:tracePt t="21878" x="1252538" y="2678113"/>
          <p14:tracePt t="21894" x="1239838" y="2665413"/>
          <p14:tracePt t="21902" x="1227138" y="2665413"/>
          <p14:tracePt t="21910" x="1227138" y="2640013"/>
          <p14:tracePt t="21926" x="1227138" y="2627313"/>
          <p14:tracePt t="21936" x="1227138" y="2616200"/>
          <p14:tracePt t="21943" x="1227138" y="2590800"/>
          <p14:tracePt t="21951" x="1239838" y="2578100"/>
          <p14:tracePt t="21959" x="1263650" y="2552700"/>
          <p14:tracePt t="21967" x="1314450" y="2527300"/>
          <p14:tracePt t="21974" x="1401763" y="2516188"/>
          <p14:tracePt t="21985" x="1476375" y="2490788"/>
          <p14:tracePt t="21990" x="1565275" y="2465388"/>
          <p14:tracePt t="21999" x="1677988" y="2439988"/>
          <p14:tracePt t="22006" x="1790700" y="2414588"/>
          <p14:tracePt t="22014" x="1852613" y="2403475"/>
          <p14:tracePt t="22023" x="1927225" y="2390775"/>
          <p14:tracePt t="22031" x="1965325" y="2390775"/>
          <p14:tracePt t="22039" x="1990725" y="2378075"/>
          <p14:tracePt t="22046" x="2003425" y="2365375"/>
          <p14:tracePt t="22223" x="2014538" y="2339975"/>
          <p14:tracePt t="22694" x="2003425" y="2339975"/>
          <p14:tracePt t="22702" x="1927225" y="2327275"/>
          <p14:tracePt t="22711" x="1865313" y="2303463"/>
          <p14:tracePt t="22718" x="1801813" y="2290763"/>
          <p14:tracePt t="22727" x="1790700" y="2278063"/>
          <p14:tracePt t="22735" x="1765300" y="2278063"/>
          <p14:tracePt t="22743" x="1739900" y="2278063"/>
          <p14:tracePt t="22752" x="1739900" y="2265363"/>
          <p14:tracePt t="22759" x="1727200" y="2252663"/>
          <p14:tracePt t="22790" x="1727200" y="2239963"/>
          <p14:tracePt t="22799" x="1714500" y="2239963"/>
          <p14:tracePt t="22887" x="1714500" y="2227263"/>
          <p14:tracePt t="22974" x="1714500" y="2214563"/>
          <p14:tracePt t="22983" x="1714500" y="2201863"/>
          <p14:tracePt t="22999" x="1727200" y="2190750"/>
          <p14:tracePt t="23015" x="1752600" y="2178050"/>
          <p14:tracePt t="23023" x="1814513" y="2152650"/>
          <p14:tracePt t="23030" x="1865313" y="2152650"/>
          <p14:tracePt t="23039" x="1878013" y="2152650"/>
          <p14:tracePt t="23047" x="1890713" y="2139950"/>
          <p14:tracePt t="23070" x="1903413" y="2127250"/>
          <p14:tracePt t="23470" x="1914525" y="2127250"/>
          <p14:tracePt t="23486" x="1965325" y="2139950"/>
          <p14:tracePt t="23494" x="2003425" y="2139950"/>
          <p14:tracePt t="23502" x="2052638" y="2152650"/>
          <p14:tracePt t="23511" x="2078038" y="2165350"/>
          <p14:tracePt t="23518" x="2103438" y="2165350"/>
          <p14:tracePt t="23527" x="2127250" y="2178050"/>
          <p14:tracePt t="23535" x="2139950" y="2178050"/>
          <p14:tracePt t="23543" x="2152650" y="2178050"/>
          <p14:tracePt t="23552" x="2178050" y="2178050"/>
          <p14:tracePt t="23558" x="2216150" y="2178050"/>
          <p14:tracePt t="23568" x="2303463" y="2178050"/>
          <p14:tracePt t="23574" x="2390775" y="2178050"/>
          <p14:tracePt t="23583" x="2503488" y="2165350"/>
          <p14:tracePt t="23590" x="2616200" y="2139950"/>
          <p14:tracePt t="23601" x="2741613" y="2139950"/>
          <p14:tracePt t="23606" x="2854325" y="2139950"/>
          <p14:tracePt t="23615" x="2941638" y="2139950"/>
          <p14:tracePt t="23623" x="3003550" y="2139950"/>
          <p14:tracePt t="23631" x="3054350" y="2139950"/>
          <p14:tracePt t="23639" x="3079750" y="2139950"/>
          <p14:tracePt t="23647" x="3103563" y="2139950"/>
          <p14:tracePt t="23726" x="3116263" y="2127250"/>
          <p14:tracePt t="23743" x="3128963" y="2127250"/>
          <p14:tracePt t="23751" x="3141663" y="2114550"/>
          <p14:tracePt t="23774" x="3167063" y="2114550"/>
          <p14:tracePt t="23782" x="3179763" y="2114550"/>
          <p14:tracePt t="23799" x="3205163" y="2114550"/>
          <p14:tracePt t="23807" x="3241675" y="2101850"/>
          <p14:tracePt t="23815" x="3292475" y="2101850"/>
          <p14:tracePt t="23822" x="3341688" y="2101850"/>
          <p14:tracePt t="23831" x="3441700" y="2101850"/>
          <p14:tracePt t="23838" x="3579813" y="2101850"/>
          <p14:tracePt t="23847" x="3743325" y="2101850"/>
          <p14:tracePt t="23854" x="3879850" y="2101850"/>
          <p14:tracePt t="23862" x="4017963" y="2101850"/>
          <p14:tracePt t="23870" x="4168775" y="2101850"/>
          <p14:tracePt t="23878" x="4305300" y="2114550"/>
          <p14:tracePt t="23886" x="4456113" y="2114550"/>
          <p14:tracePt t="23895" x="4556125" y="2114550"/>
          <p14:tracePt t="23902" x="4643438" y="2114550"/>
          <p14:tracePt t="23911" x="4681538" y="2114550"/>
          <p14:tracePt t="23918" x="4694238" y="2114550"/>
          <p14:tracePt t="23927" x="4706938" y="2114550"/>
          <p14:tracePt t="23990" x="4732338" y="2114550"/>
          <p14:tracePt t="24015" x="4743450" y="2114550"/>
          <p14:tracePt t="24047" x="4756150" y="2114550"/>
          <p14:tracePt t="24063" x="4768850" y="2114550"/>
          <p14:tracePt t="24071" x="4781550" y="2114550"/>
          <p14:tracePt t="24078" x="4794250" y="2114550"/>
          <p14:tracePt t="24086" x="4832350" y="2114550"/>
          <p14:tracePt t="24094" x="4868863" y="2114550"/>
          <p14:tracePt t="24103" x="4906963" y="2114550"/>
          <p14:tracePt t="24111" x="4945063" y="2114550"/>
          <p14:tracePt t="24118" x="5006975" y="2114550"/>
          <p14:tracePt t="24126" x="5057775" y="2114550"/>
          <p14:tracePt t="24135" x="5119688" y="2114550"/>
          <p14:tracePt t="24143" x="5157788" y="2114550"/>
          <p14:tracePt t="24151" x="5181600" y="2114550"/>
          <p14:tracePt t="24159" x="5207000" y="2114550"/>
          <p14:tracePt t="24168" x="5232400" y="2114550"/>
          <p14:tracePt t="24174" x="5245100" y="2114550"/>
          <p14:tracePt t="24191" x="5270500" y="2114550"/>
          <p14:tracePt t="24278" x="5281613" y="2114550"/>
          <p14:tracePt t="24343" x="5294313" y="2114550"/>
          <p14:tracePt t="24366" x="5307013" y="2114550"/>
          <p14:tracePt t="24374" x="5319713" y="2114550"/>
          <p14:tracePt t="24382" x="5332413" y="2114550"/>
          <p14:tracePt t="24390" x="5345113" y="2114550"/>
          <p14:tracePt t="24401" x="5383213" y="2101850"/>
          <p14:tracePt t="24406" x="5407025" y="2089150"/>
          <p14:tracePt t="24415" x="5457825" y="2089150"/>
          <p14:tracePt t="24422" x="5507038" y="2089150"/>
          <p14:tracePt t="24431" x="5583238" y="2089150"/>
          <p14:tracePt t="24438" x="5657850" y="2101850"/>
          <p14:tracePt t="24447" x="5745163" y="2127250"/>
          <p14:tracePt t="24454" x="5821363" y="2127250"/>
          <p14:tracePt t="24462" x="5883275" y="2139950"/>
          <p14:tracePt t="24470" x="5970588" y="2152650"/>
          <p14:tracePt t="24478" x="6045200" y="2165350"/>
          <p14:tracePt t="24486" x="6096000" y="2165350"/>
          <p14:tracePt t="24494" x="6134100" y="2165350"/>
          <p14:tracePt t="24502" x="6157913" y="2165350"/>
          <p14:tracePt t="24511" x="6196013" y="2165350"/>
          <p14:tracePt t="24518" x="6208713" y="2165350"/>
          <p14:tracePt t="24543" x="6221413" y="2165350"/>
          <p14:tracePt t="24583" x="6234113" y="2152650"/>
          <p14:tracePt t="25023" x="6246813" y="2165350"/>
          <p14:tracePt t="25031" x="6270625" y="2165350"/>
          <p14:tracePt t="25038" x="6334125" y="2178050"/>
          <p14:tracePt t="25047" x="6383338" y="2190750"/>
          <p14:tracePt t="25054" x="6383338" y="2201863"/>
          <p14:tracePt t="25062" x="6396038" y="2201863"/>
          <p14:tracePt t="25070" x="6396038" y="2214563"/>
          <p14:tracePt t="25078" x="6421438" y="2214563"/>
          <p14:tracePt t="25086" x="6459538" y="2214563"/>
          <p14:tracePt t="25094" x="6483350" y="2214563"/>
          <p14:tracePt t="25102" x="6521450" y="2214563"/>
          <p14:tracePt t="25111" x="6559550" y="2214563"/>
          <p14:tracePt t="25118" x="6634163" y="2214563"/>
          <p14:tracePt t="25126" x="6734175" y="2214563"/>
          <p14:tracePt t="25135" x="6846888" y="2214563"/>
          <p14:tracePt t="25143" x="6997700" y="2214563"/>
          <p14:tracePt t="25152" x="7159625" y="2214563"/>
          <p14:tracePt t="25159" x="7310438" y="2201863"/>
          <p14:tracePt t="25168" x="7459663" y="2201863"/>
          <p14:tracePt t="25174" x="7597775" y="2201863"/>
          <p14:tracePt t="25186" x="7710488" y="2201863"/>
          <p14:tracePt t="25201" x="7848600" y="2190750"/>
          <p14:tracePt t="25206" x="7910513" y="2178050"/>
          <p14:tracePt t="25215" x="7961313" y="2127250"/>
          <p14:tracePt t="25222" x="7999413" y="2114550"/>
          <p14:tracePt t="25230" x="8010525" y="2114550"/>
          <p14:tracePt t="25238" x="8023225" y="2101850"/>
          <p14:tracePt t="25246" x="8035925" y="2101850"/>
          <p14:tracePt t="25254" x="8061325" y="2101850"/>
          <p14:tracePt t="25263" x="8086725" y="2101850"/>
          <p14:tracePt t="25270" x="8123238" y="2101850"/>
          <p14:tracePt t="25279" x="8148638" y="2101850"/>
          <p14:tracePt t="25286" x="8174038" y="2089150"/>
          <p14:tracePt t="25294" x="8212138" y="2078038"/>
          <p14:tracePt t="25303" x="8248650" y="2078038"/>
          <p14:tracePt t="25319" x="8261350" y="2078038"/>
          <p14:tracePt t="25327" x="8286750" y="2078038"/>
          <p14:tracePt t="25335" x="8286750" y="2065338"/>
          <p14:tracePt t="25342" x="8299450" y="2065338"/>
          <p14:tracePt t="25352" x="8335963" y="2065338"/>
          <p14:tracePt t="25358" x="8412163" y="2052638"/>
          <p14:tracePt t="25366" x="8461375" y="2052638"/>
          <p14:tracePt t="25374" x="8512175" y="2039938"/>
          <p14:tracePt t="25385" x="8586788" y="2027238"/>
          <p14:tracePt t="25391" x="8650288" y="2027238"/>
          <p14:tracePt t="25401" x="8737600" y="2027238"/>
          <p14:tracePt t="25407" x="8837613" y="2027238"/>
          <p14:tracePt t="25415" x="8886825" y="2027238"/>
          <p14:tracePt t="25423" x="8963025" y="2027238"/>
          <p14:tracePt t="25431" x="9024938" y="2027238"/>
          <p14:tracePt t="25438" x="9075738" y="2027238"/>
          <p14:tracePt t="25447" x="9099550" y="2027238"/>
          <p14:tracePt t="25454" x="9137650" y="2039938"/>
          <p14:tracePt t="25462" x="9163050" y="2039938"/>
          <p14:tracePt t="25470" x="9175750" y="2039938"/>
          <p14:tracePt t="25486" x="9188450" y="2039938"/>
          <p14:tracePt t="25502" x="9212263" y="2039938"/>
          <p14:tracePt t="25551" x="9224963" y="2039938"/>
          <p14:tracePt t="25559" x="9237663" y="2039938"/>
          <p14:tracePt t="25566" x="9250363" y="2039938"/>
          <p14:tracePt t="25574" x="9263063" y="2039938"/>
          <p14:tracePt t="25585" x="9275763" y="2039938"/>
          <p14:tracePt t="25601" x="9301163" y="2039938"/>
          <p14:tracePt t="25614" x="9324975" y="2039938"/>
          <p14:tracePt t="25623" x="9337675" y="2039938"/>
          <p14:tracePt t="25630" x="9375775" y="2039938"/>
          <p14:tracePt t="25639" x="9424988" y="2039938"/>
          <p14:tracePt t="25647" x="9475788" y="2039938"/>
          <p14:tracePt t="25654" x="9550400" y="2039938"/>
          <p14:tracePt t="25663" x="9726613" y="2052638"/>
          <p14:tracePt t="25670" x="9852025" y="2065338"/>
          <p14:tracePt t="25679" x="9988550" y="2089150"/>
          <p14:tracePt t="25686" x="10126663" y="2114550"/>
          <p14:tracePt t="25694" x="10264775" y="2139950"/>
          <p14:tracePt t="25703" x="10377488" y="2152650"/>
          <p14:tracePt t="25711" x="10490200" y="2190750"/>
          <p14:tracePt t="25719" x="10577513" y="2201863"/>
          <p14:tracePt t="25726" x="10626725" y="2201863"/>
          <p14:tracePt t="25735" x="10652125" y="2201863"/>
          <p14:tracePt t="25742" x="10677525" y="2201863"/>
          <p14:tracePt t="25751" x="10702925" y="2201863"/>
          <p14:tracePt t="25758" x="10715625" y="2201863"/>
          <p14:tracePt t="26199" x="10739438" y="2214563"/>
          <p14:tracePt t="26215" x="10739438" y="2227263"/>
          <p14:tracePt t="26223" x="10739438" y="2239963"/>
          <p14:tracePt t="26231" x="10739438" y="2252663"/>
          <p14:tracePt t="26239" x="10739438" y="2265363"/>
          <p14:tracePt t="26247" x="10739438" y="2278063"/>
          <p14:tracePt t="26262" x="10739438" y="2303463"/>
          <p14:tracePt t="26270" x="10739438" y="2314575"/>
          <p14:tracePt t="26278" x="10739438" y="2327275"/>
          <p14:tracePt t="26286" x="10726738" y="2352675"/>
          <p14:tracePt t="26294" x="10726738" y="2365375"/>
          <p14:tracePt t="26303" x="10726738" y="2390775"/>
          <p14:tracePt t="26311" x="10715625" y="2414588"/>
          <p14:tracePt t="26319" x="10690225" y="2452688"/>
          <p14:tracePt t="26327" x="10664825" y="2478088"/>
          <p14:tracePt t="26335" x="10626725" y="2516188"/>
          <p14:tracePt t="26343" x="10602913" y="2552700"/>
          <p14:tracePt t="26352" x="10564813" y="2578100"/>
          <p14:tracePt t="26361" x="10490200" y="2627313"/>
          <p14:tracePt t="26371" x="10414000" y="2690813"/>
          <p14:tracePt t="26377" x="10339388" y="2716213"/>
          <p14:tracePt t="26387" x="10264775" y="2765425"/>
          <p14:tracePt t="26391" x="10139363" y="2790825"/>
          <p14:tracePt t="26403" x="10039350" y="2840038"/>
          <p14:tracePt t="26408" x="9901238" y="2865438"/>
          <p14:tracePt t="26418" x="9750425" y="2890838"/>
          <p14:tracePt t="26422" x="9601200" y="2928938"/>
          <p14:tracePt t="26435" x="9450388" y="2941638"/>
          <p14:tracePt t="26439" x="9312275" y="2978150"/>
          <p14:tracePt t="26449" x="9137650" y="3003550"/>
          <p14:tracePt t="26454" x="8986838" y="3016250"/>
          <p14:tracePt t="26465" x="8863013" y="3016250"/>
          <p14:tracePt t="26471" x="8674100" y="3016250"/>
          <p14:tracePt t="26480" x="8499475" y="3016250"/>
          <p14:tracePt t="26487" x="8324850" y="3003550"/>
          <p14:tracePt t="26496" x="8161338" y="2965450"/>
          <p14:tracePt t="26504" x="7948613" y="2952750"/>
          <p14:tracePt t="26510" x="7723188" y="2903538"/>
          <p14:tracePt t="26518" x="7435850" y="2865438"/>
          <p14:tracePt t="26527" x="7034213" y="2803525"/>
          <p14:tracePt t="26535" x="6696075" y="2728913"/>
          <p14:tracePt t="26542" x="6334125" y="2665413"/>
          <p14:tracePt t="26552" x="6045200" y="2616200"/>
          <p14:tracePt t="26559" x="5783263" y="2565400"/>
          <p14:tracePt t="26567" x="5457825" y="2527300"/>
          <p14:tracePt t="26574" x="5194300" y="2490788"/>
          <p14:tracePt t="26584" x="4968875" y="2439988"/>
          <p14:tracePt t="26591" x="4756150" y="2427288"/>
          <p14:tracePt t="26600" x="4568825" y="2414588"/>
          <p14:tracePt t="26607" x="4430713" y="2390775"/>
          <p14:tracePt t="26615" x="4330700" y="2390775"/>
          <p14:tracePt t="26623" x="4268788" y="2390775"/>
          <p14:tracePt t="26630" x="4217988" y="2390775"/>
          <p14:tracePt t="26638" x="4168775" y="2390775"/>
          <p14:tracePt t="26647" x="4130675" y="2390775"/>
          <p14:tracePt t="26743" x="4130675" y="2378075"/>
          <p14:tracePt t="26751" x="4130675" y="2365375"/>
          <p14:tracePt t="26758" x="4130675" y="2352675"/>
          <p14:tracePt t="26767" x="4130675" y="2339975"/>
          <p14:tracePt t="26783" x="4130675" y="2327275"/>
          <p14:tracePt t="26799" x="4130675" y="2314575"/>
          <p14:tracePt t="26806" x="4130675" y="2303463"/>
          <p14:tracePt t="26815" x="4143375" y="2278063"/>
          <p14:tracePt t="26822" x="4143375" y="2265363"/>
          <p14:tracePt t="26831" x="4156075" y="2252663"/>
          <p14:tracePt t="26854" x="4156075" y="2227263"/>
          <p14:tracePt t="26967" x="4156075" y="2214563"/>
          <p14:tracePt t="27103" x="4143375" y="2214563"/>
          <p14:tracePt t="27110" x="4143375" y="2201863"/>
          <p14:tracePt t="27118" x="4130675" y="2190750"/>
          <p14:tracePt t="27135" x="4117975" y="2178050"/>
          <p14:tracePt t="27143" x="4105275" y="2178050"/>
          <p14:tracePt t="27151" x="4105275" y="2165350"/>
          <p14:tracePt t="27158" x="4092575" y="2152650"/>
          <p14:tracePt t="27167" x="4081463" y="2127250"/>
          <p14:tracePt t="27174" x="4081463" y="2114550"/>
          <p14:tracePt t="27184" x="4068763" y="2114550"/>
          <p14:tracePt t="27190" x="4068763" y="2101850"/>
          <p14:tracePt t="27201" x="4068763" y="2089150"/>
          <p14:tracePt t="27223" x="4043363" y="2078038"/>
          <p14:tracePt t="27232" x="4043363" y="2065338"/>
          <p14:tracePt t="27239" x="4043363" y="2052638"/>
          <p14:tracePt t="27247" x="4043363" y="2039938"/>
          <p14:tracePt t="27270" x="4017963" y="2027238"/>
          <p14:tracePt t="27287" x="4005263" y="2014538"/>
          <p14:tracePt t="27303" x="3992563" y="2001838"/>
          <p14:tracePt t="27318" x="3979863" y="1978025"/>
          <p14:tracePt t="27327" x="3968750" y="1978025"/>
          <p14:tracePt t="27342" x="3943350" y="1978025"/>
          <p14:tracePt t="27352" x="3943350" y="1952625"/>
          <p14:tracePt t="27359" x="3943350" y="1939925"/>
          <p14:tracePt t="27368" x="3905250" y="1914525"/>
          <p14:tracePt t="27374" x="3879850" y="1876425"/>
          <p14:tracePt t="27384" x="3867150" y="1865313"/>
          <p14:tracePt t="27391" x="3856038" y="1852613"/>
          <p14:tracePt t="27399" x="3843338" y="1839913"/>
          <p14:tracePt t="27406" x="3843338" y="1827213"/>
          <p14:tracePt t="27415" x="3830638" y="1814513"/>
          <p14:tracePt t="27422" x="3817938" y="1776413"/>
          <p14:tracePt t="27431" x="3805238" y="1765300"/>
          <p14:tracePt t="27439" x="3792538" y="1752600"/>
          <p14:tracePt t="27447" x="3779838" y="1739900"/>
          <p14:tracePt t="27454" x="3767138" y="1727200"/>
          <p14:tracePt t="27462" x="3767138" y="1701800"/>
          <p14:tracePt t="27470" x="3756025" y="1689100"/>
          <p14:tracePt t="27478" x="3743325" y="1676400"/>
          <p14:tracePt t="27486" x="3743325" y="1663700"/>
          <p14:tracePt t="27494" x="3743325" y="1652588"/>
          <p14:tracePt t="27502" x="3743325" y="1639888"/>
          <p14:tracePt t="27519" x="3743325" y="1627188"/>
          <p14:tracePt t="27535" x="3743325" y="1601788"/>
          <p14:tracePt t="27552" x="3743325" y="1589088"/>
          <p14:tracePt t="27558" x="3743325" y="1576388"/>
          <p14:tracePt t="27568" x="3743325" y="1563688"/>
          <p14:tracePt t="27574" x="3743325" y="1552575"/>
          <p14:tracePt t="27584" x="3743325" y="1527175"/>
          <p14:tracePt t="27590" x="3743325" y="1514475"/>
          <p14:tracePt t="27601" x="3756025" y="1501775"/>
          <p14:tracePt t="27615" x="3779838" y="1476375"/>
          <p14:tracePt t="27623" x="3779838" y="1450975"/>
          <p14:tracePt t="27631" x="3805238" y="1450975"/>
          <p14:tracePt t="27639" x="3843338" y="1450975"/>
          <p14:tracePt t="27647" x="3856038" y="1427163"/>
          <p14:tracePt t="27655" x="3879850" y="1401763"/>
          <p14:tracePt t="27663" x="3879850" y="1376363"/>
          <p14:tracePt t="27670" x="3905250" y="1376363"/>
          <p14:tracePt t="27678" x="3930650" y="1376363"/>
          <p14:tracePt t="27686" x="3943350" y="1363663"/>
          <p14:tracePt t="27694" x="3956050" y="1363663"/>
          <p14:tracePt t="27702" x="3979863" y="1363663"/>
          <p14:tracePt t="27742" x="3992563" y="1363663"/>
          <p14:tracePt t="27759" x="4017963" y="1363663"/>
          <p14:tracePt t="27766" x="4043363" y="1363663"/>
          <p14:tracePt t="27774" x="4081463" y="1363663"/>
          <p14:tracePt t="27784" x="4117975" y="1363663"/>
          <p14:tracePt t="27790" x="4143375" y="1363663"/>
          <p14:tracePt t="27800" x="4192588" y="1363663"/>
          <p14:tracePt t="27807" x="4268788" y="1389063"/>
          <p14:tracePt t="27814" x="4318000" y="1401763"/>
          <p14:tracePt t="27823" x="4343400" y="1414463"/>
          <p14:tracePt t="27831" x="4368800" y="1427163"/>
          <p14:tracePt t="27839" x="4406900" y="1439863"/>
          <p14:tracePt t="27847" x="4456113" y="1450975"/>
          <p14:tracePt t="27854" x="4494213" y="1450975"/>
          <p14:tracePt t="27862" x="4518025" y="1450975"/>
          <p14:tracePt t="27870" x="4530725" y="1476375"/>
          <p14:tracePt t="27878" x="4556125" y="1476375"/>
          <p14:tracePt t="27886" x="4556125" y="1501775"/>
          <p14:tracePt t="27895" x="4568825" y="1514475"/>
          <p14:tracePt t="27902" x="4594225" y="1539875"/>
          <p14:tracePt t="27911" x="4619625" y="1552575"/>
          <p14:tracePt t="27919" x="4643438" y="1563688"/>
          <p14:tracePt t="27927" x="4668838" y="1601788"/>
          <p14:tracePt t="27936" x="4694238" y="1627188"/>
          <p14:tracePt t="27942" x="4706938" y="1639888"/>
          <p14:tracePt t="27951" x="4732338" y="1676400"/>
          <p14:tracePt t="27959" x="4756150" y="1689100"/>
          <p14:tracePt t="27967" x="4756150" y="1727200"/>
          <p14:tracePt t="27974" x="4756150" y="1765300"/>
          <p14:tracePt t="27984" x="4768850" y="1801813"/>
          <p14:tracePt t="27991" x="4768850" y="1827213"/>
          <p14:tracePt t="28000" x="4768850" y="1852613"/>
          <p14:tracePt t="28014" x="4768850" y="1876425"/>
          <p14:tracePt t="28022" x="4768850" y="1889125"/>
          <p14:tracePt t="28031" x="4781550" y="1914525"/>
          <p14:tracePt t="28038" x="4794250" y="1939925"/>
          <p14:tracePt t="28046" x="4794250" y="1965325"/>
          <p14:tracePt t="28054" x="4794250" y="2001838"/>
          <p14:tracePt t="28062" x="4794250" y="2027238"/>
          <p14:tracePt t="28070" x="4806950" y="2052638"/>
          <p14:tracePt t="28079" x="4819650" y="2065338"/>
          <p14:tracePt t="28086" x="4819650" y="2089150"/>
          <p14:tracePt t="28094" x="4819650" y="2114550"/>
          <p14:tracePt t="28102" x="4806950" y="2127250"/>
          <p14:tracePt t="28111" x="4806950" y="2165350"/>
          <p14:tracePt t="28118" x="4794250" y="2190750"/>
          <p14:tracePt t="28127" x="4794250" y="2214563"/>
          <p14:tracePt t="28135" x="4781550" y="2239963"/>
          <p14:tracePt t="28142" x="4768850" y="2252663"/>
          <p14:tracePt t="28151" x="4732338" y="2314575"/>
          <p14:tracePt t="28159" x="4706938" y="2352675"/>
          <p14:tracePt t="28168" x="4694238" y="2365375"/>
          <p14:tracePt t="28174" x="4668838" y="2403475"/>
          <p14:tracePt t="28185" x="4643438" y="2414588"/>
          <p14:tracePt t="28190" x="4630738" y="2439988"/>
          <p14:tracePt t="28200" x="4606925" y="2439988"/>
          <p14:tracePt t="28206" x="4581525" y="2439988"/>
          <p14:tracePt t="28214" x="4543425" y="2465388"/>
          <p14:tracePt t="28223" x="4518025" y="2478088"/>
          <p14:tracePt t="28231" x="4481513" y="2478088"/>
          <p14:tracePt t="28238" x="4430713" y="2478088"/>
          <p14:tracePt t="28247" x="4394200" y="2478088"/>
          <p14:tracePt t="28254" x="4330700" y="2478088"/>
          <p14:tracePt t="28262" x="4243388" y="2478088"/>
          <p14:tracePt t="28270" x="4181475" y="2478088"/>
          <p14:tracePt t="28278" x="4092575" y="2478088"/>
          <p14:tracePt t="28286" x="3992563" y="2452688"/>
          <p14:tracePt t="28294" x="3905250" y="2427288"/>
          <p14:tracePt t="28302" x="3792538" y="2403475"/>
          <p14:tracePt t="28311" x="3730625" y="2390775"/>
          <p14:tracePt t="28319" x="3643313" y="2352675"/>
          <p14:tracePt t="28326" x="3567113" y="2339975"/>
          <p14:tracePt t="28335" x="3492500" y="2327275"/>
          <p14:tracePt t="28343" x="3441700" y="2314575"/>
          <p14:tracePt t="28352" x="3405188" y="2303463"/>
          <p14:tracePt t="28359" x="3367088" y="2290763"/>
          <p14:tracePt t="28368" x="3354388" y="2278063"/>
          <p14:tracePt t="28374" x="3341688" y="2265363"/>
          <p14:tracePt t="28383" x="3328988" y="2252663"/>
          <p14:tracePt t="28391" x="3317875" y="2239963"/>
          <p14:tracePt t="28402" x="3317875" y="2214563"/>
          <p14:tracePt t="28406" x="3317875" y="2190750"/>
          <p14:tracePt t="28414" x="3317875" y="2178050"/>
          <p14:tracePt t="28422" x="3317875" y="2152650"/>
          <p14:tracePt t="28431" x="3317875" y="2114550"/>
          <p14:tracePt t="28438" x="3317875" y="2089150"/>
          <p14:tracePt t="28447" x="3317875" y="2078038"/>
          <p14:tracePt t="28454" x="3317875" y="2039938"/>
          <p14:tracePt t="28463" x="3317875" y="1989138"/>
          <p14:tracePt t="28470" x="3317875" y="1965325"/>
          <p14:tracePt t="28479" x="3317875" y="1939925"/>
          <p14:tracePt t="28486" x="3317875" y="1901825"/>
          <p14:tracePt t="28494" x="3341688" y="1827213"/>
          <p14:tracePt t="28502" x="3367088" y="1789113"/>
          <p14:tracePt t="28511" x="3379788" y="1765300"/>
          <p14:tracePt t="28518" x="3405188" y="1739900"/>
          <p14:tracePt t="28527" x="3429000" y="1689100"/>
          <p14:tracePt t="28536" x="3454400" y="1663700"/>
          <p14:tracePt t="28542" x="3454400" y="1639888"/>
          <p14:tracePt t="28552" x="3467100" y="1614488"/>
          <p14:tracePt t="28559" x="3479800" y="1589088"/>
          <p14:tracePt t="28567" x="3492500" y="1576388"/>
          <p14:tracePt t="28574" x="3505200" y="1563688"/>
          <p14:tracePt t="28585" x="3517900" y="1563688"/>
          <p14:tracePt t="28591" x="3517900" y="1552575"/>
          <p14:tracePt t="28600" x="3530600" y="1552575"/>
          <p14:tracePt t="28607" x="3541713" y="1539875"/>
          <p14:tracePt t="28615" x="3541713" y="1527175"/>
          <p14:tracePt t="28623" x="3567113" y="1527175"/>
          <p14:tracePt t="28630" x="3579813" y="1527175"/>
          <p14:tracePt t="28639" x="3592513" y="1501775"/>
          <p14:tracePt t="28647" x="3630613" y="1501775"/>
          <p14:tracePt t="28654" x="3654425" y="1501775"/>
          <p14:tracePt t="28662" x="3692525" y="1489075"/>
          <p14:tracePt t="28670" x="3705225" y="1489075"/>
          <p14:tracePt t="28678" x="3717925" y="1476375"/>
          <p14:tracePt t="28686" x="3730625" y="1476375"/>
          <p14:tracePt t="28694" x="3743325" y="1476375"/>
          <p14:tracePt t="28702" x="3756025" y="1476375"/>
          <p14:tracePt t="28727" x="3767138" y="1476375"/>
          <p14:tracePt t="28736" x="3779838" y="1476375"/>
          <p14:tracePt t="28752" x="3792538" y="1476375"/>
          <p14:tracePt t="28759" x="3805238" y="1476375"/>
          <p14:tracePt t="28799" x="3817938" y="1476375"/>
          <p14:tracePt t="28806" x="3830638" y="1476375"/>
          <p14:tracePt t="28814" x="3843338" y="1489075"/>
          <p14:tracePt t="28822" x="3856038" y="1489075"/>
          <p14:tracePt t="28831" x="3867150" y="1501775"/>
          <p14:tracePt t="28838" x="3879850" y="1514475"/>
          <p14:tracePt t="28847" x="3917950" y="1539875"/>
          <p14:tracePt t="28854" x="3968750" y="1576388"/>
          <p14:tracePt t="28863" x="4017963" y="1601788"/>
          <p14:tracePt t="28870" x="4043363" y="1614488"/>
          <p14:tracePt t="28878" x="4056063" y="1639888"/>
          <p14:tracePt t="28886" x="4081463" y="1652588"/>
          <p14:tracePt t="28894" x="4117975" y="1663700"/>
          <p14:tracePt t="28902" x="4143375" y="1689100"/>
          <p14:tracePt t="28911" x="4156075" y="1689100"/>
          <p14:tracePt t="28918" x="4168775" y="1689100"/>
          <p14:tracePt t="28927" x="4192588" y="1689100"/>
          <p14:tracePt t="28942" x="4205288" y="1701800"/>
          <p14:tracePt t="28952" x="4217988" y="1701800"/>
          <p14:tracePt t="28958" x="4243388" y="1714500"/>
          <p14:tracePt t="28967" x="4268788" y="1739900"/>
          <p14:tracePt t="28974" x="4268788" y="1776413"/>
          <p14:tracePt t="28983" x="4281488" y="1801813"/>
          <p14:tracePt t="28991" x="4281488" y="1814513"/>
          <p14:tracePt t="29001" x="4305300" y="1827213"/>
          <p14:tracePt t="29007" x="4305300" y="1865313"/>
          <p14:tracePt t="29015" x="4330700" y="1876425"/>
          <p14:tracePt t="29023" x="4330700" y="1901825"/>
          <p14:tracePt t="29031" x="4330700" y="1914525"/>
          <p14:tracePt t="29038" x="4356100" y="1927225"/>
          <p14:tracePt t="29047" x="4368800" y="1952625"/>
          <p14:tracePt t="29054" x="4368800" y="1965325"/>
          <p14:tracePt t="29062" x="4381500" y="1989138"/>
          <p14:tracePt t="29070" x="4381500" y="2027238"/>
          <p14:tracePt t="29078" x="4394200" y="2065338"/>
          <p14:tracePt t="29087" x="4394200" y="2089150"/>
          <p14:tracePt t="29094" x="4394200" y="2127250"/>
          <p14:tracePt t="29102" x="4406900" y="2165350"/>
          <p14:tracePt t="29111" x="4406900" y="2201863"/>
          <p14:tracePt t="29119" x="4406900" y="2252663"/>
          <p14:tracePt t="29127" x="4406900" y="2290763"/>
          <p14:tracePt t="29136" x="4406900" y="2327275"/>
          <p14:tracePt t="29142" x="4394200" y="2378075"/>
          <p14:tracePt t="29151" x="4368800" y="2452688"/>
          <p14:tracePt t="29159" x="4368800" y="2503488"/>
          <p14:tracePt t="29168" x="4356100" y="2527300"/>
          <p14:tracePt t="29174" x="4330700" y="2565400"/>
          <p14:tracePt t="29185" x="4318000" y="2578100"/>
          <p14:tracePt t="29191" x="4294188" y="2603500"/>
          <p14:tracePt t="29202" x="4294188" y="2627313"/>
          <p14:tracePt t="29217" x="4281488" y="2640013"/>
          <p14:tracePt t="33054" x="4268788" y="2640013"/>
          <p14:tracePt t="33062" x="4256088" y="2652713"/>
          <p14:tracePt t="33071" x="4256088" y="2665413"/>
          <p14:tracePt t="33078" x="4230688" y="2665413"/>
          <p14:tracePt t="33086" x="4205288" y="2665413"/>
          <p14:tracePt t="33094" x="4168775" y="2665413"/>
          <p14:tracePt t="33102" x="4130675" y="2665413"/>
          <p14:tracePt t="33110" x="4068763" y="2652713"/>
          <p14:tracePt t="33118" x="4043363" y="2640013"/>
          <p14:tracePt t="33127" x="4030663" y="2627313"/>
          <p14:tracePt t="33135" x="4017963" y="2627313"/>
          <p14:tracePt t="33143" x="4017963" y="2616200"/>
          <p14:tracePt t="33152" x="4005263" y="2616200"/>
          <p14:tracePt t="33158" x="4005263" y="2603500"/>
          <p14:tracePt t="33168" x="3992563" y="2603500"/>
          <p14:tracePt t="33174" x="3992563" y="2590800"/>
          <p14:tracePt t="33184" x="3979863" y="2578100"/>
          <p14:tracePt t="33203" x="3968750" y="2565400"/>
          <p14:tracePt t="33206" x="3968750" y="2552700"/>
          <p14:tracePt t="33215" x="3956050" y="2552700"/>
          <p14:tracePt t="33222" x="3943350" y="2540000"/>
          <p14:tracePt t="33231" x="3943350" y="2516188"/>
          <p14:tracePt t="33238" x="3917950" y="2490788"/>
          <p14:tracePt t="33247" x="3917950" y="2465388"/>
          <p14:tracePt t="33254" x="3892550" y="2427288"/>
          <p14:tracePt t="33263" x="3879850" y="2403475"/>
          <p14:tracePt t="33270" x="3856038" y="2390775"/>
          <p14:tracePt t="33279" x="3843338" y="2365375"/>
          <p14:tracePt t="33286" x="3830638" y="2352675"/>
          <p14:tracePt t="33294" x="3817938" y="2327275"/>
          <p14:tracePt t="33302" x="3817938" y="2314575"/>
          <p14:tracePt t="33310" x="3779838" y="2278063"/>
          <p14:tracePt t="33319" x="3756025" y="2239963"/>
          <p14:tracePt t="33327" x="3756025" y="2227263"/>
          <p14:tracePt t="33350" x="3756025" y="2201863"/>
          <p14:tracePt t="33382" x="3756025" y="2190750"/>
          <p14:tracePt t="33415" x="3756025" y="2165350"/>
          <p14:tracePt t="33423" x="3756025" y="2152650"/>
          <p14:tracePt t="33431" x="3767138" y="2139950"/>
          <p14:tracePt t="33438" x="3779838" y="2139950"/>
          <p14:tracePt t="33454" x="3792538" y="2127250"/>
          <p14:tracePt t="33463" x="3805238" y="2127250"/>
          <p14:tracePt t="33471" x="3817938" y="2101850"/>
          <p14:tracePt t="33486" x="3830638" y="2089150"/>
          <p14:tracePt t="33494" x="3830638" y="2078038"/>
          <p14:tracePt t="33502" x="3843338" y="2078038"/>
          <p14:tracePt t="33511" x="3843338" y="2052638"/>
          <p14:tracePt t="33518" x="3856038" y="2039938"/>
          <p14:tracePt t="33527" x="3867150" y="2039938"/>
          <p14:tracePt t="33535" x="3879850" y="2027238"/>
          <p14:tracePt t="33543" x="3892550" y="2014538"/>
          <p14:tracePt t="33552" x="3917950" y="2001838"/>
          <p14:tracePt t="33622" x="3930650" y="1989138"/>
          <p14:tracePt t="33654" x="3943350" y="1989138"/>
          <p14:tracePt t="33847" x="3956050" y="1978025"/>
          <p14:tracePt t="33854" x="3956050" y="1965325"/>
          <p14:tracePt t="33863" x="3968750" y="1965325"/>
          <p14:tracePt t="33878" x="3979863" y="1952625"/>
          <p14:tracePt t="33943" x="3992563" y="1952625"/>
          <p14:tracePt t="33958" x="3992563" y="1939925"/>
          <p14:tracePt t="34119" x="3979863" y="1952625"/>
          <p14:tracePt t="34158" x="3992563" y="1939925"/>
          <p14:tracePt t="34167" x="3979863" y="1952625"/>
          <p14:tracePt t="34327" x="3968750" y="1965325"/>
          <p14:tracePt t="34351" x="3979863" y="1965325"/>
          <p14:tracePt t="34359" x="3956050" y="1989138"/>
          <p14:tracePt t="34368" x="3943350" y="2001838"/>
          <p14:tracePt t="34382" x="3956050" y="1989138"/>
          <p14:tracePt t="38103" x="3943350" y="1978025"/>
          <p14:tracePt t="38118" x="3943350" y="1965325"/>
          <p14:tracePt t="38134" x="3930650" y="1965325"/>
          <p14:tracePt t="38142" x="3917950" y="1965325"/>
          <p14:tracePt t="38150" x="3905250" y="1965325"/>
          <p14:tracePt t="38158" x="3892550" y="1965325"/>
          <p14:tracePt t="38168" x="3879850" y="1965325"/>
          <p14:tracePt t="38174" x="3867150" y="1965325"/>
          <p14:tracePt t="38254" x="3843338" y="1965325"/>
          <p14:tracePt t="38319" x="3830638" y="1965325"/>
          <p14:tracePt t="38359" x="3817938" y="1965325"/>
          <p14:tracePt t="38455" x="3805238" y="1965325"/>
          <p14:tracePt t="38463" x="3805238" y="1952625"/>
          <p14:tracePt t="38471" x="3805238" y="1927225"/>
          <p14:tracePt t="38479" x="3817938" y="1927225"/>
          <p14:tracePt t="38486" x="3817938" y="1914525"/>
          <p14:tracePt t="38494" x="3817938" y="1889125"/>
          <p14:tracePt t="38502" x="3817938" y="1876425"/>
          <p14:tracePt t="38511" x="3830638" y="1852613"/>
          <p14:tracePt t="38518" x="3843338" y="1827213"/>
          <p14:tracePt t="38527" x="3856038" y="1789113"/>
          <p14:tracePt t="38535" x="3856038" y="1765300"/>
          <p14:tracePt t="38543" x="3879850" y="1752600"/>
          <p14:tracePt t="38551" x="3879850" y="1739900"/>
          <p14:tracePt t="38558" x="3905250" y="1714500"/>
          <p14:tracePt t="38567" x="3905250" y="1701800"/>
          <p14:tracePt t="38574" x="3917950" y="1689100"/>
          <p14:tracePt t="38598" x="3943350" y="1676400"/>
          <p14:tracePt t="38734" x="3956050" y="1676400"/>
          <p14:tracePt t="38743" x="3979863" y="1676400"/>
          <p14:tracePt t="38751" x="4005263" y="1676400"/>
          <p14:tracePt t="38759" x="4017963" y="1701800"/>
          <p14:tracePt t="38768" x="4068763" y="1701800"/>
          <p14:tracePt t="38774" x="4130675" y="1727200"/>
          <p14:tracePt t="38785" x="4168775" y="1765300"/>
          <p14:tracePt t="38791" x="4192588" y="1814513"/>
          <p14:tracePt t="38800" x="4243388" y="1901825"/>
          <p14:tracePt t="38807" x="4294188" y="1978025"/>
          <p14:tracePt t="38816" x="4343400" y="2052638"/>
          <p14:tracePt t="38822" x="4368800" y="2139950"/>
          <p14:tracePt t="38830" x="4381500" y="2227263"/>
          <p14:tracePt t="38838" x="4406900" y="2314575"/>
          <p14:tracePt t="38846" x="4418013" y="2365375"/>
          <p14:tracePt t="38854" x="4430713" y="2427288"/>
          <p14:tracePt t="38862" x="4430713" y="2478088"/>
          <p14:tracePt t="38871" x="4430713" y="2527300"/>
          <p14:tracePt t="38879" x="4430713" y="2565400"/>
          <p14:tracePt t="38886" x="4430713" y="2590800"/>
          <p14:tracePt t="38894" x="4394200" y="2616200"/>
          <p14:tracePt t="38902" x="4381500" y="2627313"/>
          <p14:tracePt t="38911" x="4356100" y="2652713"/>
          <p14:tracePt t="38918" x="4343400" y="2678113"/>
          <p14:tracePt t="38926" x="4305300" y="2703513"/>
          <p14:tracePt t="38935" x="4268788" y="2728913"/>
          <p14:tracePt t="38942" x="4243388" y="2728913"/>
          <p14:tracePt t="38951" x="4217988" y="2740025"/>
          <p14:tracePt t="38958" x="4192588" y="2740025"/>
          <p14:tracePt t="38968" x="4168775" y="2740025"/>
          <p14:tracePt t="38974" x="4143375" y="2740025"/>
          <p14:tracePt t="38984" x="4092575" y="2740025"/>
          <p14:tracePt t="38991" x="4030663" y="2728913"/>
          <p14:tracePt t="39001" x="3943350" y="2703513"/>
          <p14:tracePt t="39007" x="3843338" y="2678113"/>
          <p14:tracePt t="39015" x="3767138" y="2616200"/>
          <p14:tracePt t="39023" x="3667125" y="2552700"/>
          <p14:tracePt t="39031" x="3592513" y="2490788"/>
          <p14:tracePt t="39039" x="3541713" y="2427288"/>
          <p14:tracePt t="39046" x="3517900" y="2352675"/>
          <p14:tracePt t="39054" x="3492500" y="2265363"/>
          <p14:tracePt t="39062" x="3479800" y="2178050"/>
          <p14:tracePt t="39070" x="3479800" y="2127250"/>
          <p14:tracePt t="39078" x="3479800" y="2078038"/>
          <p14:tracePt t="39086" x="3492500" y="1989138"/>
          <p14:tracePt t="39094" x="3554413" y="1927225"/>
          <p14:tracePt t="39102" x="3617913" y="1876425"/>
          <p14:tracePt t="39110" x="3705225" y="1814513"/>
          <p14:tracePt t="39119" x="3779838" y="1776413"/>
          <p14:tracePt t="39126" x="3843338" y="1739900"/>
          <p14:tracePt t="39134" x="3930650" y="1714500"/>
          <p14:tracePt t="39142" x="4005263" y="1701800"/>
          <p14:tracePt t="39151" x="4068763" y="1689100"/>
          <p14:tracePt t="39158" x="4105275" y="1689100"/>
          <p14:tracePt t="39168" x="4130675" y="1689100"/>
          <p14:tracePt t="39174" x="4156075" y="1689100"/>
          <p14:tracePt t="39201" x="4168775" y="1701800"/>
          <p14:tracePt t="39215" x="4168775" y="1727200"/>
          <p14:tracePt t="39222" x="4168775" y="1739900"/>
          <p14:tracePt t="39230" x="4181475" y="1789113"/>
          <p14:tracePt t="39238" x="4192588" y="1827213"/>
          <p14:tracePt t="39246" x="4217988" y="1901825"/>
          <p14:tracePt t="39254" x="4268788" y="1989138"/>
          <p14:tracePt t="39262" x="4356100" y="2114550"/>
          <p14:tracePt t="39270" x="4406900" y="2227263"/>
          <p14:tracePt t="39279" x="4443413" y="2327275"/>
          <p14:tracePt t="39286" x="4481513" y="2452688"/>
          <p14:tracePt t="39294" x="4494213" y="2565400"/>
          <p14:tracePt t="39302" x="4506913" y="2665413"/>
          <p14:tracePt t="39310" x="4506913" y="2765425"/>
          <p14:tracePt t="39318" x="4494213" y="2840038"/>
          <p14:tracePt t="39326" x="4443413" y="2903538"/>
          <p14:tracePt t="39335" x="4368800" y="3003550"/>
          <p14:tracePt t="39343" x="4318000" y="3054350"/>
          <p14:tracePt t="39351" x="4243388" y="3054350"/>
          <p14:tracePt t="39358" x="4181475" y="3054350"/>
          <p14:tracePt t="39367" x="4105275" y="3016250"/>
          <p14:tracePt t="39374" x="4043363" y="2941638"/>
          <p14:tracePt t="39384" x="3979863" y="2840038"/>
          <p14:tracePt t="39391" x="3930650" y="2716213"/>
          <p14:tracePt t="39400" x="3892550" y="2552700"/>
          <p14:tracePt t="39407" x="3856038" y="2390775"/>
          <p14:tracePt t="39416" x="3856038" y="2278063"/>
          <p14:tracePt t="39423" x="3856038" y="2165350"/>
          <p14:tracePt t="39431" x="3879850" y="2065338"/>
          <p14:tracePt t="39439" x="3905250" y="1965325"/>
          <p14:tracePt t="39447" x="3943350" y="1914525"/>
          <p14:tracePt t="39454" x="4043363" y="1839913"/>
          <p14:tracePt t="39462" x="4117975" y="1776413"/>
          <p14:tracePt t="39471" x="4192588" y="1727200"/>
          <p14:tracePt t="39479" x="4294188" y="1701800"/>
          <p14:tracePt t="39486" x="4394200" y="1701800"/>
          <p14:tracePt t="39494" x="4494213" y="1701800"/>
          <p14:tracePt t="39502" x="4581525" y="1727200"/>
          <p14:tracePt t="39510" x="4668838" y="1752600"/>
          <p14:tracePt t="39519" x="4732338" y="1776413"/>
          <p14:tracePt t="39527" x="4768850" y="1827213"/>
          <p14:tracePt t="39534" x="4806950" y="1876425"/>
          <p14:tracePt t="39543" x="4856163" y="1914525"/>
          <p14:tracePt t="39551" x="4881563" y="1952625"/>
          <p14:tracePt t="39559" x="4894263" y="2001838"/>
          <p14:tracePt t="39568" x="4906963" y="2039938"/>
          <p14:tracePt t="39574" x="4919663" y="2078038"/>
          <p14:tracePt t="39583" x="4945063" y="2127250"/>
          <p14:tracePt t="39591" x="4981575" y="2190750"/>
          <p14:tracePt t="39601" x="5068888" y="2252663"/>
          <p14:tracePt t="39607" x="5157788" y="2303463"/>
          <p14:tracePt t="39618" x="5294313" y="2378075"/>
          <p14:tracePt t="39622" x="5432425" y="2414588"/>
          <p14:tracePt t="39630" x="5595938" y="2439988"/>
          <p14:tracePt t="39638" x="5783263" y="2452688"/>
          <p14:tracePt t="39648" x="5983288" y="2452688"/>
          <p14:tracePt t="39654" x="6221413" y="2403475"/>
          <p14:tracePt t="39663" x="6383338" y="2365375"/>
          <p14:tracePt t="39670" x="6546850" y="2327275"/>
          <p14:tracePt t="39679" x="6659563" y="2265363"/>
          <p14:tracePt t="39686" x="6759575" y="2214563"/>
          <p14:tracePt t="39694" x="6834188" y="2178050"/>
          <p14:tracePt t="39702" x="6910388" y="2114550"/>
          <p14:tracePt t="39711" x="6997700" y="2052638"/>
          <p14:tracePt t="39718" x="7085013" y="2014538"/>
          <p14:tracePt t="39727" x="7172325" y="1978025"/>
          <p14:tracePt t="39736" x="7246938" y="1952625"/>
          <p14:tracePt t="39743" x="7323138" y="1914525"/>
          <p14:tracePt t="39751" x="7397750" y="1889125"/>
          <p14:tracePt t="39758" x="7472363" y="1889125"/>
          <p14:tracePt t="39768" x="7548563" y="1865313"/>
          <p14:tracePt t="39774" x="7635875" y="1852613"/>
          <p14:tracePt t="39784" x="7710488" y="1852613"/>
          <p14:tracePt t="39791" x="7748588" y="1839913"/>
          <p14:tracePt t="39800" x="7773988" y="1827213"/>
          <p14:tracePt t="39822" x="7785100" y="1827213"/>
          <p14:tracePt t="39830" x="7797800" y="1827213"/>
          <p14:tracePt t="39847" x="7810500" y="1827213"/>
          <p14:tracePt t="39854" x="7810500" y="1814513"/>
          <p14:tracePt t="39863" x="7823200" y="1814513"/>
          <p14:tracePt t="39967" x="7810500" y="1814513"/>
          <p14:tracePt t="39974" x="7797800" y="1814513"/>
          <p14:tracePt t="39982" x="7797800" y="1827213"/>
          <p14:tracePt t="39999" x="7785100" y="1839913"/>
          <p14:tracePt t="40047" x="7773988" y="1839913"/>
          <p14:tracePt t="40063" x="7748588" y="1839913"/>
          <p14:tracePt t="40071" x="7735888" y="1839913"/>
          <p14:tracePt t="40079" x="7710488" y="1839913"/>
          <p14:tracePt t="40087" x="7685088" y="1839913"/>
          <p14:tracePt t="40094" x="7673975" y="1839913"/>
          <p14:tracePt t="40102" x="7635875" y="1852613"/>
          <p14:tracePt t="40111" x="7623175" y="1865313"/>
          <p14:tracePt t="40118" x="7597775" y="1876425"/>
          <p14:tracePt t="40127" x="7561263" y="1876425"/>
          <p14:tracePt t="40136" x="7510463" y="1876425"/>
          <p14:tracePt t="40143" x="7485063" y="1876425"/>
          <p14:tracePt t="40151" x="7459663" y="1876425"/>
          <p14:tracePt t="40158" x="7448550" y="1876425"/>
          <p14:tracePt t="40167" x="7435850" y="1876425"/>
          <p14:tracePt t="40183" x="7410450" y="1889125"/>
          <p14:tracePt t="40215" x="7410450" y="1901825"/>
          <p14:tracePt t="40311" x="7435850" y="1901825"/>
          <p14:tracePt t="40318" x="7459663" y="1901825"/>
          <p14:tracePt t="40327" x="7497763" y="1901825"/>
          <p14:tracePt t="40335" x="7561263" y="1914525"/>
          <p14:tracePt t="40342" x="7610475" y="1927225"/>
          <p14:tracePt t="40351" x="7685088" y="1939925"/>
          <p14:tracePt t="40359" x="7748588" y="1952625"/>
          <p14:tracePt t="40367" x="7823200" y="1978025"/>
          <p14:tracePt t="40374" x="7910513" y="1989138"/>
          <p14:tracePt t="40384" x="8035925" y="2014538"/>
          <p14:tracePt t="40390" x="8186738" y="2027238"/>
          <p14:tracePt t="40401" x="8335963" y="2052638"/>
          <p14:tracePt t="40406" x="8474075" y="2089150"/>
          <p14:tracePt t="40416" x="8599488" y="2114550"/>
          <p14:tracePt t="40422" x="8724900" y="2127250"/>
          <p14:tracePt t="40430" x="8824913" y="2139950"/>
          <p14:tracePt t="40438" x="8899525" y="2139950"/>
          <p14:tracePt t="40446" x="8963025" y="2139950"/>
          <p14:tracePt t="40454" x="8999538" y="2139950"/>
          <p14:tracePt t="40463" x="9012238" y="2139950"/>
          <p14:tracePt t="40550" x="8999538" y="2139950"/>
          <p14:tracePt t="40558" x="8963025" y="2139950"/>
          <p14:tracePt t="40567" x="8924925" y="2152650"/>
          <p14:tracePt t="40574" x="8850313" y="2152650"/>
          <p14:tracePt t="40583" x="8763000" y="2165350"/>
          <p14:tracePt t="40590" x="8686800" y="2165350"/>
          <p14:tracePt t="40600" x="8548688" y="2165350"/>
          <p14:tracePt t="40606" x="8412163" y="2165350"/>
          <p14:tracePt t="40616" x="8199438" y="2114550"/>
          <p14:tracePt t="40622" x="7999413" y="2078038"/>
          <p14:tracePt t="40631" x="7797800" y="2027238"/>
          <p14:tracePt t="40639" x="7635875" y="1989138"/>
          <p14:tracePt t="40647" x="7472363" y="1952625"/>
          <p14:tracePt t="40654" x="7335838" y="1914525"/>
          <p14:tracePt t="40663" x="7235825" y="1889125"/>
          <p14:tracePt t="40671" x="7185025" y="1889125"/>
          <p14:tracePt t="40679" x="7159625" y="1889125"/>
          <p14:tracePt t="40783" x="7172325" y="1889125"/>
          <p14:tracePt t="40790" x="7210425" y="1889125"/>
          <p14:tracePt t="40798" x="7272338" y="1889125"/>
          <p14:tracePt t="40806" x="7397750" y="1889125"/>
          <p14:tracePt t="40818" x="7523163" y="1889125"/>
          <p14:tracePt t="40822" x="7685088" y="1914525"/>
          <p14:tracePt t="40830" x="7810500" y="1952625"/>
          <p14:tracePt t="40838" x="7961313" y="1965325"/>
          <p14:tracePt t="40847" x="8099425" y="1978025"/>
          <p14:tracePt t="40854" x="8274050" y="2001838"/>
          <p14:tracePt t="40863" x="8386763" y="2027238"/>
          <p14:tracePt t="40870" x="8486775" y="2027238"/>
          <p14:tracePt t="40879" x="8561388" y="2039938"/>
          <p14:tracePt t="40886" x="8599488" y="2065338"/>
          <p14:tracePt t="40894" x="8624888" y="2065338"/>
          <p14:tracePt t="40902" x="8650288" y="2078038"/>
          <p14:tracePt t="40983" x="8637588" y="2089150"/>
          <p14:tracePt t="40991" x="8624888" y="2089150"/>
          <p14:tracePt t="40998" x="8586788" y="2089150"/>
          <p14:tracePt t="41007" x="8524875" y="2089150"/>
          <p14:tracePt t="41017" x="8435975" y="2089150"/>
          <p14:tracePt t="41023" x="8374063" y="2089150"/>
          <p14:tracePt t="41031" x="8286750" y="2089150"/>
          <p14:tracePt t="41038" x="8161338" y="2078038"/>
          <p14:tracePt t="41047" x="8048625" y="2052638"/>
          <p14:tracePt t="41054" x="7923213" y="2014538"/>
          <p14:tracePt t="41063" x="7835900" y="1989138"/>
          <p14:tracePt t="41070" x="7785100" y="1989138"/>
          <p14:tracePt t="41079" x="7761288" y="1978025"/>
          <p14:tracePt t="41086" x="7710488" y="1965325"/>
          <p14:tracePt t="41094" x="7673975" y="1952625"/>
          <p14:tracePt t="41102" x="7648575" y="1952625"/>
          <p14:tracePt t="41151" x="7661275" y="1952625"/>
          <p14:tracePt t="41159" x="7697788" y="1952625"/>
          <p14:tracePt t="41168" x="7773988" y="1952625"/>
          <p14:tracePt t="41174" x="7886700" y="1952625"/>
          <p14:tracePt t="41184" x="8023225" y="2001838"/>
          <p14:tracePt t="41191" x="8199438" y="2027238"/>
          <p14:tracePt t="41201" x="8499475" y="2065338"/>
          <p14:tracePt t="41206" x="8863013" y="2127250"/>
          <p14:tracePt t="41217" x="9263063" y="2178050"/>
          <p14:tracePt t="41222" x="9688513" y="2252663"/>
          <p14:tracePt t="41230" x="10113963" y="2290763"/>
          <p14:tracePt t="41238" x="10502900" y="2352675"/>
          <p14:tracePt t="41246" x="10828338" y="2414588"/>
          <p14:tracePt t="41254" x="11090275" y="2439988"/>
          <p14:tracePt t="41262" x="11241088" y="2452688"/>
          <p14:tracePt t="41271" x="11303000" y="2465388"/>
          <p14:tracePt t="41278" x="11328400" y="2465388"/>
          <p14:tracePt t="41335" x="11315700" y="2465388"/>
          <p14:tracePt t="41559" x="11303000" y="2452688"/>
          <p14:tracePt t="41782" x="11290300" y="2452688"/>
          <p14:tracePt t="41791" x="11277600" y="2452688"/>
          <p14:tracePt t="42231" x="11266488" y="2452688"/>
          <p14:tracePt t="43343" x="11253788" y="2452688"/>
          <p14:tracePt t="43351" x="11241088" y="2452688"/>
          <p14:tracePt t="43368" x="11228388" y="2452688"/>
          <p14:tracePt t="43374" x="11215688" y="2465388"/>
          <p14:tracePt t="43391" x="11190288" y="2490788"/>
          <p14:tracePt t="43400" x="11128375" y="2516188"/>
          <p14:tracePt t="43406" x="11077575" y="2565400"/>
          <p14:tracePt t="43420" x="10964863" y="2616200"/>
          <p14:tracePt t="43423" x="10839450" y="2703513"/>
          <p14:tracePt t="43436" x="10715625" y="2790825"/>
          <p14:tracePt t="43439" x="10590213" y="2865438"/>
          <p14:tracePt t="43452" x="10490200" y="2928938"/>
          <p14:tracePt t="43456" x="10377488" y="2965450"/>
          <p14:tracePt t="43466" x="10264775" y="3003550"/>
          <p14:tracePt t="43470" x="10126663" y="3065463"/>
          <p14:tracePt t="43483" x="10001250" y="3141663"/>
          <p14:tracePt t="43488" x="9913938" y="3178175"/>
          <p14:tracePt t="43494" x="9813925" y="3228975"/>
          <p14:tracePt t="43502" x="9713913" y="3316288"/>
          <p14:tracePt t="43510" x="9537700" y="3367088"/>
          <p14:tracePt t="43518" x="9363075" y="3416300"/>
          <p14:tracePt t="43527" x="9224963" y="3454400"/>
          <p14:tracePt t="43536" x="9099550" y="3479800"/>
          <p14:tracePt t="43543" x="8963025" y="3503613"/>
          <p14:tracePt t="43552" x="8863013" y="3529013"/>
          <p14:tracePt t="43558" x="8750300" y="3567113"/>
          <p14:tracePt t="43567" x="8637588" y="3603625"/>
          <p14:tracePt t="43575" x="8524875" y="3629025"/>
          <p14:tracePt t="43584" x="8448675" y="3667125"/>
          <p14:tracePt t="43591" x="8361363" y="3692525"/>
          <p14:tracePt t="43600" x="8274050" y="3716338"/>
          <p14:tracePt t="43607" x="8135938" y="3741738"/>
          <p14:tracePt t="43618" x="8035925" y="3767138"/>
          <p14:tracePt t="43622" x="7935913" y="3792538"/>
          <p14:tracePt t="43630" x="7848600" y="3792538"/>
          <p14:tracePt t="43638" x="7697788" y="3792538"/>
          <p14:tracePt t="43648" x="7535863" y="3792538"/>
          <p14:tracePt t="43654" x="7372350" y="3792538"/>
          <p14:tracePt t="43663" x="7185025" y="3792538"/>
          <p14:tracePt t="43671" x="7010400" y="3792538"/>
          <p14:tracePt t="43679" x="6759575" y="3792538"/>
          <p14:tracePt t="43686" x="6446838" y="3792538"/>
          <p14:tracePt t="43694" x="6070600" y="3792538"/>
          <p14:tracePt t="43703" x="5632450" y="3792538"/>
          <p14:tracePt t="43711" x="5294313" y="3792538"/>
          <p14:tracePt t="43719" x="5019675" y="3792538"/>
          <p14:tracePt t="43727" x="4743450" y="3792538"/>
          <p14:tracePt t="43735" x="4481513" y="3841750"/>
          <p14:tracePt t="43742" x="4217988" y="3879850"/>
          <p14:tracePt t="43752" x="3979863" y="3879850"/>
          <p14:tracePt t="43759" x="3792538" y="3892550"/>
          <p14:tracePt t="43768" x="3630613" y="3905250"/>
          <p14:tracePt t="43774" x="3467100" y="3941763"/>
          <p14:tracePt t="43784" x="3317875" y="3967163"/>
          <p14:tracePt t="43790" x="3179763" y="3992563"/>
          <p14:tracePt t="43799" x="3016250" y="4029075"/>
          <p14:tracePt t="43806" x="2903538" y="4054475"/>
          <p14:tracePt t="43816" x="2778125" y="4079875"/>
          <p14:tracePt t="43822" x="2667000" y="4105275"/>
          <p14:tracePt t="43832" x="2578100" y="4117975"/>
          <p14:tracePt t="43839" x="2541588" y="4129088"/>
          <p14:tracePt t="43847" x="2528888" y="4129088"/>
          <p14:tracePt t="43854" x="2503488" y="4141788"/>
          <p14:tracePt t="44166" x="2516188" y="4141788"/>
          <p14:tracePt t="44174" x="2528888" y="4117975"/>
          <p14:tracePt t="44184" x="2554288" y="4092575"/>
          <p14:tracePt t="44190" x="2578100" y="4079875"/>
          <p14:tracePt t="44200" x="2603500" y="4067175"/>
          <p14:tracePt t="44218" x="2716213" y="3992563"/>
          <p14:tracePt t="44222" x="2778125" y="3954463"/>
          <p14:tracePt t="44233" x="2841625" y="3905250"/>
          <p14:tracePt t="44239" x="2903538" y="3854450"/>
          <p14:tracePt t="44247" x="2954338" y="3816350"/>
          <p14:tracePt t="44254" x="3003550" y="3779838"/>
          <p14:tracePt t="44263" x="3079750" y="3741738"/>
          <p14:tracePt t="44270" x="3141663" y="3692525"/>
          <p14:tracePt t="44279" x="3154363" y="3654425"/>
          <p14:tracePt t="44286" x="3179763" y="3641725"/>
          <p14:tracePt t="44294" x="3205163" y="3616325"/>
          <p14:tracePt t="44302" x="3205163" y="3590925"/>
          <p14:tracePt t="44310" x="3216275" y="3579813"/>
          <p14:tracePt t="44318" x="3228975" y="3567113"/>
          <p14:tracePt t="44326" x="3228975" y="3541713"/>
          <p14:tracePt t="44334" x="3241675" y="3529013"/>
          <p14:tracePt t="44343" x="3267075" y="3516313"/>
          <p14:tracePt t="44351" x="3292475" y="3503613"/>
          <p14:tracePt t="44359" x="3317875" y="3490913"/>
          <p14:tracePt t="44368" x="3379788" y="3467100"/>
          <p14:tracePt t="44374" x="3441700" y="3454400"/>
          <p14:tracePt t="44384" x="3530600" y="3429000"/>
          <p14:tracePt t="44390" x="3617913" y="3416300"/>
          <p14:tracePt t="44400" x="3717925" y="3403600"/>
          <p14:tracePt t="44406" x="3817938" y="3390900"/>
          <p14:tracePt t="44417" x="3917950" y="3390900"/>
          <p14:tracePt t="44422" x="4043363" y="3390900"/>
          <p14:tracePt t="44434" x="4156075" y="3390900"/>
          <p14:tracePt t="44438" x="4294188" y="3390900"/>
          <p14:tracePt t="44446" x="4394200" y="3390900"/>
          <p14:tracePt t="44454" x="4530725" y="3390900"/>
          <p14:tracePt t="44463" x="4643438" y="3390900"/>
          <p14:tracePt t="44471" x="4756150" y="3390900"/>
          <p14:tracePt t="44479" x="4856163" y="3390900"/>
          <p14:tracePt t="44486" x="4956175" y="3390900"/>
          <p14:tracePt t="44494" x="5032375" y="3390900"/>
          <p14:tracePt t="44502" x="5068888" y="3390900"/>
          <p14:tracePt t="44511" x="5081588" y="3390900"/>
          <p14:tracePt t="44518" x="5094288" y="3390900"/>
          <p14:tracePt t="44614" x="5119688" y="3390900"/>
          <p14:tracePt t="44639" x="5132388" y="3390900"/>
          <p14:tracePt t="44679" x="5145088" y="3390900"/>
          <p14:tracePt t="44686" x="5157788" y="3378200"/>
          <p14:tracePt t="44694" x="5170488" y="3367088"/>
          <p14:tracePt t="44702" x="5219700" y="3367088"/>
          <p14:tracePt t="44710" x="5281613" y="3367088"/>
          <p14:tracePt t="44718" x="5383213" y="3367088"/>
          <p14:tracePt t="44727" x="5495925" y="3367088"/>
          <p14:tracePt t="44735" x="5645150" y="3367088"/>
          <p14:tracePt t="44743" x="5732463" y="3367088"/>
          <p14:tracePt t="44751" x="5832475" y="3367088"/>
          <p14:tracePt t="44759" x="5921375" y="3367088"/>
          <p14:tracePt t="44767" x="5957888" y="3354388"/>
          <p14:tracePt t="45662" x="5970588" y="3354388"/>
          <p14:tracePt t="45703" x="5983288" y="3341688"/>
          <p14:tracePt t="45734" x="5995988" y="3328988"/>
          <p14:tracePt t="45743" x="6008688" y="3328988"/>
          <p14:tracePt t="45751" x="6034088" y="3328988"/>
          <p14:tracePt t="45759" x="6057900" y="3328988"/>
          <p14:tracePt t="45767" x="6070600" y="3328988"/>
          <p14:tracePt t="45774" x="6096000" y="3316288"/>
          <p14:tracePt t="45783" x="6108700" y="3316288"/>
          <p14:tracePt t="45807" x="6121400" y="3303588"/>
          <p14:tracePt t="45823" x="6134100" y="3303588"/>
          <p14:tracePt t="45831" x="6146800" y="3303588"/>
          <p14:tracePt t="45838" x="6157913" y="3303588"/>
          <p14:tracePt t="45846" x="6196013" y="3290888"/>
          <p14:tracePt t="45854" x="6234113" y="3278188"/>
          <p14:tracePt t="45862" x="6283325" y="3278188"/>
          <p14:tracePt t="45870" x="6346825" y="3278188"/>
          <p14:tracePt t="45879" x="6421438" y="3278188"/>
          <p14:tracePt t="45887" x="6496050" y="3290888"/>
          <p14:tracePt t="45894" x="6546850" y="3290888"/>
          <p14:tracePt t="45902" x="6596063" y="3290888"/>
          <p14:tracePt t="45910" x="6621463" y="3303588"/>
          <p14:tracePt t="45918" x="6646863" y="3316288"/>
          <p14:tracePt t="45927" x="6659563" y="3316288"/>
          <p14:tracePt t="46239" x="6659563" y="3328988"/>
          <p14:tracePt t="46271" x="6659563" y="3341688"/>
          <p14:tracePt t="46278" x="6634163" y="3354388"/>
          <p14:tracePt t="46287" x="6546850" y="3390900"/>
          <p14:tracePt t="46294" x="6459538" y="3441700"/>
          <p14:tracePt t="46302" x="6334125" y="3479800"/>
          <p14:tracePt t="46310" x="6234113" y="3479800"/>
          <p14:tracePt t="46318" x="6170613" y="3490913"/>
          <p14:tracePt t="46327" x="6096000" y="3516313"/>
          <p14:tracePt t="46334" x="6008688" y="3529013"/>
          <p14:tracePt t="46342" x="5895975" y="3554413"/>
          <p14:tracePt t="46351" x="5770563" y="3554413"/>
          <p14:tracePt t="46359" x="5683250" y="3567113"/>
          <p14:tracePt t="46368" x="5645150" y="3590925"/>
          <p14:tracePt t="46374" x="5607050" y="3603625"/>
          <p14:tracePt t="46384" x="5570538" y="3603625"/>
          <p14:tracePt t="46391" x="5532438" y="3603625"/>
          <p14:tracePt t="46402" x="5495925" y="3603625"/>
          <p14:tracePt t="46407" x="5457825" y="3603625"/>
          <p14:tracePt t="46416" x="5419725" y="3603625"/>
          <p14:tracePt t="46423" x="5394325" y="3603625"/>
          <p14:tracePt t="46431" x="5370513" y="3603625"/>
          <p14:tracePt t="46438" x="5332413" y="3603625"/>
          <p14:tracePt t="46446" x="5319713" y="3590925"/>
          <p14:tracePt t="46454" x="5307013" y="3590925"/>
          <p14:tracePt t="46478" x="5294313" y="3590925"/>
          <p14:tracePt t="46534" x="5281613" y="3567113"/>
          <p14:tracePt t="46551" x="5270500" y="3554413"/>
          <p14:tracePt t="46559" x="5245100" y="3541713"/>
          <p14:tracePt t="46567" x="5245100" y="3529013"/>
          <p14:tracePt t="46574" x="5219700" y="3503613"/>
          <p14:tracePt t="46583" x="5219700" y="3490913"/>
          <p14:tracePt t="46591" x="5207000" y="3479800"/>
          <p14:tracePt t="46599" x="5194300" y="3467100"/>
          <p14:tracePt t="46606" x="5194300" y="3441700"/>
          <p14:tracePt t="46622" x="5194300" y="3429000"/>
          <p14:tracePt t="46633" x="5194300" y="3403600"/>
          <p14:tracePt t="46639" x="5194300" y="3378200"/>
          <p14:tracePt t="46646" x="5207000" y="3341688"/>
          <p14:tracePt t="46654" x="5219700" y="3316288"/>
          <p14:tracePt t="46662" x="5270500" y="3267075"/>
          <p14:tracePt t="46671" x="5332413" y="3190875"/>
          <p14:tracePt t="46678" x="5383213" y="3141663"/>
          <p14:tracePt t="46686" x="5470525" y="3078163"/>
          <p14:tracePt t="46694" x="5570538" y="3016250"/>
          <p14:tracePt t="46702" x="5708650" y="2965450"/>
          <p14:tracePt t="46710" x="5945188" y="2865438"/>
          <p14:tracePt t="46719" x="6183313" y="2790825"/>
          <p14:tracePt t="46726" x="6383338" y="2752725"/>
          <p14:tracePt t="46735" x="6572250" y="2716213"/>
          <p14:tracePt t="46742" x="6746875" y="2690813"/>
          <p14:tracePt t="46750" x="6897688" y="2678113"/>
          <p14:tracePt t="46759" x="7021513" y="2665413"/>
          <p14:tracePt t="46767" x="7172325" y="2652713"/>
          <p14:tracePt t="46774" x="7297738" y="2652713"/>
          <p14:tracePt t="46782" x="7359650" y="2652713"/>
          <p14:tracePt t="46791" x="7423150" y="2665413"/>
          <p14:tracePt t="46800" x="7448550" y="2678113"/>
          <p14:tracePt t="46806" x="7448550" y="2690813"/>
          <p14:tracePt t="46817" x="7459663" y="2703513"/>
          <p14:tracePt t="46823" x="7472363" y="2703513"/>
          <p14:tracePt t="46833" x="7472363" y="2728913"/>
          <p14:tracePt t="46838" x="7472363" y="2765425"/>
          <p14:tracePt t="46846" x="7472363" y="2803525"/>
          <p14:tracePt t="46854" x="7485063" y="2852738"/>
          <p14:tracePt t="46862" x="7497763" y="2890838"/>
          <p14:tracePt t="46871" x="7497763" y="2928938"/>
          <p14:tracePt t="46878" x="7497763" y="2965450"/>
          <p14:tracePt t="46887" x="7497763" y="2978150"/>
          <p14:tracePt t="46895" x="7497763" y="3003550"/>
          <p14:tracePt t="46902" x="7497763" y="3054350"/>
          <p14:tracePt t="46911" x="7497763" y="3090863"/>
          <p14:tracePt t="46918" x="7497763" y="3116263"/>
          <p14:tracePt t="46927" x="7497763" y="3141663"/>
          <p14:tracePt t="46934" x="7497763" y="3154363"/>
          <p14:tracePt t="46943" x="7497763" y="3178175"/>
          <p14:tracePt t="46951" x="7497763" y="3203575"/>
          <p14:tracePt t="46959" x="7497763" y="3216275"/>
          <p14:tracePt t="46974" x="7497763" y="3241675"/>
          <p14:tracePt t="46991" x="7497763" y="3254375"/>
          <p14:tracePt t="46998" x="7497763" y="3267075"/>
          <p14:tracePt t="47017" x="7497763" y="3278188"/>
          <p14:tracePt t="47047" x="7497763" y="3290888"/>
          <p14:tracePt t="47078" x="7497763" y="3303588"/>
          <p14:tracePt t="47087" x="7497763" y="3316288"/>
          <p14:tracePt t="47094" x="7497763" y="3328988"/>
          <p14:tracePt t="47110" x="7485063" y="3328988"/>
          <p14:tracePt t="47151" x="7485063" y="3341688"/>
          <p14:tracePt t="47159" x="7485063" y="3354388"/>
          <p14:tracePt t="47191" x="7485063" y="3367088"/>
          <p14:tracePt t="47215" x="7485063" y="3378200"/>
          <p14:tracePt t="47246" x="7485063" y="3390900"/>
          <p14:tracePt t="47262" x="7497763" y="3390900"/>
          <p14:tracePt t="47271" x="7510463" y="3390900"/>
          <p14:tracePt t="47278" x="7523163" y="3390900"/>
          <p14:tracePt t="47287" x="7548563" y="3390900"/>
          <p14:tracePt t="47294" x="7597775" y="3390900"/>
          <p14:tracePt t="47303" x="7648575" y="3378200"/>
          <p14:tracePt t="47311" x="7710488" y="3341688"/>
          <p14:tracePt t="47318" x="7735888" y="3328988"/>
          <p14:tracePt t="47327" x="7748588" y="3316288"/>
          <p14:tracePt t="47335" x="7761288" y="3303588"/>
          <p14:tracePt t="47343" x="7797800" y="3290888"/>
          <p14:tracePt t="47350" x="7810500" y="3278188"/>
          <p14:tracePt t="47359" x="7835900" y="3267075"/>
          <p14:tracePt t="47367" x="7886700" y="3228975"/>
          <p14:tracePt t="47376" x="7910513" y="3216275"/>
          <p14:tracePt t="47386" x="7935913" y="3203575"/>
          <p14:tracePt t="47393" x="7948613" y="3203575"/>
          <p14:tracePt t="47403" x="7986713" y="3190875"/>
          <p14:tracePt t="47409" x="8010525" y="3190875"/>
          <p14:tracePt t="47420" x="8048625" y="3178175"/>
          <p14:tracePt t="47425" x="8086725" y="3165475"/>
          <p14:tracePt t="47436" x="8135938" y="3141663"/>
          <p14:tracePt t="47441" x="8174038" y="3141663"/>
          <p14:tracePt t="47451" x="8235950" y="3128963"/>
          <p14:tracePt t="47455" x="8261350" y="3116263"/>
          <p14:tracePt t="47465" x="8299450" y="3103563"/>
          <p14:tracePt t="47470" x="8324850" y="3103563"/>
          <p14:tracePt t="47481" x="8348663" y="3103563"/>
          <p14:tracePt t="47496" x="8361363" y="3103563"/>
          <p14:tracePt t="47502" x="8374063" y="3103563"/>
          <p14:tracePt t="47512" x="8386763" y="3103563"/>
          <p14:tracePt t="47518" x="8399463" y="3103563"/>
          <p14:tracePt t="47528" x="8424863" y="3103563"/>
          <p14:tracePt t="47536" x="8448675" y="3103563"/>
          <p14:tracePt t="47544" x="8486775" y="3103563"/>
          <p14:tracePt t="47552" x="8512175" y="3103563"/>
          <p14:tracePt t="47560" x="8537575" y="3116263"/>
          <p14:tracePt t="47569" x="8574088" y="3141663"/>
          <p14:tracePt t="47576" x="8624888" y="3165475"/>
          <p14:tracePt t="47586" x="8674100" y="3178175"/>
          <p14:tracePt t="47592" x="8737600" y="3203575"/>
          <p14:tracePt t="47602" x="8786813" y="3216275"/>
          <p14:tracePt t="47606" x="8863013" y="3228975"/>
          <p14:tracePt t="47617" x="8924925" y="3228975"/>
          <p14:tracePt t="47622" x="8975725" y="3241675"/>
          <p14:tracePt t="47631" x="9050338" y="3254375"/>
          <p14:tracePt t="47638" x="9137650" y="3254375"/>
          <p14:tracePt t="47646" x="9188450" y="3254375"/>
          <p14:tracePt t="47654" x="9224963" y="3254375"/>
          <p14:tracePt t="47662" x="9263063" y="3254375"/>
          <p14:tracePt t="47670" x="9275763" y="3267075"/>
          <p14:tracePt t="47838" x="9301163" y="3267075"/>
          <p14:tracePt t="47854" x="9312275" y="3267075"/>
          <p14:tracePt t="47862" x="9337675" y="3267075"/>
          <p14:tracePt t="47871" x="9375775" y="3267075"/>
          <p14:tracePt t="47879" x="9413875" y="3267075"/>
          <p14:tracePt t="47886" x="9475788" y="3278188"/>
          <p14:tracePt t="47894" x="9513888" y="3290888"/>
          <p14:tracePt t="47902" x="9537700" y="3290888"/>
          <p14:tracePt t="47910" x="9588500" y="3290888"/>
          <p14:tracePt t="47918" x="9637713" y="3290888"/>
          <p14:tracePt t="47926" x="9688513" y="3290888"/>
          <p14:tracePt t="47934" x="9763125" y="3290888"/>
          <p14:tracePt t="47943" x="9801225" y="3290888"/>
          <p14:tracePt t="47951" x="9839325" y="3290888"/>
          <p14:tracePt t="47959" x="9901238" y="3290888"/>
          <p14:tracePt t="47968" x="9963150" y="3290888"/>
          <p14:tracePt t="47974" x="10013950" y="3290888"/>
          <p14:tracePt t="47983" x="10052050" y="3290888"/>
          <p14:tracePt t="47991" x="10101263" y="3290888"/>
          <p14:tracePt t="47999" x="10139363" y="3290888"/>
          <p14:tracePt t="48007" x="10177463" y="3290888"/>
          <p14:tracePt t="48017" x="10201275" y="3290888"/>
          <p14:tracePt t="48023" x="10226675" y="3290888"/>
          <p14:tracePt t="48034" x="10239375" y="3290888"/>
          <p14:tracePt t="48159" x="10264775" y="3290888"/>
          <p14:tracePt t="48174" x="10288588" y="3290888"/>
          <p14:tracePt t="48184" x="10326688" y="3290888"/>
          <p14:tracePt t="48191" x="10377488" y="3303588"/>
          <p14:tracePt t="48201" x="10452100" y="3316288"/>
          <p14:tracePt t="48206" x="10502900" y="3316288"/>
          <p14:tracePt t="48215" x="10552113" y="3328988"/>
          <p14:tracePt t="48223" x="10602913" y="3328988"/>
          <p14:tracePt t="48232" x="10677525" y="3341688"/>
          <p14:tracePt t="48239" x="10715625" y="3367088"/>
          <p14:tracePt t="48247" x="10752138" y="3367088"/>
          <p14:tracePt t="48254" x="10802938" y="3378200"/>
          <p14:tracePt t="48263" x="10839450" y="3390900"/>
          <p14:tracePt t="48270" x="10864850" y="3390900"/>
          <p14:tracePt t="48279" x="10877550" y="3390900"/>
          <p14:tracePt t="48414" x="10864850" y="3390900"/>
          <p14:tracePt t="48423" x="10815638" y="3390900"/>
          <p14:tracePt t="48431" x="10726738" y="3390900"/>
          <p14:tracePt t="48438" x="10626725" y="3367088"/>
          <p14:tracePt t="48446" x="10490200" y="3328988"/>
          <p14:tracePt t="48454" x="10301288" y="3278188"/>
          <p14:tracePt t="48467" x="10064750" y="3216275"/>
          <p14:tracePt t="48471" x="9726613" y="3154363"/>
          <p14:tracePt t="48481" x="9324975" y="3065463"/>
          <p14:tracePt t="48487" x="8999538" y="2990850"/>
          <p14:tracePt t="48496" x="8686800" y="2916238"/>
          <p14:tracePt t="48502" x="8448675" y="2840038"/>
          <p14:tracePt t="48513" x="8248650" y="2803525"/>
          <p14:tracePt t="48521" x="8148638" y="2740025"/>
          <p14:tracePt t="48528" x="8074025" y="2690813"/>
          <p14:tracePt t="48537" x="8023225" y="2652713"/>
          <p14:tracePt t="48544" x="7999413" y="2627313"/>
          <p14:tracePt t="48553" x="7974013" y="2590800"/>
          <p14:tracePt t="48559" x="7961313" y="2540000"/>
          <p14:tracePt t="48567" x="7948613" y="2503488"/>
          <p14:tracePt t="48574" x="7948613" y="2452688"/>
          <p14:tracePt t="48583" x="7935913" y="2414588"/>
          <p14:tracePt t="48591" x="7923213" y="2390775"/>
          <p14:tracePt t="48600" x="7910513" y="2352675"/>
          <p14:tracePt t="48607" x="7874000" y="2290763"/>
          <p14:tracePt t="48616" x="7861300" y="2265363"/>
          <p14:tracePt t="48623" x="7848600" y="2239963"/>
          <p14:tracePt t="48631" x="7823200" y="2214563"/>
          <p14:tracePt t="48639" x="7797800" y="2190750"/>
          <p14:tracePt t="48647" x="7785100" y="2152650"/>
          <p14:tracePt t="48654" x="7773988" y="2139950"/>
          <p14:tracePt t="48663" x="7761288" y="2114550"/>
          <p14:tracePt t="48670" x="7735888" y="2078038"/>
          <p14:tracePt t="48679" x="7710488" y="2065338"/>
          <p14:tracePt t="48686" x="7710488" y="2052638"/>
          <p14:tracePt t="48695" x="7697788" y="2039938"/>
          <p14:tracePt t="48703" x="7673975" y="2027238"/>
          <p14:tracePt t="48710" x="7661275" y="2027238"/>
          <p14:tracePt t="48718" x="7648575" y="2014538"/>
          <p14:tracePt t="48831" x="7623175" y="2001838"/>
          <p14:tracePt t="48943" x="7635875" y="2001838"/>
          <p14:tracePt t="48951" x="7648575" y="2001838"/>
          <p14:tracePt t="48959" x="7673975" y="2001838"/>
          <p14:tracePt t="48967" x="7697788" y="2001838"/>
          <p14:tracePt t="48974" x="7748588" y="2001838"/>
          <p14:tracePt t="48984" x="7810500" y="2001838"/>
          <p14:tracePt t="48991" x="7835900" y="2014538"/>
          <p14:tracePt t="49001" x="7874000" y="2027238"/>
          <p14:tracePt t="49007" x="7910513" y="2027238"/>
          <p14:tracePt t="49016" x="7948613" y="2027238"/>
          <p14:tracePt t="49023" x="7974013" y="2027238"/>
          <p14:tracePt t="49031" x="8010525" y="2039938"/>
          <p14:tracePt t="49038" x="8074025" y="2065338"/>
          <p14:tracePt t="49047" x="8099425" y="2065338"/>
          <p14:tracePt t="49054" x="8148638" y="2065338"/>
          <p14:tracePt t="49063" x="8199438" y="2089150"/>
          <p14:tracePt t="49071" x="8261350" y="2089150"/>
          <p14:tracePt t="49079" x="8312150" y="2101850"/>
          <p14:tracePt t="49086" x="8386763" y="2127250"/>
          <p14:tracePt t="49095" x="8435975" y="2139950"/>
          <p14:tracePt t="49102" x="8512175" y="2152650"/>
          <p14:tracePt t="49110" x="8574088" y="2152650"/>
          <p14:tracePt t="49118" x="8650288" y="2152650"/>
          <p14:tracePt t="49126" x="8712200" y="2152650"/>
          <p14:tracePt t="49134" x="8786813" y="2152650"/>
          <p14:tracePt t="49142" x="8850313" y="2152650"/>
          <p14:tracePt t="49150" x="8899525" y="2152650"/>
          <p14:tracePt t="49158" x="8937625" y="2152650"/>
          <p14:tracePt t="49168" x="9012238" y="2152650"/>
          <p14:tracePt t="49174" x="9099550" y="2152650"/>
          <p14:tracePt t="49183" x="9188450" y="2152650"/>
          <p14:tracePt t="49200" x="9337675" y="2152650"/>
          <p14:tracePt t="49206" x="9401175" y="2152650"/>
          <p14:tracePt t="49217" x="9475788" y="2152650"/>
          <p14:tracePt t="49222" x="9537700" y="2152650"/>
          <p14:tracePt t="49234" x="9613900" y="2152650"/>
          <p14:tracePt t="49238" x="9688513" y="2139950"/>
          <p14:tracePt t="49246" x="9775825" y="2127250"/>
          <p14:tracePt t="49254" x="9863138" y="2127250"/>
          <p14:tracePt t="49263" x="9913938" y="2127250"/>
          <p14:tracePt t="49271" x="9939338" y="2127250"/>
          <p14:tracePt t="49294" x="9963150" y="2127250"/>
          <p14:tracePt t="49302" x="9963150" y="2114550"/>
          <p14:tracePt t="49574" x="9939338" y="2127250"/>
          <p14:tracePt t="49584" x="9875838" y="2178050"/>
          <p14:tracePt t="49591" x="9775825" y="2227263"/>
          <p14:tracePt t="49598" x="9688513" y="2290763"/>
          <p14:tracePt t="49606" x="9601200" y="2339975"/>
          <p14:tracePt t="49617" x="9525000" y="2403475"/>
          <p14:tracePt t="49623" x="9413875" y="2465388"/>
          <p14:tracePt t="49633" x="9312275" y="2516188"/>
          <p14:tracePt t="49638" x="9212263" y="2565400"/>
          <p14:tracePt t="49650" x="9112250" y="2603500"/>
          <p14:tracePt t="49654" x="8999538" y="2652713"/>
          <p14:tracePt t="49667" x="8899525" y="2703513"/>
          <p14:tracePt t="49671" x="8824913" y="2740025"/>
          <p14:tracePt t="49681" x="8763000" y="2765425"/>
          <p14:tracePt t="49687" x="8712200" y="2778125"/>
          <p14:tracePt t="49696" x="8661400" y="2803525"/>
          <p14:tracePt t="49702" x="8624888" y="2828925"/>
          <p14:tracePt t="49713" x="8599488" y="2840038"/>
          <p14:tracePt t="49720" x="8574088" y="2852738"/>
          <p14:tracePt t="49729" x="8561388" y="2852738"/>
          <p14:tracePt t="49736" x="8524875" y="2878138"/>
          <p14:tracePt t="49745" x="8499475" y="2890838"/>
          <p14:tracePt t="49752" x="8474075" y="2916238"/>
          <p14:tracePt t="49761" x="8448675" y="2928938"/>
          <p14:tracePt t="49770" x="8412163" y="2941638"/>
          <p14:tracePt t="49776" x="8374063" y="2952750"/>
          <p14:tracePt t="49786" x="8335963" y="2990850"/>
          <p14:tracePt t="49792" x="8261350" y="3003550"/>
          <p14:tracePt t="49802" x="8199438" y="3016250"/>
          <p14:tracePt t="49808" x="8099425" y="3041650"/>
          <p14:tracePt t="49820" x="8023225" y="3041650"/>
          <p14:tracePt t="49824" x="7910513" y="3065463"/>
          <p14:tracePt t="49834" x="7848600" y="3078163"/>
          <p14:tracePt t="49838" x="7773988" y="3090863"/>
          <p14:tracePt t="49846" x="7673975" y="3116263"/>
          <p14:tracePt t="49854" x="7572375" y="3128963"/>
          <p14:tracePt t="49862" x="7510463" y="3154363"/>
          <p14:tracePt t="49870" x="7472363" y="3165475"/>
          <p14:tracePt t="49878" x="7459663" y="3178175"/>
          <p14:tracePt t="49886" x="7435850" y="3178175"/>
          <p14:tracePt t="49902" x="7423150" y="3190875"/>
          <p14:tracePt t="49910" x="7410450" y="3203575"/>
          <p14:tracePt t="50038" x="7397750" y="3216275"/>
          <p14:tracePt t="50046" x="7397750" y="3228975"/>
          <p14:tracePt t="50054" x="7423150" y="3228975"/>
          <p14:tracePt t="50062" x="7459663" y="3228975"/>
          <p14:tracePt t="50070" x="7510463" y="3228975"/>
          <p14:tracePt t="50078" x="7585075" y="3228975"/>
          <p14:tracePt t="50086" x="7673975" y="3228975"/>
          <p14:tracePt t="50094" x="7785100" y="3241675"/>
          <p14:tracePt t="50102" x="7910513" y="3254375"/>
          <p14:tracePt t="50110" x="8048625" y="3278188"/>
          <p14:tracePt t="50118" x="8174038" y="3278188"/>
          <p14:tracePt t="50126" x="8312150" y="3278188"/>
          <p14:tracePt t="50134" x="8424863" y="3278188"/>
          <p14:tracePt t="50142" x="8561388" y="3278188"/>
          <p14:tracePt t="50150" x="8712200" y="3290888"/>
          <p14:tracePt t="50158" x="8850313" y="3303588"/>
          <p14:tracePt t="50168" x="8975725" y="3303588"/>
          <p14:tracePt t="50174" x="9124950" y="3316288"/>
          <p14:tracePt t="50184" x="9224963" y="3316288"/>
          <p14:tracePt t="50201" x="9413875" y="3316288"/>
          <p14:tracePt t="50206" x="9513888" y="3316288"/>
          <p14:tracePt t="50216" x="9588500" y="3316288"/>
          <p14:tracePt t="50222" x="9675813" y="3328988"/>
          <p14:tracePt t="50230" x="9775825" y="3341688"/>
          <p14:tracePt t="50238" x="9863138" y="3354388"/>
          <p14:tracePt t="50246" x="9963150" y="3367088"/>
          <p14:tracePt t="50254" x="10039350" y="3378200"/>
          <p14:tracePt t="50262" x="10113963" y="3378200"/>
          <p14:tracePt t="50270" x="10201275" y="3378200"/>
          <p14:tracePt t="50278" x="10252075" y="3378200"/>
          <p14:tracePt t="50286" x="10277475" y="3378200"/>
          <p14:tracePt t="50294" x="10301288" y="3378200"/>
          <p14:tracePt t="50302" x="10339388" y="3378200"/>
          <p14:tracePt t="50310" x="10364788" y="3378200"/>
          <p14:tracePt t="50318" x="10377488" y="3378200"/>
          <p14:tracePt t="50326" x="10390188" y="3378200"/>
          <p14:tracePt t="50335" x="10401300" y="3378200"/>
          <p14:tracePt t="50342" x="10414000" y="3367088"/>
          <p14:tracePt t="50351" x="10426700" y="3367088"/>
          <p14:tracePt t="50358" x="10464800" y="3367088"/>
          <p14:tracePt t="50367" x="10477500" y="3367088"/>
          <p14:tracePt t="50374" x="10502900" y="3367088"/>
          <p14:tracePt t="50383" x="10514013" y="3367088"/>
          <p14:tracePt t="50400" x="10526713" y="3341688"/>
          <p14:tracePt t="50422" x="10539413" y="3341688"/>
          <p14:tracePt t="50438" x="10564813" y="3328988"/>
          <p14:tracePt t="50454" x="10577513" y="3328988"/>
          <p14:tracePt t="50462" x="10590213" y="3328988"/>
          <p14:tracePt t="50471" x="10614025" y="3328988"/>
          <p14:tracePt t="50479" x="10626725" y="3316288"/>
          <p14:tracePt t="50487" x="10639425" y="3316288"/>
          <p14:tracePt t="50495" x="10652125" y="3316288"/>
          <p14:tracePt t="50502" x="10664825" y="3316288"/>
          <p14:tracePt t="50510" x="10690225" y="3316288"/>
          <p14:tracePt t="50671" x="10690225" y="3303588"/>
          <p14:tracePt t="51262" x="10702925" y="3290888"/>
          <p14:tracePt t="52094" x="10677525" y="3290888"/>
          <p14:tracePt t="52103" x="10652125" y="3290888"/>
          <p14:tracePt t="52110" x="10614025" y="3316288"/>
          <p14:tracePt t="52118" x="10590213" y="3328988"/>
          <p14:tracePt t="52126" x="10539413" y="3367088"/>
          <p14:tracePt t="52134" x="10502900" y="3390900"/>
          <p14:tracePt t="52143" x="10477500" y="3403600"/>
          <p14:tracePt t="52150" x="10452100" y="3403600"/>
          <p14:tracePt t="52159" x="10377488" y="3416300"/>
          <p14:tracePt t="52167" x="10313988" y="3416300"/>
          <p14:tracePt t="52174" x="10226675" y="3429000"/>
          <p14:tracePt t="52184" x="10139363" y="3454400"/>
          <p14:tracePt t="52190" x="10039350" y="3467100"/>
          <p14:tracePt t="52201" x="9952038" y="3479800"/>
          <p14:tracePt t="52207" x="9839325" y="3490913"/>
          <p14:tracePt t="52216" x="9701213" y="3490913"/>
          <p14:tracePt t="52223" x="9563100" y="3490913"/>
          <p14:tracePt t="52233" x="9413875" y="3490913"/>
          <p14:tracePt t="52238" x="9250363" y="3490913"/>
          <p14:tracePt t="52247" x="9037638" y="3479800"/>
          <p14:tracePt t="52254" x="8812213" y="3441700"/>
          <p14:tracePt t="52263" x="8512175" y="3341688"/>
          <p14:tracePt t="52270" x="8299450" y="3278188"/>
          <p14:tracePt t="52279" x="8135938" y="3267075"/>
          <p14:tracePt t="52286" x="7948613" y="3241675"/>
          <p14:tracePt t="52295" x="7773988" y="3190875"/>
          <p14:tracePt t="52303" x="7623175" y="3154363"/>
          <p14:tracePt t="52310" x="7485063" y="3141663"/>
          <p14:tracePt t="52318" x="7348538" y="3116263"/>
          <p14:tracePt t="52326" x="7210425" y="3078163"/>
          <p14:tracePt t="52335" x="7097713" y="3041650"/>
          <p14:tracePt t="52343" x="6959600" y="3016250"/>
          <p14:tracePt t="52352" x="6808788" y="3003550"/>
          <p14:tracePt t="52358" x="6634163" y="2928938"/>
          <p14:tracePt t="52368" x="6459538" y="2865438"/>
          <p14:tracePt t="52374" x="6296025" y="2840038"/>
          <p14:tracePt t="52384" x="6108700" y="2816225"/>
          <p14:tracePt t="52390" x="5895975" y="2778125"/>
          <p14:tracePt t="52399" x="5732463" y="2752725"/>
          <p14:tracePt t="52407" x="5557838" y="2740025"/>
          <p14:tracePt t="52415" x="5357813" y="2703513"/>
          <p14:tracePt t="52423" x="5119688" y="2678113"/>
          <p14:tracePt t="52434" x="4894263" y="2665413"/>
          <p14:tracePt t="52439" x="4694238" y="2616200"/>
          <p14:tracePt t="52447" x="4494213" y="2578100"/>
          <p14:tracePt t="52454" x="4268788" y="2540000"/>
          <p14:tracePt t="52462" x="4043363" y="2490788"/>
          <p14:tracePt t="52470" x="3867150" y="2452688"/>
          <p14:tracePt t="52479" x="3679825" y="2390775"/>
          <p14:tracePt t="52487" x="3541713" y="2352675"/>
          <p14:tracePt t="52495" x="3441700" y="2352675"/>
          <p14:tracePt t="52503" x="3354388" y="2327275"/>
          <p14:tracePt t="52511" x="3279775" y="2303463"/>
          <p14:tracePt t="52518" x="3241675" y="2278063"/>
          <p14:tracePt t="52527" x="3205163" y="2265363"/>
          <p14:tracePt t="52550" x="3192463" y="2252663"/>
          <p14:tracePt t="52623" x="3179763" y="2239963"/>
          <p14:tracePt t="52638" x="3167063" y="2227263"/>
          <p14:tracePt t="52654" x="3154363" y="2214563"/>
          <p14:tracePt t="52663" x="3154363" y="2201863"/>
          <p14:tracePt t="52671" x="3128963" y="2201863"/>
          <p14:tracePt t="52679" x="3128963" y="2190750"/>
          <p14:tracePt t="52687" x="3116263" y="2178050"/>
          <p14:tracePt t="52694" x="3103563" y="2165350"/>
          <p14:tracePt t="52702" x="3092450" y="2165350"/>
          <p14:tracePt t="52718" x="3067050" y="2152650"/>
          <p14:tracePt t="52726" x="3054350" y="2139950"/>
          <p14:tracePt t="52735" x="3041650" y="2139950"/>
          <p14:tracePt t="52839" x="3028950" y="2139950"/>
          <p14:tracePt t="52903" x="3054350" y="2139950"/>
          <p14:tracePt t="52911" x="3067050" y="2152650"/>
          <p14:tracePt t="52919" x="3103563" y="2165350"/>
          <p14:tracePt t="52927" x="3192463" y="2190750"/>
          <p14:tracePt t="52935" x="3317875" y="2214563"/>
          <p14:tracePt t="52943" x="3454400" y="2252663"/>
          <p14:tracePt t="52951" x="3579813" y="2290763"/>
          <p14:tracePt t="52959" x="3805238" y="2327275"/>
          <p14:tracePt t="52968" x="4068763" y="2403475"/>
          <p14:tracePt t="52974" x="4305300" y="2452688"/>
          <p14:tracePt t="52984" x="4530725" y="2490788"/>
          <p14:tracePt t="52990" x="4719638" y="2503488"/>
          <p14:tracePt t="52999" x="4868863" y="2516188"/>
          <p14:tracePt t="53006" x="5032375" y="2516188"/>
          <p14:tracePt t="53016" x="5181600" y="2516188"/>
          <p14:tracePt t="53023" x="5307013" y="2516188"/>
          <p14:tracePt t="53033" x="5407025" y="2516188"/>
          <p14:tracePt t="53039" x="5457825" y="2516188"/>
          <p14:tracePt t="53046" x="5483225" y="2516188"/>
          <p14:tracePt t="53054" x="5495925" y="2516188"/>
          <p14:tracePt t="53143" x="5495925" y="2503488"/>
          <p14:tracePt t="53151" x="5495925" y="2490788"/>
          <p14:tracePt t="53158" x="5457825" y="2490788"/>
          <p14:tracePt t="53167" x="5370513" y="2465388"/>
          <p14:tracePt t="53174" x="5270500" y="2452688"/>
          <p14:tracePt t="53184" x="5181600" y="2427288"/>
          <p14:tracePt t="53201" x="4945063" y="2365375"/>
          <p14:tracePt t="53206" x="4843463" y="2352675"/>
          <p14:tracePt t="53214" x="4719638" y="2352675"/>
          <p14:tracePt t="53223" x="4606925" y="2327275"/>
          <p14:tracePt t="53234" x="4543425" y="2303463"/>
          <p14:tracePt t="53239" x="4481513" y="2303463"/>
          <p14:tracePt t="53247" x="4430713" y="2278063"/>
          <p14:tracePt t="53254" x="4418013" y="2278063"/>
          <p14:tracePt t="53262" x="4406900" y="2278063"/>
          <p14:tracePt t="53278" x="4394200" y="2265363"/>
          <p14:tracePt t="53294" x="4356100" y="2227263"/>
          <p14:tracePt t="53303" x="4318000" y="2178050"/>
          <p14:tracePt t="53311" x="4305300" y="2165350"/>
          <p14:tracePt t="53318" x="4281488" y="2152650"/>
          <p14:tracePt t="53327" x="4281488" y="2127250"/>
          <p14:tracePt t="53334" x="4243388" y="2089150"/>
          <p14:tracePt t="53343" x="4205288" y="2039938"/>
          <p14:tracePt t="53352" x="4192588" y="1989138"/>
          <p14:tracePt t="53359" x="4181475" y="1952625"/>
          <p14:tracePt t="53367" x="4156075" y="1901825"/>
          <p14:tracePt t="53374" x="4156075" y="1889125"/>
          <p14:tracePt t="53384" x="4143375" y="1852613"/>
          <p14:tracePt t="53390" x="4130675" y="1827213"/>
          <p14:tracePt t="53400" x="4130675" y="1801813"/>
          <p14:tracePt t="53406" x="4117975" y="1765300"/>
          <p14:tracePt t="53415" x="4117975" y="1752600"/>
          <p14:tracePt t="53423" x="4117975" y="1739900"/>
          <p14:tracePt t="53433" x="4117975" y="1727200"/>
          <p14:tracePt t="53454" x="4117975" y="1714500"/>
          <p14:tracePt t="53735" x="4105275" y="1714500"/>
          <p14:tracePt t="53743" x="4105275" y="1727200"/>
          <p14:tracePt t="53759" x="4105275" y="1752600"/>
          <p14:tracePt t="53766" x="4105275" y="1789113"/>
          <p14:tracePt t="53774" x="4105275" y="1839913"/>
          <p14:tracePt t="53784" x="4105275" y="1889125"/>
          <p14:tracePt t="53790" x="4105275" y="1939925"/>
          <p14:tracePt t="53800" x="4105275" y="2014538"/>
          <p14:tracePt t="53807" x="4117975" y="2065338"/>
          <p14:tracePt t="53816" x="4117975" y="2139950"/>
          <p14:tracePt t="53823" x="4130675" y="2178050"/>
          <p14:tracePt t="53833" x="4143375" y="2214563"/>
          <p14:tracePt t="53839" x="4156075" y="2252663"/>
          <p14:tracePt t="53847" x="4192588" y="2303463"/>
          <p14:tracePt t="53854" x="4192588" y="2327275"/>
          <p14:tracePt t="53863" x="4217988" y="2339975"/>
          <p14:tracePt t="53870" x="4230688" y="2365375"/>
          <p14:tracePt t="53879" x="4256088" y="2378075"/>
          <p14:tracePt t="53886" x="4281488" y="2378075"/>
          <p14:tracePt t="53895" x="4305300" y="2390775"/>
          <p14:tracePt t="53902" x="4330700" y="2403475"/>
          <p14:tracePt t="53910" x="4368800" y="2403475"/>
          <p14:tracePt t="53918" x="4406900" y="2403475"/>
          <p14:tracePt t="53926" x="4456113" y="2414588"/>
          <p14:tracePt t="53934" x="4518025" y="2414588"/>
          <p14:tracePt t="53943" x="4581525" y="2414588"/>
          <p14:tracePt t="53951" x="4681538" y="2414588"/>
          <p14:tracePt t="53959" x="4781550" y="2414588"/>
          <p14:tracePt t="53967" x="4881563" y="2414588"/>
          <p14:tracePt t="53974" x="4968875" y="2414588"/>
          <p14:tracePt t="53984" x="5068888" y="2403475"/>
          <p14:tracePt t="53991" x="5170488" y="2378075"/>
          <p14:tracePt t="53999" x="5245100" y="2365375"/>
          <p14:tracePt t="54007" x="5281613" y="2352675"/>
          <p14:tracePt t="54016" x="5319713" y="2339975"/>
          <p14:tracePt t="54023" x="5345113" y="2327275"/>
          <p14:tracePt t="54033" x="5370513" y="2314575"/>
          <p14:tracePt t="54039" x="5394325" y="2290763"/>
          <p14:tracePt t="54047" x="5419725" y="2265363"/>
          <p14:tracePt t="54054" x="5457825" y="2239963"/>
          <p14:tracePt t="54062" x="5483225" y="2227263"/>
          <p14:tracePt t="54070" x="5519738" y="2201863"/>
          <p14:tracePt t="54079" x="5583238" y="2190750"/>
          <p14:tracePt t="54086" x="5619750" y="2152650"/>
          <p14:tracePt t="54094" x="5683250" y="2114550"/>
          <p14:tracePt t="54102" x="5708650" y="2101850"/>
          <p14:tracePt t="54111" x="5732463" y="2101850"/>
          <p14:tracePt t="54118" x="5732463" y="2078038"/>
          <p14:tracePt t="54127" x="5732463" y="2052638"/>
          <p14:tracePt t="54158" x="5732463" y="2039938"/>
          <p14:tracePt t="54166" x="5732463" y="2027238"/>
          <p14:tracePt t="54174" x="5732463" y="2014538"/>
          <p14:tracePt t="54231" x="5719763" y="2014538"/>
          <p14:tracePt t="54247" x="5708650" y="2014538"/>
          <p14:tracePt t="54255" x="5695950" y="2014538"/>
          <p14:tracePt t="54263" x="5683250" y="2014538"/>
          <p14:tracePt t="54287" x="5670550" y="2014538"/>
          <p14:tracePt t="54294" x="5657850" y="2014538"/>
          <p14:tracePt t="54479" x="5632450" y="2014538"/>
          <p14:tracePt t="54590" x="5607050" y="2014538"/>
          <p14:tracePt t="54599" x="5607050" y="2027238"/>
          <p14:tracePt t="54607" x="5619750" y="2078038"/>
          <p14:tracePt t="54614" x="5695950" y="2139950"/>
          <p14:tracePt t="54623" x="5821363" y="2227263"/>
          <p14:tracePt t="54632" x="5957888" y="2265363"/>
          <p14:tracePt t="54639" x="6070600" y="2265363"/>
          <p14:tracePt t="54647" x="6196013" y="2265363"/>
          <p14:tracePt t="54654" x="6308725" y="2265363"/>
          <p14:tracePt t="54663" x="6421438" y="2265363"/>
          <p14:tracePt t="54670" x="6546850" y="2265363"/>
          <p14:tracePt t="54679" x="6646863" y="2265363"/>
          <p14:tracePt t="54686" x="6759575" y="2265363"/>
          <p14:tracePt t="54694" x="6921500" y="2265363"/>
          <p14:tracePt t="54703" x="7110413" y="2265363"/>
          <p14:tracePt t="54711" x="7310438" y="2265363"/>
          <p14:tracePt t="54718" x="7561263" y="2265363"/>
          <p14:tracePt t="54726" x="7835900" y="2265363"/>
          <p14:tracePt t="54734" x="8074025" y="2265363"/>
          <p14:tracePt t="54742" x="8286750" y="2265363"/>
          <p14:tracePt t="54750" x="8499475" y="2265363"/>
          <p14:tracePt t="54758" x="8661400" y="2265363"/>
          <p14:tracePt t="54767" x="8799513" y="2290763"/>
          <p14:tracePt t="54774" x="8924925" y="2303463"/>
          <p14:tracePt t="54784" x="9037638" y="2314575"/>
          <p14:tracePt t="54790" x="9075738" y="2339975"/>
          <p14:tracePt t="54799" x="9088438" y="2339975"/>
          <p14:tracePt t="54806" x="9112250" y="2339975"/>
          <p14:tracePt t="54847" x="9124950" y="2327275"/>
          <p14:tracePt t="54854" x="9124950" y="2314575"/>
          <p14:tracePt t="54862" x="9124950" y="2303463"/>
          <p14:tracePt t="54870" x="9124950" y="2290763"/>
          <p14:tracePt t="54886" x="9124950" y="2278063"/>
          <p14:tracePt t="54895" x="9124950" y="2265363"/>
          <p14:tracePt t="54903" x="9124950" y="2252663"/>
          <p14:tracePt t="54918" x="9124950" y="2227263"/>
          <p14:tracePt t="54927" x="9112250" y="2227263"/>
          <p14:tracePt t="54934" x="9099550" y="2214563"/>
          <p14:tracePt t="54942" x="9088438" y="2201863"/>
          <p14:tracePt t="54950" x="9063038" y="2201863"/>
          <p14:tracePt t="54959" x="9050338" y="2201863"/>
          <p14:tracePt t="54967" x="9037638" y="2190750"/>
          <p14:tracePt t="54974" x="9012238" y="2178050"/>
          <p14:tracePt t="54983" x="8986838" y="2178050"/>
          <p14:tracePt t="54990" x="8950325" y="2178050"/>
          <p14:tracePt t="54999" x="8912225" y="2178050"/>
          <p14:tracePt t="55006" x="8863013" y="2178050"/>
          <p14:tracePt t="55015" x="8824913" y="2178050"/>
          <p14:tracePt t="55022" x="8774113" y="2178050"/>
          <p14:tracePt t="55032" x="8750300" y="2178050"/>
          <p14:tracePt t="55039" x="8699500" y="2178050"/>
          <p14:tracePt t="55047" x="8650288" y="2165350"/>
          <p14:tracePt t="55054" x="8586788" y="2139950"/>
          <p14:tracePt t="55063" x="8524875" y="2127250"/>
          <p14:tracePt t="55070" x="8435975" y="2101850"/>
          <p14:tracePt t="55079" x="8361363" y="2089150"/>
          <p14:tracePt t="55086" x="8274050" y="2065338"/>
          <p14:tracePt t="55094" x="8186738" y="2052638"/>
          <p14:tracePt t="55103" x="8099425" y="2014538"/>
          <p14:tracePt t="55111" x="8061325" y="2001838"/>
          <p14:tracePt t="55118" x="8035925" y="2001838"/>
          <p14:tracePt t="55126" x="8010525" y="2001838"/>
          <p14:tracePt t="55134" x="7986713" y="2001838"/>
          <p14:tracePt t="55214" x="7974013" y="1989138"/>
          <p14:tracePt t="55222" x="7961313" y="1978025"/>
          <p14:tracePt t="55351" x="7986713" y="1978025"/>
          <p14:tracePt t="55359" x="8010525" y="1978025"/>
          <p14:tracePt t="55366" x="8048625" y="1978025"/>
          <p14:tracePt t="55374" x="8086725" y="1978025"/>
          <p14:tracePt t="55383" x="8135938" y="1978025"/>
          <p14:tracePt t="55390" x="8186738" y="1978025"/>
          <p14:tracePt t="55399" x="8223250" y="1978025"/>
          <p14:tracePt t="55407" x="8274050" y="1978025"/>
          <p14:tracePt t="55414" x="8299450" y="1978025"/>
          <p14:tracePt t="55423" x="8324850" y="1989138"/>
          <p14:tracePt t="55432" x="8361363" y="2001838"/>
          <p14:tracePt t="55438" x="8386763" y="2001838"/>
          <p14:tracePt t="55447" x="8399463" y="2001838"/>
          <p14:tracePt t="55454" x="8412163" y="2001838"/>
          <p14:tracePt t="55462" x="8435975" y="2001838"/>
          <p14:tracePt t="55479" x="8461375" y="2001838"/>
          <p14:tracePt t="55495" x="8486775" y="2001838"/>
          <p14:tracePt t="55503" x="8524875" y="2001838"/>
          <p14:tracePt t="55510" x="8548688" y="2001838"/>
          <p14:tracePt t="55518" x="8574088" y="2001838"/>
          <p14:tracePt t="55526" x="8599488" y="2001838"/>
          <p14:tracePt t="55534" x="8624888" y="2001838"/>
          <p14:tracePt t="55542" x="8637588" y="2001838"/>
          <p14:tracePt t="55550" x="8686800" y="2001838"/>
          <p14:tracePt t="55559" x="8724900" y="1989138"/>
          <p14:tracePt t="55567" x="8799513" y="1978025"/>
          <p14:tracePt t="55574" x="8899525" y="1978025"/>
          <p14:tracePt t="55584" x="9024938" y="1978025"/>
          <p14:tracePt t="55591" x="9199563" y="1978025"/>
          <p14:tracePt t="55599" x="9363075" y="1978025"/>
          <p14:tracePt t="55607" x="9525000" y="1978025"/>
          <p14:tracePt t="55616" x="9713913" y="2001838"/>
          <p14:tracePt t="55622" x="9863138" y="2039938"/>
          <p14:tracePt t="55632" x="9975850" y="2052638"/>
          <p14:tracePt t="55639" x="10075863" y="2065338"/>
          <p14:tracePt t="55650" x="10177463" y="2078038"/>
          <p14:tracePt t="55654" x="10239375" y="2089150"/>
          <p14:tracePt t="55662" x="10277475" y="2089150"/>
          <p14:tracePt t="55775" x="10313988" y="2089150"/>
          <p14:tracePt t="56119" x="10313988" y="2101850"/>
          <p14:tracePt t="56126" x="10301288" y="2139950"/>
          <p14:tracePt t="56134" x="10301288" y="2165350"/>
          <p14:tracePt t="56143" x="10264775" y="2190750"/>
          <p14:tracePt t="56151" x="10239375" y="2239963"/>
          <p14:tracePt t="56159" x="10201275" y="2290763"/>
          <p14:tracePt t="56167" x="10177463" y="2339975"/>
          <p14:tracePt t="56174" x="10164763" y="2365375"/>
          <p14:tracePt t="56184" x="10088563" y="2403475"/>
          <p14:tracePt t="56190" x="10026650" y="2465388"/>
          <p14:tracePt t="56200" x="9963150" y="2527300"/>
          <p14:tracePt t="56207" x="9913938" y="2565400"/>
          <p14:tracePt t="56220" x="9852025" y="2616200"/>
          <p14:tracePt t="56224" x="9763125" y="2665413"/>
          <p14:tracePt t="56236" x="9688513" y="2703513"/>
          <p14:tracePt t="56240" x="9613900" y="2752725"/>
          <p14:tracePt t="56252" x="9525000" y="2790825"/>
          <p14:tracePt t="56255" x="9437688" y="2816225"/>
          <p14:tracePt t="56267" x="9350375" y="2840038"/>
          <p14:tracePt t="56272" x="9224963" y="2852738"/>
          <p14:tracePt t="56280" x="9137650" y="2890838"/>
          <p14:tracePt t="56286" x="9050338" y="2916238"/>
          <p14:tracePt t="56297" x="8963025" y="2928938"/>
          <p14:tracePt t="56303" x="8874125" y="2965450"/>
          <p14:tracePt t="56312" x="8799513" y="2990850"/>
          <p14:tracePt t="56319" x="8737600" y="3003550"/>
          <p14:tracePt t="56328" x="8674100" y="3028950"/>
          <p14:tracePt t="56335" x="8624888" y="3041650"/>
          <p14:tracePt t="56343" x="8561388" y="3065463"/>
          <p14:tracePt t="56353" x="8512175" y="3065463"/>
          <p14:tracePt t="56360" x="8461375" y="3065463"/>
          <p14:tracePt t="56369" x="8374063" y="3103563"/>
          <p14:tracePt t="56376" x="8299450" y="3103563"/>
          <p14:tracePt t="56385" x="8261350" y="3116263"/>
          <p14:tracePt t="56392" x="8212138" y="3116263"/>
          <p14:tracePt t="56402" x="8174038" y="3116263"/>
          <p14:tracePt t="56408" x="8135938" y="3116263"/>
          <p14:tracePt t="56419" x="8099425" y="3128963"/>
          <p14:tracePt t="56424" x="8074025" y="3141663"/>
          <p14:tracePt t="56436" x="8035925" y="3154363"/>
          <p14:tracePt t="56440" x="7999413" y="3154363"/>
          <p14:tracePt t="56450" x="7961313" y="3165475"/>
          <p14:tracePt t="56455" x="7948613" y="3178175"/>
          <p14:tracePt t="56464" x="7935913" y="3178175"/>
          <p14:tracePt t="56472" x="7910513" y="3178175"/>
          <p14:tracePt t="56480" x="7897813" y="3178175"/>
          <p14:tracePt t="56488" x="7886700" y="3178175"/>
          <p14:tracePt t="56496" x="7861300" y="3178175"/>
          <p14:tracePt t="56502" x="7835900" y="3178175"/>
          <p14:tracePt t="56512" x="7823200" y="3178175"/>
          <p14:tracePt t="56518" x="7810500" y="3190875"/>
          <p14:tracePt t="56526" x="7797800" y="3203575"/>
          <p14:tracePt t="56550" x="7785100" y="3216275"/>
          <p14:tracePt t="56622" x="7785100" y="3228975"/>
          <p14:tracePt t="56631" x="7797800" y="3228975"/>
          <p14:tracePt t="56638" x="7823200" y="3228975"/>
          <p14:tracePt t="56646" x="7886700" y="3228975"/>
          <p14:tracePt t="56654" x="7974013" y="3228975"/>
          <p14:tracePt t="56662" x="8048625" y="3228975"/>
          <p14:tracePt t="56670" x="8110538" y="3228975"/>
          <p14:tracePt t="56678" x="8199438" y="3228975"/>
          <p14:tracePt t="56686" x="8312150" y="3228975"/>
          <p14:tracePt t="56694" x="8412163" y="3254375"/>
          <p14:tracePt t="56702" x="8537575" y="3278188"/>
          <p14:tracePt t="56710" x="8686800" y="3290888"/>
          <p14:tracePt t="56718" x="8812213" y="3316288"/>
          <p14:tracePt t="56726" x="8963025" y="3328988"/>
          <p14:tracePt t="56734" x="9112250" y="3367088"/>
          <p14:tracePt t="56742" x="9224963" y="3390900"/>
          <p14:tracePt t="56751" x="9350375" y="3390900"/>
          <p14:tracePt t="56759" x="9475788" y="3390900"/>
          <p14:tracePt t="56767" x="9601200" y="3390900"/>
          <p14:tracePt t="56774" x="9675813" y="3390900"/>
          <p14:tracePt t="56784" x="9763125" y="3390900"/>
          <p14:tracePt t="56791" x="9813925" y="3390900"/>
          <p14:tracePt t="56800" x="9888538" y="3390900"/>
          <p14:tracePt t="56807" x="9926638" y="3390900"/>
          <p14:tracePt t="56815" x="9963150" y="3390900"/>
          <p14:tracePt t="56823" x="10001250" y="3390900"/>
          <p14:tracePt t="56833" x="10064750" y="3390900"/>
          <p14:tracePt t="56839" x="10113963" y="3390900"/>
          <p14:tracePt t="56849" x="10152063" y="3378200"/>
          <p14:tracePt t="56854" x="10226675" y="3367088"/>
          <p14:tracePt t="56862" x="10301288" y="3354388"/>
          <p14:tracePt t="56870" x="10364788" y="3354388"/>
          <p14:tracePt t="56879" x="10439400" y="3354388"/>
          <p14:tracePt t="56887" x="10502900" y="3354388"/>
          <p14:tracePt t="56895" x="10564813" y="3354388"/>
          <p14:tracePt t="56902" x="10626725" y="3354388"/>
          <p14:tracePt t="56911" x="10664825" y="3354388"/>
          <p14:tracePt t="56918" x="10702925" y="3354388"/>
          <p14:tracePt t="56927" x="10739438" y="3354388"/>
          <p14:tracePt t="56934" x="10777538" y="3354388"/>
          <p14:tracePt t="56943" x="10815638" y="3354388"/>
          <p14:tracePt t="56951" x="10839450" y="3354388"/>
          <p14:tracePt t="56959" x="10864850" y="3341688"/>
          <p14:tracePt t="56967" x="10890250" y="3328988"/>
          <p14:tracePt t="56974" x="10915650" y="3328988"/>
          <p14:tracePt t="56984" x="10928350" y="3328988"/>
          <p14:tracePt t="56990" x="10939463" y="3328988"/>
          <p14:tracePt t="56998" x="10952163" y="3328988"/>
          <p14:tracePt t="57015" x="10977563" y="3316288"/>
          <p14:tracePt t="57071" x="10990263" y="3303588"/>
          <p14:tracePt t="57079" x="11002963" y="3303588"/>
          <p14:tracePt t="57095" x="11028363" y="3290888"/>
          <p14:tracePt t="57111" x="11041063" y="3290888"/>
          <p14:tracePt t="57126" x="11052175" y="3278188"/>
          <p14:tracePt t="57398" x="11052175" y="3254375"/>
          <p14:tracePt t="57406" x="11052175" y="3228975"/>
          <p14:tracePt t="57577" x="11052175" y="3216275"/>
          <p14:tracePt t="57848" x="11052175" y="3203575"/>
          <p14:tracePt t="57867" x="11052175" y="3190875"/>
          <p14:tracePt t="58417" x="11052175" y="31654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3C0A538-708F-40C9-B6C1-2A7DF04F09B9}"/>
              </a:ext>
            </a:extLst>
          </p:cNvPr>
          <p:cNvSpPr txBox="1">
            <a:spLocks/>
          </p:cNvSpPr>
          <p:nvPr/>
        </p:nvSpPr>
        <p:spPr>
          <a:xfrm>
            <a:off x="668740" y="1419367"/>
            <a:ext cx="10877266" cy="85980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 to Siam, “ We are playing here.”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D4EFD-9348-4044-A07F-406D1257ECA2}"/>
              </a:ext>
            </a:extLst>
          </p:cNvPr>
          <p:cNvSpPr/>
          <p:nvPr/>
        </p:nvSpPr>
        <p:spPr>
          <a:xfrm>
            <a:off x="245660" y="150127"/>
            <a:ext cx="11655188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Continuous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P. Continuous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5A7C82-1C88-49DF-AFF1-7F2B5E124E29}"/>
              </a:ext>
            </a:extLst>
          </p:cNvPr>
          <p:cNvSpPr txBox="1">
            <a:spLocks/>
          </p:cNvSpPr>
          <p:nvPr/>
        </p:nvSpPr>
        <p:spPr>
          <a:xfrm>
            <a:off x="668740" y="2527111"/>
            <a:ext cx="10877266" cy="11191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said Siam that they were playing there.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4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31"/>
    </mc:Choice>
    <mc:Fallback xmlns="">
      <p:transition spd="slow" advTm="52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1056" x="11028363" y="3165475"/>
          <p14:tracePt t="1065" x="10977563" y="3165475"/>
          <p14:tracePt t="1072" x="10815638" y="3165475"/>
          <p14:tracePt t="1082" x="10564813" y="3165475"/>
          <p14:tracePt t="1088" x="10101263" y="3090863"/>
          <p14:tracePt t="1100" x="9613900" y="3054350"/>
          <p14:tracePt t="1104" x="9163050" y="3028950"/>
          <p14:tracePt t="1115" x="8737600" y="2965450"/>
          <p14:tracePt t="1118" x="8374063" y="2890838"/>
          <p14:tracePt t="1131" x="7999413" y="2803525"/>
          <p14:tracePt t="1134" x="7635875" y="2703513"/>
          <p14:tracePt t="1143" x="7297738" y="2616200"/>
          <p14:tracePt t="1150" x="6959600" y="2516188"/>
          <p14:tracePt t="1158" x="6646863" y="2427288"/>
          <p14:tracePt t="1166" x="6446838" y="2378075"/>
          <p14:tracePt t="1174" x="6296025" y="2327275"/>
          <p14:tracePt t="1182" x="6134100" y="2239963"/>
          <p14:tracePt t="1190" x="6021388" y="2165350"/>
          <p14:tracePt t="1198" x="5932488" y="2101850"/>
          <p14:tracePt t="1206" x="5870575" y="2052638"/>
          <p14:tracePt t="1215" x="5832475" y="2027238"/>
          <p14:tracePt t="1222" x="5783263" y="1989138"/>
          <p14:tracePt t="1231" x="5745163" y="1952625"/>
          <p14:tracePt t="1238" x="5708650" y="1927225"/>
          <p14:tracePt t="1247" x="5657850" y="1901825"/>
          <p14:tracePt t="1254" x="5595938" y="1852613"/>
          <p14:tracePt t="1263" x="5519738" y="1814513"/>
          <p14:tracePt t="1270" x="5445125" y="1776413"/>
          <p14:tracePt t="1281" x="5394325" y="1765300"/>
          <p14:tracePt t="1286" x="5357813" y="1727200"/>
          <p14:tracePt t="1297" x="5319713" y="1701800"/>
          <p14:tracePt t="1302" x="5294313" y="1676400"/>
          <p14:tracePt t="1310" x="5281613" y="1676400"/>
          <p14:tracePt t="1318" x="5270500" y="1663700"/>
          <p14:tracePt t="1326" x="5245100" y="1652588"/>
          <p14:tracePt t="1358" x="5232400" y="1652588"/>
          <p14:tracePt t="1366" x="5219700" y="1652588"/>
          <p14:tracePt t="1375" x="5181600" y="1652588"/>
          <p14:tracePt t="1382" x="5145088" y="1639888"/>
          <p14:tracePt t="1390" x="5094288" y="1639888"/>
          <p14:tracePt t="1398" x="5032375" y="1639888"/>
          <p14:tracePt t="1406" x="4956175" y="1627188"/>
          <p14:tracePt t="1415" x="4868863" y="1614488"/>
          <p14:tracePt t="1422" x="4781550" y="1576388"/>
          <p14:tracePt t="1432" x="4706938" y="1552575"/>
          <p14:tracePt t="1438" x="4630738" y="1539875"/>
          <p14:tracePt t="1447" x="4518025" y="1527175"/>
          <p14:tracePt t="1454" x="4418013" y="1501775"/>
          <p14:tracePt t="1464" x="4281488" y="1476375"/>
          <p14:tracePt t="1470" x="4168775" y="1450975"/>
          <p14:tracePt t="1480" x="4005263" y="1401763"/>
          <p14:tracePt t="1486" x="3792538" y="1363663"/>
          <p14:tracePt t="1495" x="3530600" y="1301750"/>
          <p14:tracePt t="1502" x="3292475" y="1238250"/>
          <p14:tracePt t="1511" x="2954338" y="1163638"/>
          <p14:tracePt t="1518" x="2616200" y="1076325"/>
          <p14:tracePt t="1526" x="2352675" y="1025525"/>
          <p14:tracePt t="1534" x="2103438" y="989013"/>
          <p14:tracePt t="1542" x="1927225" y="938213"/>
          <p14:tracePt t="1550" x="1801813" y="912813"/>
          <p14:tracePt t="1559" x="1727200" y="889000"/>
          <p14:tracePt t="1566" x="1714500" y="876300"/>
          <p14:tracePt t="1630" x="1714500" y="863600"/>
          <p14:tracePt t="1678" x="1714500" y="838200"/>
          <p14:tracePt t="1702" x="1727200" y="838200"/>
          <p14:tracePt t="1710" x="1752600" y="838200"/>
          <p14:tracePt t="1718" x="1765300" y="838200"/>
          <p14:tracePt t="1726" x="1778000" y="825500"/>
          <p14:tracePt t="1734" x="1801813" y="812800"/>
          <p14:tracePt t="1742" x="1852613" y="801688"/>
          <p14:tracePt t="1750" x="1903413" y="801688"/>
          <p14:tracePt t="1759" x="1952625" y="801688"/>
          <p14:tracePt t="1766" x="2014538" y="801688"/>
          <p14:tracePt t="1775" x="2103438" y="801688"/>
          <p14:tracePt t="1782" x="2228850" y="801688"/>
          <p14:tracePt t="1791" x="2352675" y="801688"/>
          <p14:tracePt t="1798" x="2478088" y="812800"/>
          <p14:tracePt t="1806" x="2603500" y="812800"/>
          <p14:tracePt t="1815" x="2790825" y="850900"/>
          <p14:tracePt t="1822" x="2992438" y="889000"/>
          <p14:tracePt t="1831" x="3192463" y="938213"/>
          <p14:tracePt t="1838" x="3429000" y="989013"/>
          <p14:tracePt t="1847" x="3654425" y="1038225"/>
          <p14:tracePt t="1854" x="3856038" y="1063625"/>
          <p14:tracePt t="1863" x="4081463" y="1101725"/>
          <p14:tracePt t="1870" x="4243388" y="1125538"/>
          <p14:tracePt t="1881" x="4381500" y="1150938"/>
          <p14:tracePt t="1886" x="4494213" y="1176338"/>
          <p14:tracePt t="1897" x="4606925" y="1189038"/>
          <p14:tracePt t="1902" x="4719638" y="1214438"/>
          <p14:tracePt t="1911" x="4781550" y="1214438"/>
          <p14:tracePt t="1918" x="4843463" y="1214438"/>
          <p14:tracePt t="1926" x="4906963" y="1214438"/>
          <p14:tracePt t="1934" x="4968875" y="1214438"/>
          <p14:tracePt t="1942" x="5057775" y="1214438"/>
          <p14:tracePt t="1950" x="5132388" y="1214438"/>
          <p14:tracePt t="1958" x="5194300" y="1214438"/>
          <p14:tracePt t="1966" x="5294313" y="1214438"/>
          <p14:tracePt t="1974" x="5394325" y="1214438"/>
          <p14:tracePt t="1982" x="5483225" y="1214438"/>
          <p14:tracePt t="1990" x="5570538" y="1227138"/>
          <p14:tracePt t="1998" x="5632450" y="1227138"/>
          <p14:tracePt t="2006" x="5670550" y="1227138"/>
          <p14:tracePt t="2015" x="5719763" y="1227138"/>
          <p14:tracePt t="2022" x="5745163" y="1227138"/>
          <p14:tracePt t="2032" x="5783263" y="1214438"/>
          <p14:tracePt t="2038" x="5808663" y="1214438"/>
          <p14:tracePt t="2047" x="5857875" y="1214438"/>
          <p14:tracePt t="2054" x="5921375" y="1214438"/>
          <p14:tracePt t="2062" x="6008688" y="1214438"/>
          <p14:tracePt t="2070" x="6121400" y="1214438"/>
          <p14:tracePt t="2081" x="6246813" y="1214438"/>
          <p14:tracePt t="2086" x="6408738" y="1227138"/>
          <p14:tracePt t="2095" x="6572250" y="1227138"/>
          <p14:tracePt t="2102" x="6734175" y="1227138"/>
          <p14:tracePt t="2111" x="6910388" y="1227138"/>
          <p14:tracePt t="2118" x="7034213" y="1227138"/>
          <p14:tracePt t="2126" x="7185025" y="1227138"/>
          <p14:tracePt t="2134" x="7335838" y="1227138"/>
          <p14:tracePt t="2142" x="7472363" y="1227138"/>
          <p14:tracePt t="2150" x="7597775" y="1227138"/>
          <p14:tracePt t="2158" x="7723188" y="1214438"/>
          <p14:tracePt t="2166" x="7823200" y="1214438"/>
          <p14:tracePt t="2174" x="7935913" y="1201738"/>
          <p14:tracePt t="2182" x="8074025" y="1189038"/>
          <p14:tracePt t="2190" x="8186738" y="1176338"/>
          <p14:tracePt t="2198" x="8312150" y="1163638"/>
          <p14:tracePt t="2206" x="8435975" y="1138238"/>
          <p14:tracePt t="2215" x="8499475" y="1125538"/>
          <p14:tracePt t="2222" x="8537575" y="1114425"/>
          <p14:tracePt t="2231" x="8561388" y="1101725"/>
          <p14:tracePt t="2238" x="8599488" y="1101725"/>
          <p14:tracePt t="2247" x="8612188" y="1101725"/>
          <p14:tracePt t="2254" x="8624888" y="1089025"/>
          <p14:tracePt t="2263" x="8650288" y="1076325"/>
          <p14:tracePt t="2270" x="8661400" y="1076325"/>
          <p14:tracePt t="2279" x="8674100" y="1076325"/>
          <p14:tracePt t="2286" x="8699500" y="1063625"/>
          <p14:tracePt t="2296" x="8724900" y="1063625"/>
          <p14:tracePt t="2302" x="8750300" y="1063625"/>
          <p14:tracePt t="2311" x="8774113" y="1050925"/>
          <p14:tracePt t="2318" x="8799513" y="1050925"/>
          <p14:tracePt t="2326" x="8824913" y="1038225"/>
          <p14:tracePt t="2334" x="8863013" y="1025525"/>
          <p14:tracePt t="2342" x="8899525" y="1025525"/>
          <p14:tracePt t="2350" x="8924925" y="1014413"/>
          <p14:tracePt t="2359" x="8937625" y="1001713"/>
          <p14:tracePt t="2366" x="8963025" y="989013"/>
          <p14:tracePt t="2374" x="8999538" y="989013"/>
          <p14:tracePt t="2382" x="9037638" y="989013"/>
          <p14:tracePt t="2390" x="9075738" y="963613"/>
          <p14:tracePt t="2398" x="9124950" y="963613"/>
          <p14:tracePt t="2406" x="9163050" y="950913"/>
          <p14:tracePt t="2414" x="9212263" y="938213"/>
          <p14:tracePt t="2422" x="9250363" y="938213"/>
          <p14:tracePt t="2432" x="9275763" y="938213"/>
          <p14:tracePt t="2438" x="9324975" y="938213"/>
          <p14:tracePt t="2447" x="9388475" y="925513"/>
          <p14:tracePt t="2454" x="9450388" y="901700"/>
          <p14:tracePt t="2463" x="9537700" y="901700"/>
          <p14:tracePt t="2471" x="9588500" y="889000"/>
          <p14:tracePt t="2479" x="9613900" y="876300"/>
          <p14:tracePt t="2511" x="9626600" y="876300"/>
          <p14:tracePt t="2518" x="9637713" y="876300"/>
          <p14:tracePt t="2526" x="9650413" y="876300"/>
          <p14:tracePt t="2534" x="9663113" y="876300"/>
          <p14:tracePt t="2550" x="9688513" y="863600"/>
          <p14:tracePt t="2574" x="9688513" y="850900"/>
          <p14:tracePt t="2607" x="9713913" y="850900"/>
          <p14:tracePt t="2631" x="9726613" y="850900"/>
          <p14:tracePt t="2638" x="9739313" y="850900"/>
          <p14:tracePt t="2647" x="9750425" y="850900"/>
          <p14:tracePt t="2661" x="9775825" y="850900"/>
          <p14:tracePt t="2670" x="9775825" y="838200"/>
          <p14:tracePt t="2679" x="9788525" y="838200"/>
          <p14:tracePt t="2686" x="9801225" y="838200"/>
          <p14:tracePt t="2697" x="9801225" y="825500"/>
          <p14:tracePt t="2702" x="9826625" y="825500"/>
          <p14:tracePt t="2718" x="9839325" y="825500"/>
          <p14:tracePt t="2750" x="9852025" y="825500"/>
          <p14:tracePt t="2774" x="9863138" y="825500"/>
          <p14:tracePt t="2790" x="9888538" y="838200"/>
          <p14:tracePt t="2798" x="9901238" y="850900"/>
          <p14:tracePt t="2806" x="9913938" y="850900"/>
          <p14:tracePt t="2814" x="9926638" y="863600"/>
          <p14:tracePt t="2822" x="9939338" y="876300"/>
          <p14:tracePt t="2832" x="9963150" y="889000"/>
          <p14:tracePt t="2838" x="9975850" y="901700"/>
          <p14:tracePt t="2847" x="9988550" y="912813"/>
          <p14:tracePt t="2863" x="10013950" y="912813"/>
          <p14:tracePt t="2881" x="10026650" y="912813"/>
          <p14:tracePt t="2897" x="10064750" y="925513"/>
          <p14:tracePt t="2902" x="10075863" y="925513"/>
          <p14:tracePt t="2910" x="10088563" y="925513"/>
          <p14:tracePt t="2918" x="10113963" y="938213"/>
          <p14:tracePt t="2926" x="10126663" y="938213"/>
          <p14:tracePt t="2942" x="10139363" y="938213"/>
          <p14:tracePt t="2950" x="10139363" y="950913"/>
          <p14:tracePt t="2982" x="10164763" y="950913"/>
          <p14:tracePt t="3111" x="10188575" y="938213"/>
          <p14:tracePt t="3174" x="10188575" y="925513"/>
          <p14:tracePt t="3182" x="10201275" y="925513"/>
          <p14:tracePt t="3214" x="10213975" y="912813"/>
          <p14:tracePt t="3238" x="10226675" y="901700"/>
          <p14:tracePt t="3247" x="10239375" y="901700"/>
          <p14:tracePt t="3261" x="10252075" y="901700"/>
          <p14:tracePt t="3270" x="10264775" y="912813"/>
          <p14:tracePt t="3278" x="10264775" y="925513"/>
          <p14:tracePt t="3286" x="10277475" y="925513"/>
          <p14:tracePt t="3298" x="10288588" y="938213"/>
          <p14:tracePt t="3302" x="10301288" y="950913"/>
          <p14:tracePt t="3311" x="10313988" y="950913"/>
          <p14:tracePt t="3318" x="10326688" y="963613"/>
          <p14:tracePt t="3358" x="10326688" y="950913"/>
          <p14:tracePt t="4431" x="10301288" y="963613"/>
          <p14:tracePt t="4438" x="10301288" y="989013"/>
          <p14:tracePt t="4447" x="10288588" y="989013"/>
          <p14:tracePt t="4454" x="10288588" y="1001713"/>
          <p14:tracePt t="4464" x="10277475" y="1001713"/>
          <p14:tracePt t="4471" x="10264775" y="1025525"/>
          <p14:tracePt t="4480" x="10252075" y="1025525"/>
          <p14:tracePt t="4487" x="10239375" y="1025525"/>
          <p14:tracePt t="4497" x="10213975" y="1050925"/>
          <p14:tracePt t="4502" x="10164763" y="1101725"/>
          <p14:tracePt t="4510" x="10088563" y="1138238"/>
          <p14:tracePt t="4518" x="10001250" y="1176338"/>
          <p14:tracePt t="4526" x="9952038" y="1214438"/>
          <p14:tracePt t="4534" x="9926638" y="1227138"/>
          <p14:tracePt t="4542" x="9901238" y="1250950"/>
          <p14:tracePt t="4550" x="9863138" y="1263650"/>
          <p14:tracePt t="4558" x="9788525" y="1301750"/>
          <p14:tracePt t="4566" x="9750425" y="1327150"/>
          <p14:tracePt t="4574" x="9688513" y="1350963"/>
          <p14:tracePt t="4582" x="9613900" y="1363663"/>
          <p14:tracePt t="4590" x="9563100" y="1389063"/>
          <p14:tracePt t="4599" x="9513888" y="1414463"/>
          <p14:tracePt t="4606" x="9437688" y="1427163"/>
          <p14:tracePt t="4615" x="9350375" y="1439863"/>
          <p14:tracePt t="4622" x="9263063" y="1450975"/>
          <p14:tracePt t="4631" x="9175750" y="1463675"/>
          <p14:tracePt t="4638" x="9088438" y="1501775"/>
          <p14:tracePt t="4646" x="8963025" y="1527175"/>
          <p14:tracePt t="4654" x="8863013" y="1539875"/>
          <p14:tracePt t="4664" x="8774113" y="1563688"/>
          <p14:tracePt t="4670" x="8686800" y="1576388"/>
          <p14:tracePt t="4679" x="8624888" y="1589088"/>
          <p14:tracePt t="4686" x="8548688" y="1601788"/>
          <p14:tracePt t="4695" x="8474075" y="1614488"/>
          <p14:tracePt t="4702" x="8386763" y="1639888"/>
          <p14:tracePt t="4711" x="8324850" y="1639888"/>
          <p14:tracePt t="4718" x="8248650" y="1652588"/>
          <p14:tracePt t="4727" x="8186738" y="1676400"/>
          <p14:tracePt t="4734" x="8099425" y="1689100"/>
          <p14:tracePt t="4742" x="8010525" y="1714500"/>
          <p14:tracePt t="4750" x="7935913" y="1727200"/>
          <p14:tracePt t="4758" x="7848600" y="1739900"/>
          <p14:tracePt t="4766" x="7761288" y="1752600"/>
          <p14:tracePt t="4774" x="7673975" y="1765300"/>
          <p14:tracePt t="4782" x="7610475" y="1789113"/>
          <p14:tracePt t="4790" x="7523163" y="1801813"/>
          <p14:tracePt t="4799" x="7448550" y="1839913"/>
          <p14:tracePt t="4806" x="7348538" y="1865313"/>
          <p14:tracePt t="4814" x="7223125" y="1876425"/>
          <p14:tracePt t="4822" x="7085013" y="1914525"/>
          <p14:tracePt t="4831" x="6921500" y="1952625"/>
          <p14:tracePt t="4838" x="6759575" y="2001838"/>
          <p14:tracePt t="4847" x="6608763" y="2039938"/>
          <p14:tracePt t="4854" x="6459538" y="2065338"/>
          <p14:tracePt t="4863" x="6283325" y="2065338"/>
          <p14:tracePt t="4870" x="6134100" y="2078038"/>
          <p14:tracePt t="4882" x="5995988" y="2089150"/>
          <p14:tracePt t="4886" x="5895975" y="2101850"/>
          <p14:tracePt t="4898" x="5808663" y="2114550"/>
          <p14:tracePt t="4902" x="5719763" y="2139950"/>
          <p14:tracePt t="4912" x="5670550" y="2139950"/>
          <p14:tracePt t="4918" x="5619750" y="2139950"/>
          <p14:tracePt t="4926" x="5557838" y="2139950"/>
          <p14:tracePt t="4934" x="5507038" y="2139950"/>
          <p14:tracePt t="4942" x="5483225" y="2139950"/>
          <p14:tracePt t="4950" x="5457825" y="2139950"/>
          <p14:tracePt t="4958" x="5419725" y="2139950"/>
          <p14:tracePt t="4966" x="5370513" y="2139950"/>
          <p14:tracePt t="4974" x="5332413" y="2139950"/>
          <p14:tracePt t="4982" x="5270500" y="2139950"/>
          <p14:tracePt t="4990" x="5219700" y="2139950"/>
          <p14:tracePt t="4998" x="5157788" y="2127250"/>
          <p14:tracePt t="5006" x="5094288" y="2114550"/>
          <p14:tracePt t="5014" x="5057775" y="2114550"/>
          <p14:tracePt t="5022" x="5006975" y="2114550"/>
          <p14:tracePt t="5031" x="4919663" y="2114550"/>
          <p14:tracePt t="5038" x="4832350" y="2114550"/>
          <p14:tracePt t="5047" x="4768850" y="2114550"/>
          <p14:tracePt t="5054" x="4706938" y="2114550"/>
          <p14:tracePt t="5063" x="4668838" y="2114550"/>
          <p14:tracePt t="5070" x="4619625" y="2114550"/>
          <p14:tracePt t="5079" x="4594225" y="2114550"/>
          <p14:tracePt t="5086" x="4556125" y="2114550"/>
          <p14:tracePt t="5095" x="4494213" y="2114550"/>
          <p14:tracePt t="5102" x="4443413" y="2114550"/>
          <p14:tracePt t="5111" x="4406900" y="2114550"/>
          <p14:tracePt t="5118" x="4368800" y="2127250"/>
          <p14:tracePt t="5127" x="4330700" y="2139950"/>
          <p14:tracePt t="5134" x="4305300" y="2152650"/>
          <p14:tracePt t="5142" x="4268788" y="2165350"/>
          <p14:tracePt t="5150" x="4243388" y="2165350"/>
          <p14:tracePt t="5159" x="4217988" y="2178050"/>
          <p14:tracePt t="5166" x="4192588" y="2190750"/>
          <p14:tracePt t="5175" x="4181475" y="2190750"/>
          <p14:tracePt t="5190" x="4156075" y="2190750"/>
          <p14:tracePt t="5206" x="4143375" y="2190750"/>
          <p14:tracePt t="5222" x="4130675" y="2190750"/>
          <p14:tracePt t="5238" x="4117975" y="2190750"/>
          <p14:tracePt t="5246" x="4105275" y="2190750"/>
          <p14:tracePt t="5254" x="4081463" y="2190750"/>
          <p14:tracePt t="5264" x="4056063" y="2201863"/>
          <p14:tracePt t="5366" x="4056063" y="2214563"/>
          <p14:tracePt t="5486" x="4030663" y="2214563"/>
          <p14:tracePt t="5495" x="4017963" y="2214563"/>
          <p14:tracePt t="5502" x="3979863" y="2214563"/>
          <p14:tracePt t="5511" x="3917950" y="2214563"/>
          <p14:tracePt t="5518" x="3805238" y="2227263"/>
          <p14:tracePt t="5526" x="3692525" y="2239963"/>
          <p14:tracePt t="5534" x="3567113" y="2265363"/>
          <p14:tracePt t="5542" x="3441700" y="2265363"/>
          <p14:tracePt t="5551" x="3292475" y="2265363"/>
          <p14:tracePt t="5559" x="3154363" y="2265363"/>
          <p14:tracePt t="5566" x="3003550" y="2265363"/>
          <p14:tracePt t="5575" x="2841625" y="2265363"/>
          <p14:tracePt t="5582" x="2654300" y="2265363"/>
          <p14:tracePt t="5590" x="2452688" y="2265363"/>
          <p14:tracePt t="5598" x="2290763" y="2265363"/>
          <p14:tracePt t="5606" x="2152650" y="2252663"/>
          <p14:tracePt t="5614" x="2027238" y="2252663"/>
          <p14:tracePt t="5622" x="1903413" y="2252663"/>
          <p14:tracePt t="5632" x="1839913" y="2252663"/>
          <p14:tracePt t="5638" x="1801813" y="2252663"/>
          <p14:tracePt t="6006" x="1790700" y="2239963"/>
          <p14:tracePt t="6038" x="1790700" y="2227263"/>
          <p14:tracePt t="6047" x="1814513" y="2227263"/>
          <p14:tracePt t="6062" x="1839913" y="2214563"/>
          <p14:tracePt t="6070" x="1852613" y="2201863"/>
          <p14:tracePt t="6078" x="1865313" y="2201863"/>
          <p14:tracePt t="6086" x="1890713" y="2190750"/>
          <p14:tracePt t="6094" x="1914525" y="2178050"/>
          <p14:tracePt t="6102" x="1927225" y="2178050"/>
          <p14:tracePt t="6111" x="1965325" y="2178050"/>
          <p14:tracePt t="6118" x="1990725" y="2165350"/>
          <p14:tracePt t="6126" x="2027238" y="2165350"/>
          <p14:tracePt t="6134" x="2065338" y="2165350"/>
          <p14:tracePt t="6142" x="2090738" y="2165350"/>
          <p14:tracePt t="6150" x="2116138" y="2152650"/>
          <p14:tracePt t="6158" x="2139950" y="2152650"/>
          <p14:tracePt t="6166" x="2165350" y="2152650"/>
          <p14:tracePt t="6190" x="2178050" y="2152650"/>
          <p14:tracePt t="6206" x="2190750" y="2152650"/>
          <p14:tracePt t="6222" x="2203450" y="2139950"/>
          <p14:tracePt t="6231" x="2216150" y="2139950"/>
          <p14:tracePt t="6254" x="2228850" y="2127250"/>
          <p14:tracePt t="6511" x="2239963" y="2127250"/>
          <p14:tracePt t="6518" x="2252663" y="2127250"/>
          <p14:tracePt t="6526" x="2290763" y="2114550"/>
          <p14:tracePt t="6534" x="2328863" y="2101850"/>
          <p14:tracePt t="6542" x="2339975" y="2101850"/>
          <p14:tracePt t="6550" x="2378075" y="2089150"/>
          <p14:tracePt t="6558" x="2441575" y="2065338"/>
          <p14:tracePt t="6566" x="2528888" y="2065338"/>
          <p14:tracePt t="6574" x="2628900" y="2065338"/>
          <p14:tracePt t="6582" x="2741613" y="2065338"/>
          <p14:tracePt t="6590" x="2903538" y="2065338"/>
          <p14:tracePt t="6598" x="3116263" y="2101850"/>
          <p14:tracePt t="6606" x="3317875" y="2127250"/>
          <p14:tracePt t="6614" x="3492500" y="2139950"/>
          <p14:tracePt t="6622" x="3705225" y="2178050"/>
          <p14:tracePt t="6631" x="3917950" y="2190750"/>
          <p14:tracePt t="6638" x="4092575" y="2227263"/>
          <p14:tracePt t="6647" x="4256088" y="2252663"/>
          <p14:tracePt t="6654" x="4406900" y="2252663"/>
          <p14:tracePt t="6662" x="4530725" y="2252663"/>
          <p14:tracePt t="6670" x="4581525" y="2252663"/>
          <p14:tracePt t="6681" x="4630738" y="2252663"/>
          <p14:tracePt t="6686" x="4668838" y="2252663"/>
          <p14:tracePt t="6696" x="4719638" y="2252663"/>
          <p14:tracePt t="6702" x="4743450" y="2252663"/>
          <p14:tracePt t="6711" x="4768850" y="2252663"/>
          <p14:tracePt t="6718" x="4794250" y="2252663"/>
          <p14:tracePt t="6726" x="4819650" y="2252663"/>
          <p14:tracePt t="6734" x="4843463" y="2252663"/>
          <p14:tracePt t="6758" x="4856163" y="2252663"/>
          <p14:tracePt t="6798" x="4868863" y="2252663"/>
          <p14:tracePt t="6814" x="4881563" y="2252663"/>
          <p14:tracePt t="6831" x="4894263" y="2252663"/>
          <p14:tracePt t="6838" x="4906963" y="2252663"/>
          <p14:tracePt t="6847" x="4945063" y="2252663"/>
          <p14:tracePt t="6854" x="4981575" y="2252663"/>
          <p14:tracePt t="6863" x="5019675" y="2252663"/>
          <p14:tracePt t="6870" x="5057775" y="2252663"/>
          <p14:tracePt t="6879" x="5081588" y="2252663"/>
          <p14:tracePt t="6898" x="5106988" y="2252663"/>
          <p14:tracePt t="6902" x="5132388" y="2252663"/>
          <p14:tracePt t="6911" x="5170488" y="2239963"/>
          <p14:tracePt t="6918" x="5181600" y="2239963"/>
          <p14:tracePt t="6926" x="5194300" y="2239963"/>
          <p14:tracePt t="6942" x="5219700" y="2239963"/>
          <p14:tracePt t="6950" x="5219700" y="2227263"/>
          <p14:tracePt t="6958" x="5245100" y="2227263"/>
          <p14:tracePt t="6974" x="5257800" y="2227263"/>
          <p14:tracePt t="6982" x="5270500" y="2227263"/>
          <p14:tracePt t="7006" x="5281613" y="2227263"/>
          <p14:tracePt t="7014" x="5294313" y="2227263"/>
          <p14:tracePt t="7022" x="5307013" y="2227263"/>
          <p14:tracePt t="7031" x="5319713" y="2214563"/>
          <p14:tracePt t="7038" x="5345113" y="2214563"/>
          <p14:tracePt t="7047" x="5357813" y="2214563"/>
          <p14:tracePt t="7054" x="5370513" y="2214563"/>
          <p14:tracePt t="7062" x="5394325" y="2214563"/>
          <p14:tracePt t="7070" x="5445125" y="2214563"/>
          <p14:tracePt t="7079" x="5495925" y="2214563"/>
          <p14:tracePt t="7086" x="5557838" y="2214563"/>
          <p14:tracePt t="7096" x="5619750" y="2214563"/>
          <p14:tracePt t="7102" x="5670550" y="2214563"/>
          <p14:tracePt t="7111" x="5745163" y="2214563"/>
          <p14:tracePt t="7118" x="5808663" y="2214563"/>
          <p14:tracePt t="7127" x="5857875" y="2214563"/>
          <p14:tracePt t="7134" x="5883275" y="2214563"/>
          <p14:tracePt t="7142" x="5908675" y="2214563"/>
          <p14:tracePt t="7151" x="5921375" y="2214563"/>
          <p14:tracePt t="7190" x="5932488" y="2214563"/>
          <p14:tracePt t="7278" x="5945188" y="2214563"/>
          <p14:tracePt t="7295" x="5957888" y="2214563"/>
          <p14:tracePt t="7302" x="5970588" y="2214563"/>
          <p14:tracePt t="7310" x="5983288" y="2214563"/>
          <p14:tracePt t="7326" x="6008688" y="2214563"/>
          <p14:tracePt t="7342" x="6034088" y="2214563"/>
          <p14:tracePt t="7351" x="6083300" y="2201863"/>
          <p14:tracePt t="7358" x="6121400" y="2201863"/>
          <p14:tracePt t="7366" x="6170613" y="2201863"/>
          <p14:tracePt t="7374" x="6221413" y="2201863"/>
          <p14:tracePt t="7382" x="6296025" y="2201863"/>
          <p14:tracePt t="7390" x="6383338" y="2201863"/>
          <p14:tracePt t="7398" x="6483350" y="2214563"/>
          <p14:tracePt t="7406" x="6546850" y="2227263"/>
          <p14:tracePt t="7414" x="6659563" y="2239963"/>
          <p14:tracePt t="7422" x="6759575" y="2252663"/>
          <p14:tracePt t="7432" x="6872288" y="2265363"/>
          <p14:tracePt t="7438" x="6985000" y="2303463"/>
          <p14:tracePt t="7446" x="7085013" y="2314575"/>
          <p14:tracePt t="7454" x="7172325" y="2314575"/>
          <p14:tracePt t="7463" x="7246938" y="2314575"/>
          <p14:tracePt t="7470" x="7323138" y="2314575"/>
          <p14:tracePt t="7480" x="7372350" y="2314575"/>
          <p14:tracePt t="7486" x="7410450" y="2314575"/>
          <p14:tracePt t="7497" x="7423150" y="2314575"/>
          <p14:tracePt t="7502" x="7448550" y="2314575"/>
          <p14:tracePt t="7511" x="7472363" y="2314575"/>
          <p14:tracePt t="7518" x="7485063" y="2314575"/>
          <p14:tracePt t="7550" x="7510463" y="2314575"/>
          <p14:tracePt t="7566" x="7510463" y="2303463"/>
          <p14:tracePt t="7606" x="7510463" y="2290763"/>
          <p14:tracePt t="7614" x="7523163" y="2290763"/>
          <p14:tracePt t="7622" x="7535863" y="2290763"/>
          <p14:tracePt t="7631" x="7548563" y="2278063"/>
          <p14:tracePt t="7647" x="7561263" y="2278063"/>
          <p14:tracePt t="7663" x="7572375" y="2265363"/>
          <p14:tracePt t="7670" x="7585075" y="2265363"/>
          <p14:tracePt t="7679" x="7597775" y="2252663"/>
          <p14:tracePt t="7686" x="7610475" y="2252663"/>
          <p14:tracePt t="7697" x="7623175" y="2252663"/>
          <p14:tracePt t="7702" x="7635875" y="2252663"/>
          <p14:tracePt t="7711" x="7661275" y="2252663"/>
          <p14:tracePt t="7718" x="7685088" y="2252663"/>
          <p14:tracePt t="7726" x="7710488" y="2252663"/>
          <p14:tracePt t="7734" x="7748588" y="2252663"/>
          <p14:tracePt t="7742" x="7797800" y="2252663"/>
          <p14:tracePt t="7750" x="7886700" y="2252663"/>
          <p14:tracePt t="7758" x="7986713" y="2252663"/>
          <p14:tracePt t="7766" x="8086725" y="2252663"/>
          <p14:tracePt t="7774" x="8186738" y="2252663"/>
          <p14:tracePt t="7782" x="8299450" y="2252663"/>
          <p14:tracePt t="7790" x="8386763" y="2252663"/>
          <p14:tracePt t="7798" x="8461375" y="2252663"/>
          <p14:tracePt t="7806" x="8537575" y="2252663"/>
          <p14:tracePt t="7814" x="8586788" y="2252663"/>
          <p14:tracePt t="7822" x="8637588" y="2252663"/>
          <p14:tracePt t="7831" x="8650288" y="2252663"/>
          <p14:tracePt t="7839" x="8674100" y="2252663"/>
          <p14:tracePt t="7847" x="8699500" y="2252663"/>
          <p14:tracePt t="7902" x="8712200" y="2252663"/>
          <p14:tracePt t="7911" x="8724900" y="2252663"/>
          <p14:tracePt t="7918" x="8737600" y="2239963"/>
          <p14:tracePt t="7927" x="8750300" y="2239963"/>
          <p14:tracePt t="7934" x="8763000" y="2239963"/>
          <p14:tracePt t="7942" x="8774113" y="2227263"/>
          <p14:tracePt t="7950" x="8799513" y="2227263"/>
          <p14:tracePt t="7958" x="8812213" y="2227263"/>
          <p14:tracePt t="7966" x="8824913" y="2227263"/>
          <p14:tracePt t="7974" x="8850313" y="2227263"/>
          <p14:tracePt t="7982" x="8850313" y="2214563"/>
          <p14:tracePt t="7990" x="8874125" y="2214563"/>
          <p14:tracePt t="7998" x="8899525" y="2201863"/>
          <p14:tracePt t="8006" x="8937625" y="2201863"/>
          <p14:tracePt t="8015" x="8975725" y="2201863"/>
          <p14:tracePt t="8022" x="9063038" y="2201863"/>
          <p14:tracePt t="8032" x="9163050" y="2201863"/>
          <p14:tracePt t="8039" x="9263063" y="2201863"/>
          <p14:tracePt t="8048" x="9312275" y="2201863"/>
          <p14:tracePt t="8055" x="9324975" y="2201863"/>
          <p14:tracePt t="8350" x="9324975" y="2190750"/>
          <p14:tracePt t="8358" x="9324975" y="2178050"/>
          <p14:tracePt t="8454" x="9312275" y="2178050"/>
          <p14:tracePt t="8494" x="9301163" y="2178050"/>
          <p14:tracePt t="8502" x="9288463" y="2178050"/>
          <p14:tracePt t="9086" x="9288463" y="2190750"/>
          <p14:tracePt t="9095" x="9275763" y="2201863"/>
          <p14:tracePt t="9111" x="9263063" y="2201863"/>
          <p14:tracePt t="9118" x="9237663" y="2214563"/>
          <p14:tracePt t="9126" x="9199563" y="2214563"/>
          <p14:tracePt t="9134" x="9088438" y="2239963"/>
          <p14:tracePt t="9142" x="9012238" y="2278063"/>
          <p14:tracePt t="9150" x="8937625" y="2339975"/>
          <p14:tracePt t="9158" x="8799513" y="2403475"/>
          <p14:tracePt t="9166" x="8674100" y="2465388"/>
          <p14:tracePt t="9174" x="8574088" y="2527300"/>
          <p14:tracePt t="9184" x="8448675" y="2590800"/>
          <p14:tracePt t="9192" x="8312150" y="2665413"/>
          <p14:tracePt t="9198" x="8161338" y="2703513"/>
          <p14:tracePt t="9208" x="7986713" y="2765425"/>
          <p14:tracePt t="9217" x="7785100" y="2803525"/>
          <p14:tracePt t="9222" x="7548563" y="2878138"/>
          <p14:tracePt t="9231" x="7297738" y="2965450"/>
          <p14:tracePt t="9238" x="7034213" y="3016250"/>
          <p14:tracePt t="9247" x="6759575" y="3103563"/>
          <p14:tracePt t="9254" x="6472238" y="3203575"/>
          <p14:tracePt t="9262" x="6259513" y="3278188"/>
          <p14:tracePt t="9270" x="5983288" y="3378200"/>
          <p14:tracePt t="9280" x="5683250" y="3454400"/>
          <p14:tracePt t="9286" x="5407025" y="3529013"/>
          <p14:tracePt t="9295" x="5094288" y="3616325"/>
          <p14:tracePt t="9302" x="4832350" y="3679825"/>
          <p14:tracePt t="9311" x="4594225" y="3741738"/>
          <p14:tracePt t="9318" x="4330700" y="3792538"/>
          <p14:tracePt t="9327" x="4081463" y="3829050"/>
          <p14:tracePt t="9334" x="3805238" y="3879850"/>
          <p14:tracePt t="9342" x="3467100" y="3905250"/>
          <p14:tracePt t="9350" x="3154363" y="3905250"/>
          <p14:tracePt t="9358" x="2816225" y="3905250"/>
          <p14:tracePt t="9366" x="2503488" y="3905250"/>
          <p14:tracePt t="9374" x="2228850" y="3916363"/>
          <p14:tracePt t="9382" x="1878013" y="3941763"/>
          <p14:tracePt t="9390" x="1565275" y="3954463"/>
          <p14:tracePt t="9398" x="1289050" y="3954463"/>
          <p14:tracePt t="9406" x="1038225" y="3954463"/>
          <p14:tracePt t="9414" x="763588" y="3954463"/>
          <p14:tracePt t="9422" x="450850" y="3929063"/>
          <p14:tracePt t="9431" x="74613" y="3929063"/>
          <p14:tracePt t="10542" x="9424988" y="6157913"/>
          <p14:tracePt t="10550" x="9150350" y="6069013"/>
          <p14:tracePt t="10558" x="8850313" y="5932488"/>
          <p14:tracePt t="10566" x="8624888" y="5807075"/>
          <p14:tracePt t="10574" x="8424863" y="5694363"/>
          <p14:tracePt t="10582" x="8261350" y="5581650"/>
          <p14:tracePt t="10590" x="8074025" y="5430838"/>
          <p14:tracePt t="10598" x="7961313" y="5281613"/>
          <p14:tracePt t="10606" x="7861300" y="5143500"/>
          <p14:tracePt t="10614" x="7810500" y="5043488"/>
          <p14:tracePt t="10622" x="7797800" y="4918075"/>
          <p14:tracePt t="10630" x="7797800" y="4779963"/>
          <p14:tracePt t="10638" x="7797800" y="4667250"/>
          <p14:tracePt t="10647" x="7810500" y="4530725"/>
          <p14:tracePt t="10654" x="7861300" y="4379913"/>
          <p14:tracePt t="10662" x="7948613" y="4129088"/>
          <p14:tracePt t="10670" x="8023225" y="3829050"/>
          <p14:tracePt t="10679" x="8161338" y="3541713"/>
          <p14:tracePt t="10686" x="8324850" y="3303588"/>
          <p14:tracePt t="10700" x="8448675" y="3116263"/>
          <p14:tracePt t="10704" x="8537575" y="3003550"/>
          <p14:tracePt t="10714" x="8624888" y="2852738"/>
          <p14:tracePt t="10719" x="8699500" y="2728913"/>
          <p14:tracePt t="10730" x="8750300" y="2652713"/>
          <p14:tracePt t="10734" x="8799513" y="2616200"/>
          <p14:tracePt t="10744" x="8812213" y="2590800"/>
          <p14:tracePt t="10758" x="8812213" y="2578100"/>
          <p14:tracePt t="10766" x="8824913" y="2565400"/>
          <p14:tracePt t="10774" x="8837613" y="2565400"/>
          <p14:tracePt t="10814" x="8837613" y="2552700"/>
          <p14:tracePt t="10822" x="8850313" y="2540000"/>
          <p14:tracePt t="10847" x="8850313" y="2527300"/>
          <p14:tracePt t="10863" x="8863013" y="2527300"/>
          <p14:tracePt t="10870" x="8863013" y="2516188"/>
          <p14:tracePt t="10895" x="8874125" y="2503488"/>
          <p14:tracePt t="10902" x="8874125" y="2490788"/>
          <p14:tracePt t="10911" x="8863013" y="2490788"/>
          <p14:tracePt t="10918" x="8799513" y="2465388"/>
          <p14:tracePt t="10927" x="8586788" y="2352675"/>
          <p14:tracePt t="10934" x="8286750" y="2165350"/>
          <p14:tracePt t="10942" x="7999413" y="2052638"/>
          <p14:tracePt t="10950" x="7785100" y="1978025"/>
          <p14:tracePt t="10958" x="7623175" y="1927225"/>
          <p14:tracePt t="10966" x="7472363" y="1901825"/>
          <p14:tracePt t="10974" x="7348538" y="1876425"/>
          <p14:tracePt t="10982" x="7259638" y="1865313"/>
          <p14:tracePt t="10990" x="7185025" y="1839913"/>
          <p14:tracePt t="10998" x="7159625" y="1827213"/>
          <p14:tracePt t="11006" x="7134225" y="1827213"/>
          <p14:tracePt t="11015" x="7123113" y="1827213"/>
          <p14:tracePt t="11048" x="7097713" y="1827213"/>
          <p14:tracePt t="11063" x="7085013" y="1827213"/>
          <p14:tracePt t="11070" x="7072313" y="1827213"/>
          <p14:tracePt t="11080" x="7059613" y="1827213"/>
          <p14:tracePt t="11086" x="7046913" y="1814513"/>
          <p14:tracePt t="11095" x="7021513" y="1814513"/>
          <p14:tracePt t="11102" x="7010400" y="1814513"/>
          <p14:tracePt t="11113" x="6985000" y="1814513"/>
          <p14:tracePt t="11118" x="6959600" y="1814513"/>
          <p14:tracePt t="11127" x="6934200" y="1814513"/>
          <p14:tracePt t="11134" x="6910388" y="1814513"/>
          <p14:tracePt t="11142" x="6897688" y="1814513"/>
          <p14:tracePt t="11254" x="6884988" y="1814513"/>
          <p14:tracePt t="11262" x="6884988" y="1827213"/>
          <p14:tracePt t="11278" x="6897688" y="1827213"/>
          <p14:tracePt t="11286" x="6910388" y="1839913"/>
          <p14:tracePt t="11295" x="6985000" y="1839913"/>
          <p14:tracePt t="11302" x="7134225" y="1839913"/>
          <p14:tracePt t="11313" x="7385050" y="1889125"/>
          <p14:tracePt t="11318" x="7673975" y="1927225"/>
          <p14:tracePt t="11327" x="8023225" y="1965325"/>
          <p14:tracePt t="11334" x="8374063" y="1989138"/>
          <p14:tracePt t="11342" x="8750300" y="1989138"/>
          <p14:tracePt t="11350" x="9163050" y="2027238"/>
          <p14:tracePt t="11358" x="9424988" y="2065338"/>
          <p14:tracePt t="11366" x="9701213" y="2065338"/>
          <p14:tracePt t="11374" x="9975850" y="2065338"/>
          <p14:tracePt t="11382" x="10213975" y="2065338"/>
          <p14:tracePt t="11390" x="10401300" y="2078038"/>
          <p14:tracePt t="11398" x="10564813" y="2089150"/>
          <p14:tracePt t="11406" x="10702925" y="2101850"/>
          <p14:tracePt t="11414" x="10828338" y="2101850"/>
          <p14:tracePt t="11422" x="10877550" y="2101850"/>
          <p14:tracePt t="11431" x="10902950" y="2101850"/>
          <p14:tracePt t="11438" x="10939463" y="2101850"/>
          <p14:tracePt t="11447" x="10952163" y="2101850"/>
          <p14:tracePt t="11454" x="10964863" y="2101850"/>
          <p14:tracePt t="11462" x="10977563" y="2101850"/>
          <p14:tracePt t="11470" x="10990263" y="2101850"/>
          <p14:tracePt t="11479" x="11002963" y="2101850"/>
          <p14:tracePt t="11486" x="11015663" y="2101850"/>
          <p14:tracePt t="11496" x="11052175" y="2101850"/>
          <p14:tracePt t="11502" x="11115675" y="2114550"/>
          <p14:tracePt t="11513" x="11164888" y="2127250"/>
          <p14:tracePt t="11518" x="11215688" y="2127250"/>
          <p14:tracePt t="11527" x="11290300" y="2127250"/>
          <p14:tracePt t="11534" x="11390313" y="2127250"/>
          <p14:tracePt t="11542" x="11515725" y="2127250"/>
          <p14:tracePt t="11550" x="11653838" y="2139950"/>
          <p14:tracePt t="11558" x="11791950" y="2139950"/>
          <p14:tracePt t="11566" x="11917363" y="2139950"/>
          <p14:tracePt t="11574" x="12041188" y="2139950"/>
          <p14:tracePt t="11582" x="12117388" y="2139950"/>
          <p14:tracePt t="13312" x="12053888" y="2178050"/>
          <p14:tracePt t="13318" x="11891963" y="2214563"/>
          <p14:tracePt t="13326" x="11715750" y="2265363"/>
          <p14:tracePt t="13334" x="11541125" y="2278063"/>
          <p14:tracePt t="13342" x="11303000" y="2303463"/>
          <p14:tracePt t="13350" x="11102975" y="2339975"/>
          <p14:tracePt t="13358" x="10928350" y="2339975"/>
          <p14:tracePt t="13366" x="10739438" y="2352675"/>
          <p14:tracePt t="13374" x="10577513" y="2378075"/>
          <p14:tracePt t="13382" x="10439400" y="2403475"/>
          <p14:tracePt t="13390" x="10252075" y="2414588"/>
          <p14:tracePt t="13398" x="10075863" y="2414588"/>
          <p14:tracePt t="13406" x="9875838" y="2414588"/>
          <p14:tracePt t="13414" x="9701213" y="2414588"/>
          <p14:tracePt t="13422" x="9537700" y="2403475"/>
          <p14:tracePt t="13431" x="9375775" y="2390775"/>
          <p14:tracePt t="13438" x="9224963" y="2378075"/>
          <p14:tracePt t="13447" x="9075738" y="2378075"/>
          <p14:tracePt t="13454" x="8950325" y="2352675"/>
          <p14:tracePt t="13462" x="8837613" y="2314575"/>
          <p14:tracePt t="13470" x="8750300" y="2303463"/>
          <p14:tracePt t="13480" x="8674100" y="2303463"/>
          <p14:tracePt t="13486" x="8624888" y="2278063"/>
          <p14:tracePt t="13496" x="8561388" y="2252663"/>
          <p14:tracePt t="13502" x="8537575" y="2252663"/>
          <p14:tracePt t="13510" x="8499475" y="2252663"/>
          <p14:tracePt t="13518" x="8461375" y="2252663"/>
          <p14:tracePt t="13527" x="8412163" y="2252663"/>
          <p14:tracePt t="13534" x="8361363" y="2239963"/>
          <p14:tracePt t="13542" x="8299450" y="2227263"/>
          <p14:tracePt t="13550" x="8235950" y="2227263"/>
          <p14:tracePt t="13558" x="8148638" y="2227263"/>
          <p14:tracePt t="13566" x="8035925" y="2227263"/>
          <p14:tracePt t="13574" x="7935913" y="2227263"/>
          <p14:tracePt t="13582" x="7835900" y="2201863"/>
          <p14:tracePt t="13590" x="7723188" y="2190750"/>
          <p14:tracePt t="13598" x="7648575" y="2190750"/>
          <p14:tracePt t="13606" x="7572375" y="2190750"/>
          <p14:tracePt t="13614" x="7523163" y="2190750"/>
          <p14:tracePt t="13622" x="7485063" y="2190750"/>
          <p14:tracePt t="13631" x="7448550" y="2190750"/>
          <p14:tracePt t="13638" x="7435850" y="2190750"/>
          <p14:tracePt t="13734" x="7423150" y="2190750"/>
          <p14:tracePt t="13742" x="7410450" y="2190750"/>
          <p14:tracePt t="13750" x="7397750" y="2190750"/>
          <p14:tracePt t="13758" x="7372350" y="2190750"/>
          <p14:tracePt t="13766" x="7335838" y="2190750"/>
          <p14:tracePt t="13774" x="7297738" y="2190750"/>
          <p14:tracePt t="13782" x="7235825" y="2165350"/>
          <p14:tracePt t="13790" x="7185025" y="2139950"/>
          <p14:tracePt t="13798" x="7134225" y="2127250"/>
          <p14:tracePt t="13806" x="7097713" y="2114550"/>
          <p14:tracePt t="13814" x="7059613" y="2114550"/>
          <p14:tracePt t="13822" x="7021513" y="2114550"/>
          <p14:tracePt t="13832" x="7021513" y="2101850"/>
          <p14:tracePt t="13838" x="6997700" y="2101850"/>
          <p14:tracePt t="13847" x="6985000" y="2101850"/>
          <p14:tracePt t="13854" x="6946900" y="2101850"/>
          <p14:tracePt t="13862" x="6921500" y="2101850"/>
          <p14:tracePt t="13870" x="6910388" y="2101850"/>
          <p14:tracePt t="13897" x="6897688" y="2101850"/>
          <p14:tracePt t="13982" x="6884988" y="2089150"/>
          <p14:tracePt t="14022" x="6884988" y="2078038"/>
          <p14:tracePt t="14038" x="6897688" y="2065338"/>
          <p14:tracePt t="14047" x="6910388" y="2052638"/>
          <p14:tracePt t="14054" x="6946900" y="2052638"/>
          <p14:tracePt t="14063" x="6997700" y="2052638"/>
          <p14:tracePt t="14070" x="7072313" y="2052638"/>
          <p14:tracePt t="14078" x="7159625" y="2052638"/>
          <p14:tracePt t="14086" x="7272338" y="2052638"/>
          <p14:tracePt t="14096" x="7359650" y="2039938"/>
          <p14:tracePt t="14102" x="7448550" y="2027238"/>
          <p14:tracePt t="14113" x="7548563" y="2014538"/>
          <p14:tracePt t="14118" x="7661275" y="2014538"/>
          <p14:tracePt t="14127" x="7761288" y="1989138"/>
          <p14:tracePt t="14134" x="7861300" y="1978025"/>
          <p14:tracePt t="14142" x="7948613" y="1978025"/>
          <p14:tracePt t="14150" x="8048625" y="1978025"/>
          <p14:tracePt t="14158" x="8123238" y="1978025"/>
          <p14:tracePt t="14167" x="8223250" y="1978025"/>
          <p14:tracePt t="14174" x="8335963" y="1989138"/>
          <p14:tracePt t="14182" x="8461375" y="2001838"/>
          <p14:tracePt t="14190" x="8548688" y="2065338"/>
          <p14:tracePt t="14198" x="8650288" y="2089150"/>
          <p14:tracePt t="14206" x="8774113" y="2101850"/>
          <p14:tracePt t="14214" x="8874125" y="2114550"/>
          <p14:tracePt t="14222" x="8986838" y="2139950"/>
          <p14:tracePt t="14231" x="9099550" y="2152650"/>
          <p14:tracePt t="14238" x="9188450" y="2178050"/>
          <p14:tracePt t="14247" x="9250363" y="2178050"/>
          <p14:tracePt t="14254" x="9288463" y="2190750"/>
          <p14:tracePt t="14263" x="9363075" y="2201863"/>
          <p14:tracePt t="14270" x="9413875" y="2214563"/>
          <p14:tracePt t="14279" x="9463088" y="2214563"/>
          <p14:tracePt t="14287" x="9513888" y="2214563"/>
          <p14:tracePt t="14295" x="9601200" y="2214563"/>
          <p14:tracePt t="14302" x="9663113" y="2214563"/>
          <p14:tracePt t="14312" x="9750425" y="2214563"/>
          <p14:tracePt t="14318" x="9852025" y="2214563"/>
          <p14:tracePt t="14327" x="9939338" y="2214563"/>
          <p14:tracePt t="14334" x="10039350" y="2214563"/>
          <p14:tracePt t="14342" x="10126663" y="2201863"/>
          <p14:tracePt t="14350" x="10239375" y="2201863"/>
          <p14:tracePt t="14358" x="10339388" y="2190750"/>
          <p14:tracePt t="14367" x="10414000" y="2178050"/>
          <p14:tracePt t="14374" x="10490200" y="2165350"/>
          <p14:tracePt t="14382" x="10552113" y="2152650"/>
          <p14:tracePt t="14390" x="10614025" y="2139950"/>
          <p14:tracePt t="14398" x="10652125" y="2127250"/>
          <p14:tracePt t="14406" x="10690225" y="2127250"/>
          <p14:tracePt t="14414" x="10715625" y="2127250"/>
          <p14:tracePt t="14422" x="10752138" y="2114550"/>
          <p14:tracePt t="14432" x="10790238" y="2101850"/>
          <p14:tracePt t="14438" x="10815638" y="2101850"/>
          <p14:tracePt t="14448" x="10828338" y="2101850"/>
          <p14:tracePt t="14927" x="10815638" y="2101850"/>
          <p14:tracePt t="14934" x="10802938" y="2101850"/>
          <p14:tracePt t="14942" x="10777538" y="2101850"/>
          <p14:tracePt t="14950" x="10726738" y="2101850"/>
          <p14:tracePt t="14959" x="10677525" y="2101850"/>
          <p14:tracePt t="14966" x="10639425" y="2089150"/>
          <p14:tracePt t="14974" x="10602913" y="2078038"/>
          <p14:tracePt t="14982" x="10577513" y="2078038"/>
          <p14:tracePt t="14990" x="10564813" y="2065338"/>
          <p14:tracePt t="14998" x="10539413" y="2052638"/>
          <p14:tracePt t="15006" x="10502900" y="2039938"/>
          <p14:tracePt t="15014" x="10477500" y="2039938"/>
          <p14:tracePt t="15022" x="10464800" y="2039938"/>
          <p14:tracePt t="15032" x="10452100" y="2039938"/>
          <p14:tracePt t="15103" x="10452100" y="2027238"/>
          <p14:tracePt t="15823" x="10439400" y="2027238"/>
          <p14:tracePt t="15831" x="10426700" y="2027238"/>
          <p14:tracePt t="15838" x="10414000" y="2027238"/>
          <p14:tracePt t="15847" x="10401300" y="2027238"/>
          <p14:tracePt t="15854" x="10364788" y="2039938"/>
          <p14:tracePt t="15863" x="10288588" y="2065338"/>
          <p14:tracePt t="15871" x="10188575" y="2078038"/>
          <p14:tracePt t="15880" x="10101263" y="2101850"/>
          <p14:tracePt t="15886" x="9975850" y="2101850"/>
          <p14:tracePt t="15896" x="9863138" y="2101850"/>
          <p14:tracePt t="15902" x="9726613" y="2127250"/>
          <p14:tracePt t="15911" x="9575800" y="2152650"/>
          <p14:tracePt t="15918" x="9437688" y="2165350"/>
          <p14:tracePt t="15927" x="9288463" y="2178050"/>
          <p14:tracePt t="15934" x="9124950" y="2190750"/>
          <p14:tracePt t="15942" x="8937625" y="2201863"/>
          <p14:tracePt t="15950" x="8763000" y="2201863"/>
          <p14:tracePt t="15958" x="8612188" y="2239963"/>
          <p14:tracePt t="15966" x="8474075" y="2265363"/>
          <p14:tracePt t="15974" x="8299450" y="2278063"/>
          <p14:tracePt t="15982" x="8148638" y="2290763"/>
          <p14:tracePt t="15990" x="8035925" y="2290763"/>
          <p14:tracePt t="15998" x="7923213" y="2303463"/>
          <p14:tracePt t="16006" x="7823200" y="2303463"/>
          <p14:tracePt t="16014" x="7710488" y="2314575"/>
          <p14:tracePt t="16022" x="7661275" y="2327275"/>
          <p14:tracePt t="16031" x="7610475" y="2339975"/>
          <p14:tracePt t="16039" x="7597775" y="2339975"/>
          <p14:tracePt t="16047" x="7572375" y="2339975"/>
          <p14:tracePt t="16150" x="7597775" y="2339975"/>
          <p14:tracePt t="16158" x="7661275" y="2327275"/>
          <p14:tracePt t="16166" x="7797800" y="2303463"/>
          <p14:tracePt t="16174" x="7923213" y="2303463"/>
          <p14:tracePt t="16182" x="8135938" y="2278063"/>
          <p14:tracePt t="16190" x="8324850" y="2265363"/>
          <p14:tracePt t="16198" x="8548688" y="2265363"/>
          <p14:tracePt t="16206" x="8786813" y="2265363"/>
          <p14:tracePt t="16214" x="9037638" y="2239963"/>
          <p14:tracePt t="16222" x="9301163" y="2201863"/>
          <p14:tracePt t="16231" x="9475788" y="2201863"/>
          <p14:tracePt t="16238" x="9663113" y="2201863"/>
          <p14:tracePt t="16247" x="9852025" y="2190750"/>
          <p14:tracePt t="16254" x="9963150" y="2165350"/>
          <p14:tracePt t="16263" x="10001250" y="2152650"/>
          <p14:tracePt t="16270" x="10026650" y="2139950"/>
          <p14:tracePt t="16295" x="10039350" y="2127250"/>
          <p14:tracePt t="16526" x="10039350" y="2114550"/>
          <p14:tracePt t="17911" x="10026650" y="2114550"/>
          <p14:tracePt t="17918" x="10001250" y="2152650"/>
          <p14:tracePt t="17927" x="9988550" y="2165350"/>
          <p14:tracePt t="17934" x="9975850" y="2190750"/>
          <p14:tracePt t="17942" x="9963150" y="2201863"/>
          <p14:tracePt t="17950" x="9963150" y="2214563"/>
          <p14:tracePt t="17958" x="9952038" y="2214563"/>
          <p14:tracePt t="17966" x="9939338" y="2239963"/>
          <p14:tracePt t="17975" x="9926638" y="2239963"/>
          <p14:tracePt t="17982" x="9901238" y="2265363"/>
          <p14:tracePt t="17990" x="9888538" y="2278063"/>
          <p14:tracePt t="17998" x="9826625" y="2327275"/>
          <p14:tracePt t="18006" x="9726613" y="2390775"/>
          <p14:tracePt t="18014" x="9601200" y="2439988"/>
          <p14:tracePt t="18022" x="9450388" y="2516188"/>
          <p14:tracePt t="18031" x="9288463" y="2552700"/>
          <p14:tracePt t="18041" x="9124950" y="2603500"/>
          <p14:tracePt t="18050" x="8912225" y="2640013"/>
          <p14:tracePt t="18056" x="8650288" y="2703513"/>
          <p14:tracePt t="18066" x="8299450" y="2803525"/>
          <p14:tracePt t="18072" x="7874000" y="2878138"/>
          <p14:tracePt t="18078" x="7410450" y="2952750"/>
          <p14:tracePt t="18087" x="6884988" y="2990850"/>
          <p14:tracePt t="18097" x="6334125" y="3041650"/>
          <p14:tracePt t="18102" x="5757863" y="3041650"/>
          <p14:tracePt t="18111" x="5181600" y="3065463"/>
          <p14:tracePt t="18118" x="4668838" y="3090863"/>
          <p14:tracePt t="18127" x="4217988" y="3090863"/>
          <p14:tracePt t="18135" x="3779838" y="3090863"/>
          <p14:tracePt t="18142" x="3429000" y="3078163"/>
          <p14:tracePt t="18150" x="3128963" y="3078163"/>
          <p14:tracePt t="18158" x="2854325" y="3078163"/>
          <p14:tracePt t="18166" x="2578100" y="3078163"/>
          <p14:tracePt t="18174" x="2390775" y="3078163"/>
          <p14:tracePt t="18182" x="2216150" y="3078163"/>
          <p14:tracePt t="18190" x="2052638" y="3078163"/>
          <p14:tracePt t="18198" x="1865313" y="3078163"/>
          <p14:tracePt t="18206" x="1701800" y="3065463"/>
          <p14:tracePt t="18214" x="1577975" y="3054350"/>
          <p14:tracePt t="18222" x="1452563" y="3054350"/>
          <p14:tracePt t="18231" x="1327150" y="3054350"/>
          <p14:tracePt t="18238" x="1263650" y="3054350"/>
          <p14:tracePt t="18248" x="1189038" y="3041650"/>
          <p14:tracePt t="18254" x="1150938" y="3028950"/>
          <p14:tracePt t="18263" x="1139825" y="3028950"/>
          <p14:tracePt t="18270" x="1114425" y="3016250"/>
          <p14:tracePt t="18390" x="1101725" y="3003550"/>
          <p14:tracePt t="18398" x="1101725" y="2990850"/>
          <p14:tracePt t="18406" x="1114425" y="2978150"/>
          <p14:tracePt t="18414" x="1127125" y="2978150"/>
          <p14:tracePt t="18422" x="1139825" y="2965450"/>
          <p14:tracePt t="18431" x="1163638" y="2952750"/>
          <p14:tracePt t="18438" x="1239838" y="2941638"/>
          <p14:tracePt t="18447" x="1339850" y="2941638"/>
          <p14:tracePt t="18454" x="1476375" y="2941638"/>
          <p14:tracePt t="18463" x="1639888" y="2941638"/>
          <p14:tracePt t="18470" x="1839913" y="2941638"/>
          <p14:tracePt t="18478" x="2027238" y="2941638"/>
          <p14:tracePt t="18486" x="2228850" y="2941638"/>
          <p14:tracePt t="18497" x="2441575" y="2952750"/>
          <p14:tracePt t="18502" x="2628900" y="2965450"/>
          <p14:tracePt t="18511" x="2790825" y="3003550"/>
          <p14:tracePt t="18518" x="2967038" y="3016250"/>
          <p14:tracePt t="18527" x="3079750" y="3028950"/>
          <p14:tracePt t="18534" x="3205163" y="3028950"/>
          <p14:tracePt t="18542" x="3279775" y="3028950"/>
          <p14:tracePt t="18550" x="3354388" y="3028950"/>
          <p14:tracePt t="18558" x="3417888" y="3041650"/>
          <p14:tracePt t="18566" x="3492500" y="3054350"/>
          <p14:tracePt t="18574" x="3517900" y="3054350"/>
          <p14:tracePt t="18582" x="3530600" y="3054350"/>
          <p14:tracePt t="18614" x="3541713" y="3054350"/>
          <p14:tracePt t="18638" x="3554413" y="3054350"/>
          <p14:tracePt t="18647" x="3567113" y="3065463"/>
          <p14:tracePt t="18654" x="3592513" y="3065463"/>
          <p14:tracePt t="18663" x="3605213" y="3065463"/>
          <p14:tracePt t="18670" x="3630613" y="3065463"/>
          <p14:tracePt t="18680" x="3654425" y="3065463"/>
          <p14:tracePt t="18686" x="3679825" y="3090863"/>
          <p14:tracePt t="18695" x="3705225" y="3103563"/>
          <p14:tracePt t="18702" x="3743325" y="3103563"/>
          <p14:tracePt t="18711" x="3767138" y="3103563"/>
          <p14:tracePt t="18718" x="3805238" y="3103563"/>
          <p14:tracePt t="18727" x="3856038" y="3116263"/>
          <p14:tracePt t="18734" x="3892550" y="3116263"/>
          <p14:tracePt t="18742" x="3930650" y="3116263"/>
          <p14:tracePt t="18750" x="3979863" y="3116263"/>
          <p14:tracePt t="18758" x="4030663" y="3116263"/>
          <p14:tracePt t="18766" x="4081463" y="3116263"/>
          <p14:tracePt t="18774" x="4143375" y="3116263"/>
          <p14:tracePt t="18782" x="4205288" y="3116263"/>
          <p14:tracePt t="18791" x="4256088" y="3116263"/>
          <p14:tracePt t="18798" x="4281488" y="3128963"/>
          <p14:tracePt t="18806" x="4318000" y="3141663"/>
          <p14:tracePt t="18813" x="4356100" y="3141663"/>
          <p14:tracePt t="18822" x="4368800" y="3141663"/>
          <p14:tracePt t="18830" x="4381500" y="3141663"/>
          <p14:tracePt t="18838" x="4394200" y="3141663"/>
          <p14:tracePt t="18879" x="4406900" y="3141663"/>
          <p14:tracePt t="18886" x="4418013" y="3141663"/>
          <p14:tracePt t="18902" x="4430713" y="3141663"/>
          <p14:tracePt t="18911" x="4443413" y="3141663"/>
          <p14:tracePt t="18918" x="4468813" y="3141663"/>
          <p14:tracePt t="18927" x="4506913" y="3141663"/>
          <p14:tracePt t="18934" x="4530725" y="3141663"/>
          <p14:tracePt t="18942" x="4568825" y="3141663"/>
          <p14:tracePt t="18950" x="4594225" y="3141663"/>
          <p14:tracePt t="18958" x="4619625" y="3141663"/>
          <p14:tracePt t="18966" x="4668838" y="3141663"/>
          <p14:tracePt t="18974" x="4694238" y="3141663"/>
          <p14:tracePt t="18982" x="4732338" y="3141663"/>
          <p14:tracePt t="18990" x="4743450" y="3141663"/>
          <p14:tracePt t="18998" x="4756150" y="3141663"/>
          <p14:tracePt t="19007" x="4768850" y="3141663"/>
          <p14:tracePt t="19014" x="4781550" y="3141663"/>
          <p14:tracePt t="19022" x="4794250" y="3141663"/>
          <p14:tracePt t="19031" x="4806950" y="3141663"/>
          <p14:tracePt t="19038" x="4843463" y="3141663"/>
          <p14:tracePt t="19047" x="4856163" y="3141663"/>
          <p14:tracePt t="19054" x="4881563" y="3141663"/>
          <p14:tracePt t="19063" x="4919663" y="3141663"/>
          <p14:tracePt t="19070" x="4956175" y="3141663"/>
          <p14:tracePt t="19078" x="4981575" y="3141663"/>
          <p14:tracePt t="19086" x="5006975" y="3141663"/>
          <p14:tracePt t="19096" x="5045075" y="3141663"/>
          <p14:tracePt t="19102" x="5068888" y="3141663"/>
          <p14:tracePt t="19111" x="5094288" y="3141663"/>
          <p14:tracePt t="19118" x="5106988" y="3141663"/>
          <p14:tracePt t="19134" x="5119688" y="3141663"/>
          <p14:tracePt t="19142" x="5132388" y="3141663"/>
          <p14:tracePt t="19150" x="5170488" y="3141663"/>
          <p14:tracePt t="19158" x="5207000" y="3141663"/>
          <p14:tracePt t="19166" x="5232400" y="3141663"/>
          <p14:tracePt t="19174" x="5257800" y="3141663"/>
          <p14:tracePt t="19182" x="5281613" y="3141663"/>
          <p14:tracePt t="19190" x="5307013" y="3141663"/>
          <p14:tracePt t="19198" x="5319713" y="3141663"/>
          <p14:tracePt t="19206" x="5345113" y="3141663"/>
          <p14:tracePt t="19262" x="5357813" y="3141663"/>
          <p14:tracePt t="19358" x="5370513" y="3141663"/>
          <p14:tracePt t="19375" x="5394325" y="3141663"/>
          <p14:tracePt t="19382" x="5394325" y="3128963"/>
          <p14:tracePt t="19390" x="5419725" y="3128963"/>
          <p14:tracePt t="19398" x="5432425" y="3128963"/>
          <p14:tracePt t="19414" x="5457825" y="3128963"/>
          <p14:tracePt t="19422" x="5495925" y="3128963"/>
          <p14:tracePt t="19431" x="5519738" y="3128963"/>
          <p14:tracePt t="19438" x="5595938" y="3128963"/>
          <p14:tracePt t="19447" x="5632450" y="3141663"/>
          <p14:tracePt t="19454" x="5683250" y="3141663"/>
          <p14:tracePt t="19463" x="5745163" y="3141663"/>
          <p14:tracePt t="19471" x="5795963" y="3141663"/>
          <p14:tracePt t="19479" x="5870575" y="3141663"/>
          <p14:tracePt t="19486" x="5921375" y="3141663"/>
          <p14:tracePt t="19496" x="5957888" y="3141663"/>
          <p14:tracePt t="19502" x="6034088" y="3141663"/>
          <p14:tracePt t="19513" x="6083300" y="3141663"/>
          <p14:tracePt t="19518" x="6157913" y="3141663"/>
          <p14:tracePt t="19527" x="6208713" y="3141663"/>
          <p14:tracePt t="19534" x="6234113" y="3141663"/>
          <p14:tracePt t="19542" x="6259513" y="3141663"/>
          <p14:tracePt t="19550" x="6283325" y="3141663"/>
          <p14:tracePt t="19558" x="6308725" y="3141663"/>
          <p14:tracePt t="20567" x="6321425" y="3141663"/>
          <p14:tracePt t="20598" x="6346825" y="3141663"/>
          <p14:tracePt t="20614" x="6359525" y="3141663"/>
          <p14:tracePt t="20622" x="6383338" y="3141663"/>
          <p14:tracePt t="20630" x="6396038" y="3128963"/>
          <p14:tracePt t="20638" x="6408738" y="3128963"/>
          <p14:tracePt t="20647" x="6421438" y="3128963"/>
          <p14:tracePt t="20654" x="6434138" y="3128963"/>
          <p14:tracePt t="20663" x="6446838" y="3128963"/>
          <p14:tracePt t="20670" x="6472238" y="3116263"/>
          <p14:tracePt t="20679" x="6496050" y="3116263"/>
          <p14:tracePt t="20686" x="6521450" y="3116263"/>
          <p14:tracePt t="20696" x="6534150" y="3116263"/>
          <p14:tracePt t="20702" x="6546850" y="3116263"/>
          <p14:tracePt t="20712" x="6572250" y="3116263"/>
          <p14:tracePt t="20718" x="6608763" y="3116263"/>
          <p14:tracePt t="20726" x="6621463" y="3116263"/>
          <p14:tracePt t="20734" x="6634163" y="3116263"/>
          <p14:tracePt t="20742" x="6646863" y="3116263"/>
          <p14:tracePt t="20750" x="6684963" y="3116263"/>
          <p14:tracePt t="20758" x="6721475" y="3116263"/>
          <p14:tracePt t="20766" x="6759575" y="3116263"/>
          <p14:tracePt t="20775" x="6821488" y="3116263"/>
          <p14:tracePt t="20782" x="6872288" y="3116263"/>
          <p14:tracePt t="20790" x="6921500" y="3116263"/>
          <p14:tracePt t="20798" x="6985000" y="3116263"/>
          <p14:tracePt t="20806" x="7059613" y="3116263"/>
          <p14:tracePt t="20814" x="7123113" y="3116263"/>
          <p14:tracePt t="20822" x="7172325" y="3116263"/>
          <p14:tracePt t="20830" x="7246938" y="3116263"/>
          <p14:tracePt t="20838" x="7297738" y="3128963"/>
          <p14:tracePt t="20847" x="7323138" y="3128963"/>
          <p14:tracePt t="20854" x="7348538" y="3128963"/>
          <p14:tracePt t="20863" x="7359650" y="3128963"/>
          <p14:tracePt t="21191" x="7372350" y="3128963"/>
          <p14:tracePt t="21198" x="7385050" y="3128963"/>
          <p14:tracePt t="21206" x="7397750" y="3128963"/>
          <p14:tracePt t="21214" x="7435850" y="3141663"/>
          <p14:tracePt t="21222" x="7472363" y="3154363"/>
          <p14:tracePt t="21230" x="7523163" y="3165475"/>
          <p14:tracePt t="21238" x="7585075" y="3165475"/>
          <p14:tracePt t="21247" x="7648575" y="3165475"/>
          <p14:tracePt t="21254" x="7748588" y="3165475"/>
          <p14:tracePt t="21263" x="7835900" y="3165475"/>
          <p14:tracePt t="21273" x="7935913" y="3178175"/>
          <p14:tracePt t="21283" x="8023225" y="3190875"/>
          <p14:tracePt t="21288" x="8135938" y="3203575"/>
          <p14:tracePt t="21300" x="8223250" y="3216275"/>
          <p14:tracePt t="21302" x="8299450" y="3241675"/>
          <p14:tracePt t="21311" x="8361363" y="3241675"/>
          <p14:tracePt t="21318" x="8386763" y="3241675"/>
          <p14:tracePt t="21511" x="8412163" y="3241675"/>
          <p14:tracePt t="21527" x="8424863" y="3241675"/>
          <p14:tracePt t="21534" x="8435975" y="3241675"/>
          <p14:tracePt t="21542" x="8448675" y="3241675"/>
          <p14:tracePt t="21550" x="8486775" y="3241675"/>
          <p14:tracePt t="21558" x="8548688" y="3241675"/>
          <p14:tracePt t="21566" x="8624888" y="3241675"/>
          <p14:tracePt t="21574" x="8686800" y="3241675"/>
          <p14:tracePt t="21582" x="8763000" y="3241675"/>
          <p14:tracePt t="21591" x="8850313" y="3241675"/>
          <p14:tracePt t="21598" x="8924925" y="3241675"/>
          <p14:tracePt t="21606" x="9024938" y="3228975"/>
          <p14:tracePt t="21614" x="9088438" y="3228975"/>
          <p14:tracePt t="21622" x="9150350" y="3228975"/>
          <p14:tracePt t="21630" x="9199563" y="3228975"/>
          <p14:tracePt t="21638" x="9250363" y="3228975"/>
          <p14:tracePt t="21647" x="9288463" y="3228975"/>
          <p14:tracePt t="21654" x="9337675" y="3228975"/>
          <p14:tracePt t="21663" x="9375775" y="3228975"/>
          <p14:tracePt t="21670" x="9401175" y="3228975"/>
          <p14:tracePt t="21678" x="9437688" y="3228975"/>
          <p14:tracePt t="21686" x="9463088" y="3228975"/>
          <p14:tracePt t="21695" x="9488488" y="3228975"/>
          <p14:tracePt t="21703" x="9513888" y="3228975"/>
          <p14:tracePt t="21711" x="9525000" y="3228975"/>
          <p14:tracePt t="21718" x="9550400" y="3228975"/>
          <p14:tracePt t="21730" x="9550400" y="3216275"/>
          <p14:tracePt t="21735" x="9563100" y="3216275"/>
          <p14:tracePt t="21768" x="9575800" y="3216275"/>
          <p14:tracePt t="21777" x="9575800" y="3203575"/>
          <p14:tracePt t="21782" x="9588500" y="3190875"/>
          <p14:tracePt t="21793" x="9601200" y="3190875"/>
          <p14:tracePt t="21798" x="9626600" y="3190875"/>
          <p14:tracePt t="21808" x="9663113" y="3190875"/>
          <p14:tracePt t="21815" x="9688513" y="3178175"/>
          <p14:tracePt t="21824" x="9713913" y="3165475"/>
          <p14:tracePt t="21833" x="9750425" y="3165475"/>
          <p14:tracePt t="21840" x="9801225" y="3165475"/>
          <p14:tracePt t="21850" x="9852025" y="3165475"/>
          <p14:tracePt t="21856" x="9888538" y="3165475"/>
          <p14:tracePt t="21866" x="9913938" y="3165475"/>
          <p14:tracePt t="21872" x="9952038" y="3165475"/>
          <p14:tracePt t="21882" x="9975850" y="3165475"/>
          <p14:tracePt t="21961" x="9975850" y="3178175"/>
          <p14:tracePt t="21977" x="9975850" y="3190875"/>
          <p14:tracePt t="21983" x="9963150" y="3190875"/>
          <p14:tracePt t="21993" x="9913938" y="3203575"/>
          <p14:tracePt t="22000" x="9839325" y="3241675"/>
          <p14:tracePt t="22006" x="9726613" y="3278188"/>
          <p14:tracePt t="22014" x="9575800" y="3303588"/>
          <p14:tracePt t="22022" x="9401175" y="3316288"/>
          <p14:tracePt t="22030" x="9188450" y="3328988"/>
          <p14:tracePt t="22038" x="9024938" y="3378200"/>
          <p14:tracePt t="22047" x="8763000" y="3390900"/>
          <p14:tracePt t="22054" x="8448675" y="3403600"/>
          <p14:tracePt t="22062" x="8099425" y="3429000"/>
          <p14:tracePt t="22070" x="7748588" y="3467100"/>
          <p14:tracePt t="22078" x="7335838" y="3490913"/>
          <p14:tracePt t="22086" x="6921500" y="3503613"/>
          <p14:tracePt t="22095" x="6608763" y="3503613"/>
          <p14:tracePt t="22102" x="6234113" y="3529013"/>
          <p14:tracePt t="22113" x="5908675" y="3554413"/>
          <p14:tracePt t="22118" x="5595938" y="3590925"/>
          <p14:tracePt t="22127" x="5345113" y="3603625"/>
          <p14:tracePt t="22134" x="5157788" y="3616325"/>
          <p14:tracePt t="22142" x="4956175" y="3629025"/>
          <p14:tracePt t="22150" x="4706938" y="3654425"/>
          <p14:tracePt t="22158" x="4494213" y="3654425"/>
          <p14:tracePt t="22166" x="4318000" y="3654425"/>
          <p14:tracePt t="22174" x="4168775" y="3667125"/>
          <p14:tracePt t="22182" x="4030663" y="3679825"/>
          <p14:tracePt t="22190" x="3879850" y="3692525"/>
          <p14:tracePt t="22198" x="3743325" y="3692525"/>
          <p14:tracePt t="22206" x="3617913" y="3703638"/>
          <p14:tracePt t="22214" x="3467100" y="3703638"/>
          <p14:tracePt t="22222" x="3328988" y="3703638"/>
          <p14:tracePt t="22231" x="3241675" y="3716338"/>
          <p14:tracePt t="22238" x="3154363" y="3729038"/>
          <p14:tracePt t="22248" x="3092450" y="3741738"/>
          <p14:tracePt t="22254" x="3028950" y="3754438"/>
          <p14:tracePt t="22263" x="2979738" y="3754438"/>
          <p14:tracePt t="22270" x="2967038" y="3754438"/>
          <p14:tracePt t="22278" x="2941638" y="3754438"/>
          <p14:tracePt t="22286" x="2916238" y="3754438"/>
          <p14:tracePt t="22296" x="2916238" y="3767138"/>
          <p14:tracePt t="22302" x="2890838" y="3767138"/>
          <p14:tracePt t="22313" x="2879725" y="3767138"/>
          <p14:tracePt t="22319" x="2867025" y="3767138"/>
          <p14:tracePt t="22327" x="2854325" y="3767138"/>
          <p14:tracePt t="22358" x="2828925" y="3779838"/>
          <p14:tracePt t="22374" x="2803525" y="3779838"/>
          <p14:tracePt t="22382" x="2790825" y="3792538"/>
          <p14:tracePt t="22390" x="2778125" y="3792538"/>
          <p14:tracePt t="22406" x="2767013" y="3792538"/>
          <p14:tracePt t="22414" x="2754313" y="3792538"/>
          <p14:tracePt t="22430" x="2728913" y="3803650"/>
          <p14:tracePt t="22438" x="2716213" y="3803650"/>
          <p14:tracePt t="22454" x="2703513" y="3803650"/>
          <p14:tracePt t="22464" x="2703513" y="3816350"/>
          <p14:tracePt t="22479" x="2678113" y="3816350"/>
          <p14:tracePt t="22502" x="2667000" y="3816350"/>
          <p14:tracePt t="22512" x="2654300" y="3816350"/>
          <p14:tracePt t="22518" x="2628900" y="3829050"/>
          <p14:tracePt t="22527" x="2616200" y="3829050"/>
          <p14:tracePt t="22582" x="2590800" y="3829050"/>
          <p14:tracePt t="22767" x="2578100" y="3829050"/>
          <p14:tracePt t="22782" x="2578100" y="3816350"/>
          <p14:tracePt t="22798" x="2590800" y="3816350"/>
          <p14:tracePt t="22807" x="2616200" y="3792538"/>
          <p14:tracePt t="22814" x="2703513" y="3767138"/>
          <p14:tracePt t="22822" x="2803525" y="3729038"/>
          <p14:tracePt t="22830" x="2941638" y="3692525"/>
          <p14:tracePt t="22838" x="3103563" y="3667125"/>
          <p14:tracePt t="22847" x="3317875" y="3629025"/>
          <p14:tracePt t="22854" x="3654425" y="3579813"/>
          <p14:tracePt t="22863" x="4043363" y="3516313"/>
          <p14:tracePt t="22870" x="4481513" y="3429000"/>
          <p14:tracePt t="22879" x="4981575" y="3290888"/>
          <p14:tracePt t="22897" x="5845175" y="3116263"/>
          <p14:tracePt t="22902" x="6308725" y="3028950"/>
          <p14:tracePt t="22914" x="6784975" y="2916238"/>
          <p14:tracePt t="22918" x="7146925" y="2852738"/>
          <p14:tracePt t="22927" x="7485063" y="2778125"/>
          <p14:tracePt t="22934" x="7785100" y="2678113"/>
          <p14:tracePt t="22945" x="8048625" y="2627313"/>
          <p14:tracePt t="22949" x="8274050" y="2590800"/>
          <p14:tracePt t="22958" x="8512175" y="2540000"/>
          <p14:tracePt t="22966" x="8650288" y="2503488"/>
          <p14:tracePt t="22974" x="8763000" y="2478088"/>
          <p14:tracePt t="22982" x="8886825" y="2465388"/>
          <p14:tracePt t="22990" x="8975725" y="2427288"/>
          <p14:tracePt t="22998" x="9037638" y="2427288"/>
          <p14:tracePt t="23007" x="9099550" y="2414588"/>
          <p14:tracePt t="23014" x="9137650" y="2403475"/>
          <p14:tracePt t="23022" x="9150350" y="2403475"/>
          <p14:tracePt t="23030" x="9163050" y="2390775"/>
          <p14:tracePt t="23039" x="9175750" y="2390775"/>
          <p14:tracePt t="23054" x="9175750" y="2378075"/>
          <p14:tracePt t="23061" x="9199563" y="2378075"/>
          <p14:tracePt t="23079" x="9224963" y="2352675"/>
          <p14:tracePt t="23086" x="9263063" y="2352675"/>
          <p14:tracePt t="23094" x="9324975" y="2327275"/>
          <p14:tracePt t="23102" x="9388475" y="2314575"/>
          <p14:tracePt t="23112" x="9450388" y="2278063"/>
          <p14:tracePt t="23118" x="9550400" y="2265363"/>
          <p14:tracePt t="23127" x="9675813" y="2239963"/>
          <p14:tracePt t="23134" x="9788525" y="2214563"/>
          <p14:tracePt t="23142" x="9913938" y="2201863"/>
          <p14:tracePt t="23150" x="10026650" y="2178050"/>
          <p14:tracePt t="23158" x="10177463" y="2178050"/>
          <p14:tracePt t="23166" x="10326688" y="2178050"/>
          <p14:tracePt t="23174" x="10426700" y="2165350"/>
          <p14:tracePt t="23182" x="10564813" y="2152650"/>
          <p14:tracePt t="23190" x="10702925" y="2152650"/>
          <p14:tracePt t="23198" x="10802938" y="2139950"/>
          <p14:tracePt t="23207" x="10902950" y="2139950"/>
          <p14:tracePt t="23214" x="11002963" y="2139950"/>
          <p14:tracePt t="23222" x="11077575" y="2127250"/>
          <p14:tracePt t="23230" x="11115675" y="2114550"/>
          <p14:tracePt t="23238" x="11141075" y="2114550"/>
          <p14:tracePt t="23247" x="11164888" y="2101850"/>
          <p14:tracePt t="23255" x="11177588" y="2101850"/>
          <p14:tracePt t="23270" x="11177588" y="2089150"/>
          <p14:tracePt t="23286" x="11190288" y="2078038"/>
          <p14:tracePt t="23318" x="11190288" y="2065338"/>
          <p14:tracePt t="26118" x="11177588" y="2065338"/>
          <p14:tracePt t="26127" x="11164888" y="2065338"/>
          <p14:tracePt t="26134" x="11153775" y="2065338"/>
          <p14:tracePt t="26142" x="11128375" y="2065338"/>
          <p14:tracePt t="26150" x="11064875" y="2052638"/>
          <p14:tracePt t="26158" x="11041063" y="2039938"/>
          <p14:tracePt t="26166" x="10990263" y="2039938"/>
          <p14:tracePt t="26174" x="10928350" y="2027238"/>
          <p14:tracePt t="26182" x="10864850" y="2014538"/>
          <p14:tracePt t="26191" x="10790238" y="2001838"/>
          <p14:tracePt t="26198" x="10739438" y="2001838"/>
          <p14:tracePt t="26206" x="10690225" y="2001838"/>
          <p14:tracePt t="26214" x="10664825" y="2001838"/>
          <p14:tracePt t="26222" x="10626725" y="2001838"/>
          <p14:tracePt t="26230" x="10602913" y="1989138"/>
          <p14:tracePt t="26238" x="10577513" y="1965325"/>
          <p14:tracePt t="26247" x="10564813" y="1965325"/>
          <p14:tracePt t="26264" x="10552113" y="1965325"/>
          <p14:tracePt t="26294" x="10539413" y="1952625"/>
          <p14:tracePt t="26334" x="10526713" y="1927225"/>
          <p14:tracePt t="26382" x="10526713" y="1901825"/>
          <p14:tracePt t="26406" x="10526713" y="1889125"/>
          <p14:tracePt t="26414" x="10526713" y="1876425"/>
          <p14:tracePt t="26422" x="10526713" y="1865313"/>
          <p14:tracePt t="26446" x="10526713" y="1852613"/>
          <p14:tracePt t="26454" x="10526713" y="1839913"/>
          <p14:tracePt t="26470" x="10526713" y="1827213"/>
          <p14:tracePt t="26486" x="10526713" y="1814513"/>
          <p14:tracePt t="26494" x="10526713" y="1801813"/>
          <p14:tracePt t="26502" x="10526713" y="1789113"/>
          <p14:tracePt t="26527" x="10539413" y="1776413"/>
          <p14:tracePt t="26534" x="10552113" y="1776413"/>
          <p14:tracePt t="26542" x="10564813" y="1776413"/>
          <p14:tracePt t="26550" x="10564813" y="1765300"/>
          <p14:tracePt t="26558" x="10590213" y="1765300"/>
          <p14:tracePt t="26566" x="10590213" y="1752600"/>
          <p14:tracePt t="26574" x="10614025" y="1739900"/>
          <p14:tracePt t="26591" x="10626725" y="1727200"/>
          <p14:tracePt t="26887" x="10614025" y="1752600"/>
          <p14:tracePt t="26894" x="10602913" y="1776413"/>
          <p14:tracePt t="26902" x="10564813" y="1814513"/>
          <p14:tracePt t="26910" x="10539413" y="1865313"/>
          <p14:tracePt t="26918" x="10526713" y="1914525"/>
          <p14:tracePt t="26927" x="10514013" y="1939925"/>
          <p14:tracePt t="26934" x="10502900" y="1965325"/>
          <p14:tracePt t="26943" x="10464800" y="2014538"/>
          <p14:tracePt t="26950" x="10439400" y="2052638"/>
          <p14:tracePt t="26958" x="10401300" y="2114550"/>
          <p14:tracePt t="26966" x="10364788" y="2178050"/>
          <p14:tracePt t="26974" x="10326688" y="2227263"/>
          <p14:tracePt t="26982" x="10277475" y="2290763"/>
          <p14:tracePt t="26991" x="10213975" y="2365375"/>
          <p14:tracePt t="26998" x="10164763" y="2452688"/>
          <p14:tracePt t="27006" x="10088563" y="2527300"/>
          <p14:tracePt t="27016" x="10001250" y="2603500"/>
          <p14:tracePt t="27024" x="9888538" y="2703513"/>
          <p14:tracePt t="27033" x="9775825" y="2765425"/>
          <p14:tracePt t="27040" x="9675813" y="2840038"/>
          <p14:tracePt t="27049" x="9563100" y="2916238"/>
          <p14:tracePt t="27056" x="9450388" y="2965450"/>
          <p14:tracePt t="27066" x="9312275" y="3016250"/>
          <p14:tracePt t="27072" x="9175750" y="3065463"/>
          <p14:tracePt t="27082" x="9024938" y="3090863"/>
          <p14:tracePt t="27088" x="8874125" y="3128963"/>
          <p14:tracePt t="27099" x="8686800" y="3165475"/>
          <p14:tracePt t="27104" x="8524875" y="3178175"/>
          <p14:tracePt t="27115" x="8361363" y="3178175"/>
          <p14:tracePt t="27120" x="8148638" y="3190875"/>
          <p14:tracePt t="27132" x="7935913" y="3203575"/>
          <p14:tracePt t="27134" x="7661275" y="3203575"/>
          <p14:tracePt t="27142" x="7310438" y="3228975"/>
          <p14:tracePt t="27150" x="6884988" y="3267075"/>
          <p14:tracePt t="27158" x="6459538" y="3354388"/>
          <p14:tracePt t="27166" x="6070600" y="3390900"/>
          <p14:tracePt t="27174" x="5657850" y="3390900"/>
          <p14:tracePt t="27182" x="5207000" y="3441700"/>
          <p14:tracePt t="27190" x="4732338" y="3454400"/>
          <p14:tracePt t="27198" x="4343400" y="3479800"/>
          <p14:tracePt t="27206" x="3992563" y="3516313"/>
          <p14:tracePt t="27214" x="3654425" y="3590925"/>
          <p14:tracePt t="27222" x="3454400" y="3641725"/>
          <p14:tracePt t="27231" x="3267075" y="3641725"/>
          <p14:tracePt t="27238" x="3067050" y="3641725"/>
          <p14:tracePt t="27247" x="2903538" y="3629025"/>
          <p14:tracePt t="27254" x="2728913" y="3616325"/>
          <p14:tracePt t="27263" x="2578100" y="3603625"/>
          <p14:tracePt t="27270" x="2452688" y="3603625"/>
          <p14:tracePt t="27279" x="2339975" y="3603625"/>
          <p14:tracePt t="27286" x="2278063" y="3616325"/>
          <p14:tracePt t="27295" x="2216150" y="3629025"/>
          <p14:tracePt t="27302" x="2178050" y="3629025"/>
          <p14:tracePt t="27342" x="2165350" y="3629025"/>
          <p14:tracePt t="27382" x="2152650" y="3629025"/>
          <p14:tracePt t="27390" x="2139950" y="3629025"/>
          <p14:tracePt t="27398" x="2103438" y="3641725"/>
          <p14:tracePt t="27406" x="2065338" y="3667125"/>
          <p14:tracePt t="27414" x="2039938" y="3667125"/>
          <p14:tracePt t="27422" x="2014538" y="3667125"/>
          <p14:tracePt t="27430" x="1990725" y="3679825"/>
          <p14:tracePt t="27438" x="1978025" y="3679825"/>
          <p14:tracePt t="27447" x="1952625" y="3679825"/>
          <p14:tracePt t="27606" x="1939925" y="3679825"/>
          <p14:tracePt t="27622" x="1927225" y="3692525"/>
          <p14:tracePt t="27638" x="1903413" y="3729038"/>
          <p14:tracePt t="27646" x="1903413" y="3792538"/>
          <p14:tracePt t="27654" x="1890713" y="3905250"/>
          <p14:tracePt t="27663" x="1878013" y="4005263"/>
          <p14:tracePt t="27670" x="1878013" y="4105275"/>
          <p14:tracePt t="27680" x="1878013" y="4254500"/>
          <p14:tracePt t="27686" x="1903413" y="4392613"/>
          <p14:tracePt t="27695" x="1952625" y="4543425"/>
          <p14:tracePt t="27702" x="1990725" y="4692650"/>
          <p14:tracePt t="27713" x="2039938" y="4830763"/>
          <p14:tracePt t="27718" x="2116138" y="5005388"/>
          <p14:tracePt t="27730" x="2190750" y="5143500"/>
          <p14:tracePt t="27734" x="2278063" y="5294313"/>
          <p14:tracePt t="27743" x="2365375" y="5407025"/>
          <p14:tracePt t="27750" x="2428875" y="5518150"/>
          <p14:tracePt t="27759" x="2503488" y="5630863"/>
          <p14:tracePt t="27766" x="2578100" y="5707063"/>
          <p14:tracePt t="27774" x="2641600" y="5794375"/>
          <p14:tracePt t="27782" x="2728913" y="5894388"/>
          <p14:tracePt t="27791" x="2816225" y="5981700"/>
          <p14:tracePt t="27798" x="2903538" y="6081713"/>
          <p14:tracePt t="27806" x="3028950" y="6194425"/>
          <p14:tracePt t="27814" x="3154363" y="6307138"/>
          <p14:tracePt t="27822" x="3305175" y="6419850"/>
          <p14:tracePt t="27831" x="3479800" y="6545263"/>
          <p14:tracePt t="27838" x="3617913" y="6619875"/>
          <p14:tracePt t="27847" x="3805238" y="6745288"/>
          <p14:tracePt t="27854" x="3943350" y="6807200"/>
          <p14:tracePt t="28831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1CA9899-FEDB-4118-84D0-902D4FAD475F}"/>
              </a:ext>
            </a:extLst>
          </p:cNvPr>
          <p:cNvSpPr txBox="1">
            <a:spLocks/>
          </p:cNvSpPr>
          <p:nvPr/>
        </p:nvSpPr>
        <p:spPr>
          <a:xfrm>
            <a:off x="668740" y="1419367"/>
            <a:ext cx="10877266" cy="85980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said, “ We have won the game.”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2F8DD2-BDFC-44B0-A827-9B7D3796D969}"/>
              </a:ext>
            </a:extLst>
          </p:cNvPr>
          <p:cNvSpPr/>
          <p:nvPr/>
        </p:nvSpPr>
        <p:spPr>
          <a:xfrm>
            <a:off x="1344304" y="183109"/>
            <a:ext cx="9526137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Perfect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P. Perfect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516526-55DB-4FD0-9D99-43FC45283F1B}"/>
              </a:ext>
            </a:extLst>
          </p:cNvPr>
          <p:cNvSpPr txBox="1">
            <a:spLocks/>
          </p:cNvSpPr>
          <p:nvPr/>
        </p:nvSpPr>
        <p:spPr>
          <a:xfrm>
            <a:off x="668740" y="2516875"/>
            <a:ext cx="10877266" cy="90188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said that they had won the game.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4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3"/>
    </mc:Choice>
    <mc:Fallback xmlns="">
      <p:transition spd="slow" advTm="48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2940" x="3394075" y="6313488"/>
          <p14:tracePt t="3024" x="2290763" y="6594475"/>
          <p14:tracePt t="3033" x="2290763" y="6432550"/>
          <p14:tracePt t="3039" x="2316163" y="6269038"/>
          <p14:tracePt t="3049" x="2339975" y="6081713"/>
          <p14:tracePt t="3055" x="2403475" y="5868988"/>
          <p14:tracePt t="3064" x="2516188" y="5619750"/>
          <p14:tracePt t="3072" x="2667000" y="5356225"/>
          <p14:tracePt t="3080" x="2816225" y="5081588"/>
          <p14:tracePt t="3088" x="2992438" y="4818063"/>
          <p14:tracePt t="3098" x="3192463" y="4543425"/>
          <p14:tracePt t="3104" x="3367088" y="4267200"/>
          <p14:tracePt t="3111" x="3517900" y="4005263"/>
          <p14:tracePt t="3120" x="3743325" y="3716338"/>
          <p14:tracePt t="3127" x="3917950" y="3454400"/>
          <p14:tracePt t="3135" x="4092575" y="3178175"/>
          <p14:tracePt t="3144" x="4192588" y="2952750"/>
          <p14:tracePt t="3152" x="4256088" y="2816225"/>
          <p14:tracePt t="3160" x="4294188" y="2703513"/>
          <p14:tracePt t="3167" x="4343400" y="2590800"/>
          <p14:tracePt t="3175" x="4368800" y="2503488"/>
          <p14:tracePt t="3183" x="4381500" y="2414588"/>
          <p14:tracePt t="3191" x="4394200" y="2390775"/>
          <p14:tracePt t="3207" x="4406900" y="2378075"/>
          <p14:tracePt t="3216" x="4406900" y="2365375"/>
          <p14:tracePt t="3224" x="4418013" y="2365375"/>
          <p14:tracePt t="3232" x="4430713" y="2352675"/>
          <p14:tracePt t="3240" x="4430713" y="2339975"/>
          <p14:tracePt t="3255" x="4443413" y="2339975"/>
          <p14:tracePt t="3265" x="4443413" y="2327275"/>
          <p14:tracePt t="3272" x="4456113" y="2327275"/>
          <p14:tracePt t="3282" x="4468813" y="2327275"/>
          <p14:tracePt t="3304" x="4481513" y="2327275"/>
          <p14:tracePt t="4208" x="4481513" y="2303463"/>
          <p14:tracePt t="4224" x="4481513" y="2290763"/>
          <p14:tracePt t="4239" x="4418013" y="2290763"/>
          <p14:tracePt t="4248" x="4305300" y="2314575"/>
          <p14:tracePt t="4255" x="4192588" y="2314575"/>
          <p14:tracePt t="4264" x="4056063" y="2314575"/>
          <p14:tracePt t="4272" x="3905250" y="2314575"/>
          <p14:tracePt t="4280" x="3805238" y="2303463"/>
          <p14:tracePt t="4288" x="3705225" y="2290763"/>
          <p14:tracePt t="4296" x="3592513" y="2265363"/>
          <p14:tracePt t="4304" x="3479800" y="2227263"/>
          <p14:tracePt t="4313" x="3317875" y="2178050"/>
          <p14:tracePt t="4320" x="3154363" y="2152650"/>
          <p14:tracePt t="4328" x="2979738" y="2114550"/>
          <p14:tracePt t="4335" x="2854325" y="2078038"/>
          <p14:tracePt t="4344" x="2728913" y="2039938"/>
          <p14:tracePt t="4352" x="2628900" y="2014538"/>
          <p14:tracePt t="4360" x="2554288" y="1989138"/>
          <p14:tracePt t="4367" x="2503488" y="1965325"/>
          <p14:tracePt t="4375" x="2452688" y="1939925"/>
          <p14:tracePt t="4383" x="2403475" y="1901825"/>
          <p14:tracePt t="4392" x="2365375" y="1876425"/>
          <p14:tracePt t="4400" x="2328863" y="1852613"/>
          <p14:tracePt t="4408" x="2303463" y="1839913"/>
          <p14:tracePt t="4416" x="2252663" y="1801813"/>
          <p14:tracePt t="4424" x="2216150" y="1765300"/>
          <p14:tracePt t="4433" x="2178050" y="1752600"/>
          <p14:tracePt t="4440" x="2152650" y="1727200"/>
          <p14:tracePt t="4449" x="2127250" y="1689100"/>
          <p14:tracePt t="4455" x="2103438" y="1663700"/>
          <p14:tracePt t="4465" x="2103438" y="1652588"/>
          <p14:tracePt t="4504" x="2090738" y="1639888"/>
          <p14:tracePt t="4535" x="2090738" y="1627188"/>
          <p14:tracePt t="4599" x="2090738" y="1614488"/>
          <p14:tracePt t="4655" x="2090738" y="1601788"/>
          <p14:tracePt t="4664" x="2078038" y="1589088"/>
          <p14:tracePt t="4671" x="2065338" y="1576388"/>
          <p14:tracePt t="4679" x="2039938" y="1563688"/>
          <p14:tracePt t="4687" x="2014538" y="1552575"/>
          <p14:tracePt t="4696" x="1978025" y="1539875"/>
          <p14:tracePt t="4703" x="1965325" y="1527175"/>
          <p14:tracePt t="4712" x="1939925" y="1501775"/>
          <p14:tracePt t="4720" x="1890713" y="1476375"/>
          <p14:tracePt t="4727" x="1852613" y="1450975"/>
          <p14:tracePt t="4735" x="1801813" y="1427163"/>
          <p14:tracePt t="4743" x="1765300" y="1414463"/>
          <p14:tracePt t="4752" x="1739900" y="1389063"/>
          <p14:tracePt t="4760" x="1727200" y="1376363"/>
          <p14:tracePt t="4767" x="1714500" y="1363663"/>
          <p14:tracePt t="4775" x="1714500" y="1350963"/>
          <p14:tracePt t="4808" x="1714500" y="1339850"/>
          <p14:tracePt t="4815" x="1714500" y="1327150"/>
          <p14:tracePt t="4832" x="1739900" y="1301750"/>
          <p14:tracePt t="4840" x="1765300" y="1301750"/>
          <p14:tracePt t="4849" x="1827213" y="1263650"/>
          <p14:tracePt t="4855" x="1890713" y="1214438"/>
          <p14:tracePt t="4865" x="1939925" y="1189038"/>
          <p14:tracePt t="4871" x="2039938" y="1150938"/>
          <p14:tracePt t="4882" x="2139950" y="1125538"/>
          <p14:tracePt t="4887" x="2203450" y="1114425"/>
          <p14:tracePt t="4898" x="2278063" y="1089025"/>
          <p14:tracePt t="4903" x="2339975" y="1089025"/>
          <p14:tracePt t="4911" x="2365375" y="1063625"/>
          <p14:tracePt t="5183" x="2378075" y="1050925"/>
          <p14:tracePt t="5199" x="2378075" y="1038225"/>
          <p14:tracePt t="5239" x="2390775" y="1038225"/>
          <p14:tracePt t="5249" x="2428875" y="1025525"/>
          <p14:tracePt t="5255" x="2478088" y="1014413"/>
          <p14:tracePt t="5265" x="2554288" y="1001713"/>
          <p14:tracePt t="5271" x="2641600" y="989013"/>
          <p14:tracePt t="5281" x="2741613" y="976313"/>
          <p14:tracePt t="5287" x="2828925" y="976313"/>
          <p14:tracePt t="5299" x="2954338" y="963613"/>
          <p14:tracePt t="5303" x="3067050" y="950913"/>
          <p14:tracePt t="5311" x="3205163" y="938213"/>
          <p14:tracePt t="5319" x="3317875" y="938213"/>
          <p14:tracePt t="5327" x="3467100" y="938213"/>
          <p14:tracePt t="5336" x="3605213" y="938213"/>
          <p14:tracePt t="5344" x="3679825" y="938213"/>
          <p14:tracePt t="5352" x="3767138" y="938213"/>
          <p14:tracePt t="5360" x="3817938" y="938213"/>
          <p14:tracePt t="5368" x="3843338" y="938213"/>
          <p14:tracePt t="5455" x="3867150" y="938213"/>
          <p14:tracePt t="5479" x="3879850" y="938213"/>
          <p14:tracePt t="5487" x="3892550" y="938213"/>
          <p14:tracePt t="5496" x="3905250" y="938213"/>
          <p14:tracePt t="5512" x="3930650" y="938213"/>
          <p14:tracePt t="5527" x="3956050" y="938213"/>
          <p14:tracePt t="5535" x="4005263" y="938213"/>
          <p14:tracePt t="5543" x="4068763" y="938213"/>
          <p14:tracePt t="5551" x="4168775" y="938213"/>
          <p14:tracePt t="5559" x="4294188" y="938213"/>
          <p14:tracePt t="5568" x="4394200" y="938213"/>
          <p14:tracePt t="5576" x="4494213" y="938213"/>
          <p14:tracePt t="5583" x="4606925" y="938213"/>
          <p14:tracePt t="5591" x="4706938" y="938213"/>
          <p14:tracePt t="5599" x="4806950" y="938213"/>
          <p14:tracePt t="5607" x="4881563" y="938213"/>
          <p14:tracePt t="5615" x="4945063" y="938213"/>
          <p14:tracePt t="5623" x="5006975" y="938213"/>
          <p14:tracePt t="5632" x="5081588" y="925513"/>
          <p14:tracePt t="5639" x="5119688" y="901700"/>
          <p14:tracePt t="5649" x="5157788" y="889000"/>
          <p14:tracePt t="5655" x="5194300" y="889000"/>
          <p14:tracePt t="5665" x="5219700" y="889000"/>
          <p14:tracePt t="5671" x="5270500" y="876300"/>
          <p14:tracePt t="5680" x="5307013" y="876300"/>
          <p14:tracePt t="5687" x="5345113" y="863600"/>
          <p14:tracePt t="5697" x="5394325" y="850900"/>
          <p14:tracePt t="5703" x="5445125" y="850900"/>
          <p14:tracePt t="5711" x="5507038" y="850900"/>
          <p14:tracePt t="5719" x="5557838" y="850900"/>
          <p14:tracePt t="5727" x="5583238" y="838200"/>
          <p14:tracePt t="5735" x="5595938" y="838200"/>
          <p14:tracePt t="5743" x="5619750" y="838200"/>
          <p14:tracePt t="5751" x="5657850" y="838200"/>
          <p14:tracePt t="5760" x="5683250" y="838200"/>
          <p14:tracePt t="5768" x="5719763" y="838200"/>
          <p14:tracePt t="5775" x="5757863" y="838200"/>
          <p14:tracePt t="5784" x="5808663" y="838200"/>
          <p14:tracePt t="5791" x="5845175" y="838200"/>
          <p14:tracePt t="5799" x="5908675" y="825500"/>
          <p14:tracePt t="5807" x="5995988" y="825500"/>
          <p14:tracePt t="5815" x="6108700" y="825500"/>
          <p14:tracePt t="5823" x="6234113" y="825500"/>
          <p14:tracePt t="5833" x="6334125" y="825500"/>
          <p14:tracePt t="5839" x="6446838" y="825500"/>
          <p14:tracePt t="5849" x="6546850" y="825500"/>
          <p14:tracePt t="5855" x="6672263" y="838200"/>
          <p14:tracePt t="5865" x="6772275" y="838200"/>
          <p14:tracePt t="5871" x="6834188" y="838200"/>
          <p14:tracePt t="5880" x="6897688" y="838200"/>
          <p14:tracePt t="5887" x="6959600" y="876300"/>
          <p14:tracePt t="5896" x="7010400" y="876300"/>
          <p14:tracePt t="5904" x="7046913" y="876300"/>
          <p14:tracePt t="5912" x="7097713" y="876300"/>
          <p14:tracePt t="5920" x="7134225" y="876300"/>
          <p14:tracePt t="5929" x="7146925" y="876300"/>
          <p14:tracePt t="5936" x="7159625" y="876300"/>
          <p14:tracePt t="6184" x="7172325" y="876300"/>
          <p14:tracePt t="6239" x="7185025" y="876300"/>
          <p14:tracePt t="6280" x="7197725" y="876300"/>
          <p14:tracePt t="6424" x="7210425" y="876300"/>
          <p14:tracePt t="6448" x="7223125" y="876300"/>
          <p14:tracePt t="6456" x="7235825" y="876300"/>
          <p14:tracePt t="6464" x="7246938" y="876300"/>
          <p14:tracePt t="6479" x="7272338" y="876300"/>
          <p14:tracePt t="6496" x="7310438" y="889000"/>
          <p14:tracePt t="6504" x="7348538" y="889000"/>
          <p14:tracePt t="6511" x="7397750" y="901700"/>
          <p14:tracePt t="6519" x="7523163" y="938213"/>
          <p14:tracePt t="6527" x="7648575" y="963613"/>
          <p14:tracePt t="6535" x="7773988" y="963613"/>
          <p14:tracePt t="6544" x="7923213" y="989013"/>
          <p14:tracePt t="6552" x="8086725" y="1025525"/>
          <p14:tracePt t="6560" x="8274050" y="1050925"/>
          <p14:tracePt t="6568" x="8474075" y="1076325"/>
          <p14:tracePt t="6576" x="8637588" y="1114425"/>
          <p14:tracePt t="6583" x="8737600" y="1163638"/>
          <p14:tracePt t="6592" x="8863013" y="1189038"/>
          <p14:tracePt t="6599" x="8937625" y="1201738"/>
          <p14:tracePt t="6608" x="8975725" y="1201738"/>
          <p14:tracePt t="6616" x="8999538" y="1201738"/>
          <p14:tracePt t="7193" x="9012238" y="1201738"/>
          <p14:tracePt t="7199" x="9024938" y="1201738"/>
          <p14:tracePt t="7208" x="9024938" y="1176338"/>
          <p14:tracePt t="7216" x="9050338" y="1176338"/>
          <p14:tracePt t="7224" x="9050338" y="1163638"/>
          <p14:tracePt t="7232" x="9063038" y="1150938"/>
          <p14:tracePt t="7240" x="9075738" y="1150938"/>
          <p14:tracePt t="7255" x="9099550" y="1138238"/>
          <p14:tracePt t="7272" x="9099550" y="1125538"/>
          <p14:tracePt t="12831" x="9112250" y="1125538"/>
          <p14:tracePt t="12848" x="9088438" y="1138238"/>
          <p14:tracePt t="12865" x="9063038" y="1150938"/>
          <p14:tracePt t="12872" x="9012238" y="1163638"/>
          <p14:tracePt t="12881" x="8912225" y="1201738"/>
          <p14:tracePt t="12888" x="8812213" y="1250950"/>
          <p14:tracePt t="12898" x="8712200" y="1276350"/>
          <p14:tracePt t="12904" x="8612188" y="1276350"/>
          <p14:tracePt t="12913" x="8486775" y="1301750"/>
          <p14:tracePt t="12919" x="8335963" y="1327150"/>
          <p14:tracePt t="12927" x="8212138" y="1376363"/>
          <p14:tracePt t="12935" x="8061325" y="1414463"/>
          <p14:tracePt t="12943" x="7910513" y="1439863"/>
          <p14:tracePt t="12952" x="7723188" y="1450975"/>
          <p14:tracePt t="12960" x="7561263" y="1501775"/>
          <p14:tracePt t="12968" x="7385050" y="1539875"/>
          <p14:tracePt t="12975" x="7235825" y="1589088"/>
          <p14:tracePt t="12984" x="7046913" y="1614488"/>
          <p14:tracePt t="12992" x="6884988" y="1652588"/>
          <p14:tracePt t="12999" x="6708775" y="1689100"/>
          <p14:tracePt t="13007" x="6559550" y="1727200"/>
          <p14:tracePt t="13015" x="6396038" y="1776413"/>
          <p14:tracePt t="13024" x="6259513" y="1814513"/>
          <p14:tracePt t="13032" x="6134100" y="1827213"/>
          <p14:tracePt t="13040" x="6021388" y="1865313"/>
          <p14:tracePt t="13049" x="5883275" y="1876425"/>
          <p14:tracePt t="13055" x="5770563" y="1914525"/>
          <p14:tracePt t="13064" x="5670550" y="1939925"/>
          <p14:tracePt t="13071" x="5607050" y="1952625"/>
          <p14:tracePt t="13080" x="5532438" y="1965325"/>
          <p14:tracePt t="13088" x="5445125" y="1965325"/>
          <p14:tracePt t="13096" x="5357813" y="1965325"/>
          <p14:tracePt t="13104" x="5281613" y="1978025"/>
          <p14:tracePt t="13112" x="5181600" y="1978025"/>
          <p14:tracePt t="13120" x="5045075" y="1978025"/>
          <p14:tracePt t="13128" x="4945063" y="1978025"/>
          <p14:tracePt t="13135" x="4843463" y="1989138"/>
          <p14:tracePt t="13143" x="4706938" y="2014538"/>
          <p14:tracePt t="13152" x="4581525" y="2039938"/>
          <p14:tracePt t="13160" x="4456113" y="2052638"/>
          <p14:tracePt t="13168" x="4318000" y="2065338"/>
          <p14:tracePt t="13175" x="4192588" y="2101850"/>
          <p14:tracePt t="13184" x="4092575" y="2114550"/>
          <p14:tracePt t="13198" x="4017963" y="2127250"/>
          <p14:tracePt t="13199" x="3979863" y="2139950"/>
          <p14:tracePt t="13207" x="3968750" y="2165350"/>
          <p14:tracePt t="13216" x="3930650" y="2165350"/>
          <p14:tracePt t="13223" x="3917950" y="2165350"/>
          <p14:tracePt t="13233" x="3879850" y="2178050"/>
          <p14:tracePt t="13240" x="3843338" y="2190750"/>
          <p14:tracePt t="13249" x="3817938" y="2190750"/>
          <p14:tracePt t="13255" x="3792538" y="2201863"/>
          <p14:tracePt t="13264" x="3743325" y="2214563"/>
          <p14:tracePt t="13272" x="3667125" y="2227263"/>
          <p14:tracePt t="13281" x="3605213" y="2239963"/>
          <p14:tracePt t="13288" x="3530600" y="2252663"/>
          <p14:tracePt t="13297" x="3467100" y="2252663"/>
          <p14:tracePt t="13303" x="3405188" y="2278063"/>
          <p14:tracePt t="13314" x="3354388" y="2290763"/>
          <p14:tracePt t="13319" x="3317875" y="2290763"/>
          <p14:tracePt t="13327" x="3292475" y="2290763"/>
          <p14:tracePt t="13335" x="3267075" y="2303463"/>
          <p14:tracePt t="13343" x="3241675" y="2314575"/>
          <p14:tracePt t="13352" x="3228975" y="2314575"/>
          <p14:tracePt t="13359" x="3205163" y="2314575"/>
          <p14:tracePt t="13375" x="3192463" y="2327275"/>
          <p14:tracePt t="13383" x="3167063" y="2327275"/>
          <p14:tracePt t="13391" x="3141663" y="2339975"/>
          <p14:tracePt t="13399" x="3128963" y="2339975"/>
          <p14:tracePt t="13408" x="3103563" y="2339975"/>
          <p14:tracePt t="13416" x="3079750" y="2352675"/>
          <p14:tracePt t="13424" x="3067050" y="2352675"/>
          <p14:tracePt t="13432" x="3041650" y="2352675"/>
          <p14:tracePt t="13440" x="3028950" y="2352675"/>
          <p14:tracePt t="13449" x="2992438" y="2352675"/>
          <p14:tracePt t="13455" x="2954338" y="2352675"/>
          <p14:tracePt t="13464" x="2916238" y="2352675"/>
          <p14:tracePt t="13471" x="2879725" y="2352675"/>
          <p14:tracePt t="13480" x="2841625" y="2352675"/>
          <p14:tracePt t="13488" x="2828925" y="2352675"/>
          <p14:tracePt t="13496" x="2803525" y="2352675"/>
          <p14:tracePt t="13504" x="2778125" y="2352675"/>
          <p14:tracePt t="13514" x="2767013" y="2352675"/>
          <p14:tracePt t="13568" x="2741613" y="2352675"/>
          <p14:tracePt t="13584" x="2754313" y="2327275"/>
          <p14:tracePt t="13592" x="2778125" y="2303463"/>
          <p14:tracePt t="13599" x="2816225" y="2303463"/>
          <p14:tracePt t="13607" x="2867025" y="2278063"/>
          <p14:tracePt t="13615" x="2903538" y="2265363"/>
          <p14:tracePt t="13623" x="2928938" y="2252663"/>
          <p14:tracePt t="13632" x="2979738" y="2252663"/>
          <p14:tracePt t="13640" x="3041650" y="2252663"/>
          <p14:tracePt t="13649" x="3128963" y="2239963"/>
          <p14:tracePt t="13655" x="3241675" y="2227263"/>
          <p14:tracePt t="13665" x="3341688" y="2227263"/>
          <p14:tracePt t="13672" x="3441700" y="2227263"/>
          <p14:tracePt t="13681" x="3554413" y="2227263"/>
          <p14:tracePt t="13687" x="3667125" y="2227263"/>
          <p14:tracePt t="13697" x="3792538" y="2227263"/>
          <p14:tracePt t="13704" x="3867150" y="2227263"/>
          <p14:tracePt t="13715" x="3943350" y="2227263"/>
          <p14:tracePt t="13720" x="3992563" y="2227263"/>
          <p14:tracePt t="13727" x="4017963" y="2239963"/>
          <p14:tracePt t="13776" x="4043363" y="2239963"/>
          <p14:tracePt t="13808" x="4056063" y="2239963"/>
          <p14:tracePt t="13815" x="4068763" y="2239963"/>
          <p14:tracePt t="13823" x="4081463" y="2239963"/>
          <p14:tracePt t="13831" x="4092575" y="2239963"/>
          <p14:tracePt t="13840" x="4105275" y="2239963"/>
          <p14:tracePt t="13848" x="4117975" y="2239963"/>
          <p14:tracePt t="13855" x="4130675" y="2239963"/>
          <p14:tracePt t="13864" x="4181475" y="2239963"/>
          <p14:tracePt t="13871" x="4217988" y="2239963"/>
          <p14:tracePt t="13879" x="4256088" y="2239963"/>
          <p14:tracePt t="13887" x="4318000" y="2239963"/>
          <p14:tracePt t="13897" x="4418013" y="2239963"/>
          <p14:tracePt t="13904" x="4494213" y="2239963"/>
          <p14:tracePt t="13914" x="4556125" y="2239963"/>
          <p14:tracePt t="13920" x="4643438" y="2239963"/>
          <p14:tracePt t="13928" x="4743450" y="2239963"/>
          <p14:tracePt t="13935" x="4843463" y="2239963"/>
          <p14:tracePt t="13944" x="4932363" y="2239963"/>
          <p14:tracePt t="13952" x="4994275" y="2239963"/>
          <p14:tracePt t="13959" x="5068888" y="2239963"/>
          <p14:tracePt t="13968" x="5119688" y="2227263"/>
          <p14:tracePt t="13975" x="5181600" y="2214563"/>
          <p14:tracePt t="13984" x="5219700" y="2214563"/>
          <p14:tracePt t="13992" x="5232400" y="2214563"/>
          <p14:tracePt t="13999" x="5257800" y="2214563"/>
          <p14:tracePt t="14007" x="5281613" y="2214563"/>
          <p14:tracePt t="14015" x="5307013" y="2214563"/>
          <p14:tracePt t="14024" x="5332413" y="2214563"/>
          <p14:tracePt t="14031" x="5357813" y="2214563"/>
          <p14:tracePt t="14040" x="5383213" y="2214563"/>
          <p14:tracePt t="14048" x="5407025" y="2214563"/>
          <p14:tracePt t="14055" x="5432425" y="2201863"/>
          <p14:tracePt t="14064" x="5457825" y="2190750"/>
          <p14:tracePt t="14071" x="5495925" y="2178050"/>
          <p14:tracePt t="14079" x="5557838" y="2165350"/>
          <p14:tracePt t="14087" x="5632450" y="2152650"/>
          <p14:tracePt t="14098" x="5708650" y="2152650"/>
          <p14:tracePt t="14104" x="5795963" y="2152650"/>
          <p14:tracePt t="14114" x="5857875" y="2152650"/>
          <p14:tracePt t="14120" x="5932488" y="2139950"/>
          <p14:tracePt t="14127" x="5970588" y="2127250"/>
          <p14:tracePt t="14135" x="5995988" y="2114550"/>
          <p14:tracePt t="14143" x="6034088" y="2101850"/>
          <p14:tracePt t="14152" x="6096000" y="2089150"/>
          <p14:tracePt t="14160" x="6170613" y="2089150"/>
          <p14:tracePt t="14168" x="6259513" y="2078038"/>
          <p14:tracePt t="14176" x="6334125" y="2078038"/>
          <p14:tracePt t="14184" x="6434138" y="2078038"/>
          <p14:tracePt t="14192" x="6546850" y="2078038"/>
          <p14:tracePt t="14199" x="6646863" y="2078038"/>
          <p14:tracePt t="14208" x="6759575" y="2078038"/>
          <p14:tracePt t="14215" x="6872288" y="2078038"/>
          <p14:tracePt t="14224" x="6972300" y="2065338"/>
          <p14:tracePt t="14232" x="7072313" y="2027238"/>
          <p14:tracePt t="14240" x="7159625" y="2014538"/>
          <p14:tracePt t="14249" x="7259638" y="2014538"/>
          <p14:tracePt t="14255" x="7348538" y="2014538"/>
          <p14:tracePt t="14266" x="7448550" y="2014538"/>
          <p14:tracePt t="14271" x="7535863" y="2001838"/>
          <p14:tracePt t="14281" x="7623175" y="2001838"/>
          <p14:tracePt t="14288" x="7673975" y="2001838"/>
          <p14:tracePt t="14296" x="7723188" y="2001838"/>
          <p14:tracePt t="14304" x="7761288" y="2001838"/>
          <p14:tracePt t="14312" x="7797800" y="2001838"/>
          <p14:tracePt t="14320" x="7823200" y="2001838"/>
          <p14:tracePt t="14392" x="7835900" y="1989138"/>
          <p14:tracePt t="14399" x="7848600" y="1978025"/>
          <p14:tracePt t="14415" x="7874000" y="1965325"/>
          <p14:tracePt t="14424" x="7874000" y="1952625"/>
          <p14:tracePt t="14432" x="7897813" y="1939925"/>
          <p14:tracePt t="14449" x="7923213" y="1927225"/>
          <p14:tracePt t="14455" x="7974013" y="1889125"/>
          <p14:tracePt t="14465" x="7999413" y="1889125"/>
          <p14:tracePt t="14472" x="8035925" y="1876425"/>
          <p14:tracePt t="14481" x="8086725" y="1876425"/>
          <p14:tracePt t="14488" x="8123238" y="1865313"/>
          <p14:tracePt t="14498" x="8161338" y="1839913"/>
          <p14:tracePt t="14504" x="8199438" y="1839913"/>
          <p14:tracePt t="14514" x="8223250" y="1839913"/>
          <p14:tracePt t="14520" x="8261350" y="1839913"/>
          <p14:tracePt t="14527" x="8274050" y="1827213"/>
          <p14:tracePt t="14535" x="8286750" y="1814513"/>
          <p14:tracePt t="14543" x="8312150" y="1814513"/>
          <p14:tracePt t="14552" x="8324850" y="1801813"/>
          <p14:tracePt t="14560" x="8335963" y="1801813"/>
          <p14:tracePt t="14567" x="8348663" y="1801813"/>
          <p14:tracePt t="14576" x="8361363" y="1801813"/>
          <p14:tracePt t="14583" x="8374063" y="1801813"/>
          <p14:tracePt t="14592" x="8386763" y="1801813"/>
          <p14:tracePt t="14599" x="8412163" y="1801813"/>
          <p14:tracePt t="14608" x="8448675" y="1801813"/>
          <p14:tracePt t="14615" x="8486775" y="1801813"/>
          <p14:tracePt t="14624" x="8524875" y="1801813"/>
          <p14:tracePt t="14632" x="8561388" y="1801813"/>
          <p14:tracePt t="14640" x="8599488" y="1801813"/>
          <p14:tracePt t="14648" x="8637588" y="1801813"/>
          <p14:tracePt t="14655" x="8674100" y="1801813"/>
          <p14:tracePt t="14665" x="8699500" y="1827213"/>
          <p14:tracePt t="14671" x="8737600" y="1827213"/>
          <p14:tracePt t="14680" x="8774113" y="1827213"/>
          <p14:tracePt t="14687" x="8824913" y="1827213"/>
          <p14:tracePt t="14695" x="8863013" y="1827213"/>
          <p14:tracePt t="14704" x="8937625" y="1827213"/>
          <p14:tracePt t="14714" x="9012238" y="1827213"/>
          <p14:tracePt t="14720" x="9088438" y="1827213"/>
          <p14:tracePt t="14728" x="9199563" y="1839913"/>
          <p14:tracePt t="14735" x="9288463" y="1865313"/>
          <p14:tracePt t="14744" x="9388475" y="1876425"/>
          <p14:tracePt t="14752" x="9475788" y="1901825"/>
          <p14:tracePt t="14760" x="9563100" y="1901825"/>
          <p14:tracePt t="14768" x="9613900" y="1914525"/>
          <p14:tracePt t="14776" x="9663113" y="1927225"/>
          <p14:tracePt t="14784" x="9713913" y="1927225"/>
          <p14:tracePt t="14792" x="9750425" y="1927225"/>
          <p14:tracePt t="14799" x="9763125" y="1927225"/>
          <p14:tracePt t="14807" x="9775825" y="1927225"/>
          <p14:tracePt t="14815" x="9801225" y="1927225"/>
          <p14:tracePt t="14824" x="9826625" y="1927225"/>
          <p14:tracePt t="14920" x="9839325" y="1927225"/>
          <p14:tracePt t="14935" x="9863138" y="1927225"/>
          <p14:tracePt t="14968" x="9875838" y="1927225"/>
          <p14:tracePt t="15312" x="9888538" y="1927225"/>
          <p14:tracePt t="15320" x="9901238" y="1914525"/>
          <p14:tracePt t="15335" x="9913938" y="1914525"/>
          <p14:tracePt t="15471" x="9852025" y="1914525"/>
          <p14:tracePt t="15479" x="9763125" y="1914525"/>
          <p14:tracePt t="15488" x="9663113" y="1939925"/>
          <p14:tracePt t="15495" x="9550400" y="1965325"/>
          <p14:tracePt t="15504" x="9413875" y="1989138"/>
          <p14:tracePt t="15513" x="9312275" y="2001838"/>
          <p14:tracePt t="15520" x="9212263" y="2039938"/>
          <p14:tracePt t="15529" x="9150350" y="2065338"/>
          <p14:tracePt t="15535" x="9063038" y="2065338"/>
          <p14:tracePt t="15544" x="8975725" y="2065338"/>
          <p14:tracePt t="15551" x="8924925" y="2089150"/>
          <p14:tracePt t="15560" x="8850313" y="2101850"/>
          <p14:tracePt t="15567" x="8763000" y="2114550"/>
          <p14:tracePt t="15575" x="8712200" y="2127250"/>
          <p14:tracePt t="15584" x="8686800" y="2127250"/>
          <p14:tracePt t="15592" x="8624888" y="2152650"/>
          <p14:tracePt t="15599" x="8537575" y="2165350"/>
          <p14:tracePt t="15607" x="8461375" y="2165350"/>
          <p14:tracePt t="15615" x="8374063" y="2165350"/>
          <p14:tracePt t="15623" x="8299450" y="2178050"/>
          <p14:tracePt t="15632" x="8199438" y="2190750"/>
          <p14:tracePt t="15640" x="8086725" y="2201863"/>
          <p14:tracePt t="15649" x="7961313" y="2214563"/>
          <p14:tracePt t="15655" x="7848600" y="2227263"/>
          <p14:tracePt t="15665" x="7710488" y="2227263"/>
          <p14:tracePt t="15672" x="7561263" y="2227263"/>
          <p14:tracePt t="15679" x="7435850" y="2227263"/>
          <p14:tracePt t="15688" x="7297738" y="2227263"/>
          <p14:tracePt t="15697" x="7159625" y="2239963"/>
          <p14:tracePt t="15704" x="7046913" y="2239963"/>
          <p14:tracePt t="15715" x="6959600" y="2265363"/>
          <p14:tracePt t="15720" x="6884988" y="2278063"/>
          <p14:tracePt t="15727" x="6834188" y="2278063"/>
          <p14:tracePt t="15735" x="6784975" y="2278063"/>
          <p14:tracePt t="15743" x="6746875" y="2278063"/>
          <p14:tracePt t="15752" x="6696075" y="2278063"/>
          <p14:tracePt t="15760" x="6672263" y="2290763"/>
          <p14:tracePt t="15768" x="6646863" y="2303463"/>
          <p14:tracePt t="15776" x="6621463" y="2303463"/>
          <p14:tracePt t="15783" x="6596063" y="2303463"/>
          <p14:tracePt t="15792" x="6572250" y="2303463"/>
          <p14:tracePt t="15799" x="6521450" y="2303463"/>
          <p14:tracePt t="15808" x="6446838" y="2278063"/>
          <p14:tracePt t="15815" x="6359525" y="2252663"/>
          <p14:tracePt t="15824" x="6270625" y="2227263"/>
          <p14:tracePt t="15832" x="6157913" y="2201863"/>
          <p14:tracePt t="15840" x="6034088" y="2165350"/>
          <p14:tracePt t="15849" x="5921375" y="2139950"/>
          <p14:tracePt t="15856" x="5821363" y="2078038"/>
          <p14:tracePt t="15865" x="5732463" y="2027238"/>
          <p14:tracePt t="15871" x="5645150" y="2001838"/>
          <p14:tracePt t="15881" x="5545138" y="1978025"/>
          <p14:tracePt t="15887" x="5470525" y="1965325"/>
          <p14:tracePt t="15897" x="5407025" y="1965325"/>
          <p14:tracePt t="15903" x="5357813" y="1952625"/>
          <p14:tracePt t="15912" x="5345113" y="1952625"/>
          <p14:tracePt t="15952" x="5332413" y="1952625"/>
          <p14:tracePt t="16040" x="5332413" y="1939925"/>
          <p14:tracePt t="16056" x="5345113" y="1927225"/>
          <p14:tracePt t="16065" x="5383213" y="1927225"/>
          <p14:tracePt t="16072" x="5445125" y="1927225"/>
          <p14:tracePt t="16079" x="5557838" y="1927225"/>
          <p14:tracePt t="16088" x="5657850" y="1927225"/>
          <p14:tracePt t="16097" x="5770563" y="1927225"/>
          <p14:tracePt t="16104" x="5945188" y="1927225"/>
          <p14:tracePt t="16114" x="6070600" y="1939925"/>
          <p14:tracePt t="16120" x="6221413" y="1939925"/>
          <p14:tracePt t="16127" x="6370638" y="1939925"/>
          <p14:tracePt t="16135" x="6496050" y="1965325"/>
          <p14:tracePt t="16143" x="6608763" y="1978025"/>
          <p14:tracePt t="16152" x="6721475" y="1978025"/>
          <p14:tracePt t="16160" x="6808788" y="1978025"/>
          <p14:tracePt t="16168" x="6897688" y="1978025"/>
          <p14:tracePt t="16175" x="6985000" y="1978025"/>
          <p14:tracePt t="16184" x="7034213" y="1978025"/>
          <p14:tracePt t="16192" x="7072313" y="1978025"/>
          <p14:tracePt t="16200" x="7134225" y="1978025"/>
          <p14:tracePt t="16216" x="7335838" y="1978025"/>
          <p14:tracePt t="16224" x="7485063" y="1965325"/>
          <p14:tracePt t="16232" x="7623175" y="1952625"/>
          <p14:tracePt t="16240" x="7785100" y="1952625"/>
          <p14:tracePt t="16248" x="7935913" y="1952625"/>
          <p14:tracePt t="16255" x="8035925" y="1952625"/>
          <p14:tracePt t="16264" x="8174038" y="1914525"/>
          <p14:tracePt t="16271" x="8299450" y="1889125"/>
          <p14:tracePt t="16280" x="8399463" y="1889125"/>
          <p14:tracePt t="16287" x="8474075" y="1889125"/>
          <p14:tracePt t="16296" x="8537575" y="1889125"/>
          <p14:tracePt t="16304" x="8586788" y="1889125"/>
          <p14:tracePt t="16313" x="8637588" y="1889125"/>
          <p14:tracePt t="16320" x="8686800" y="1889125"/>
          <p14:tracePt t="16331" x="8712200" y="1889125"/>
          <p14:tracePt t="16336" x="8750300" y="1889125"/>
          <p14:tracePt t="16344" x="8799513" y="1889125"/>
          <p14:tracePt t="16352" x="8824913" y="1889125"/>
          <p14:tracePt t="16360" x="8874125" y="1889125"/>
          <p14:tracePt t="16368" x="8924925" y="1876425"/>
          <p14:tracePt t="16376" x="8975725" y="1876425"/>
          <p14:tracePt t="16384" x="9012238" y="1865313"/>
          <p14:tracePt t="16391" x="9063038" y="1852613"/>
          <p14:tracePt t="16399" x="9124950" y="1827213"/>
          <p14:tracePt t="16407" x="9199563" y="1827213"/>
          <p14:tracePt t="16415" x="9275763" y="1827213"/>
          <p14:tracePt t="16423" x="9350375" y="1827213"/>
          <p14:tracePt t="16431" x="9424988" y="1827213"/>
          <p14:tracePt t="16439" x="9463088" y="1827213"/>
          <p14:tracePt t="16448" x="9501188" y="1827213"/>
          <p14:tracePt t="16456" x="9513888" y="1827213"/>
          <p14:tracePt t="16503" x="9525000" y="1827213"/>
          <p14:tracePt t="16512" x="9537700" y="1814513"/>
          <p14:tracePt t="16527" x="9550400" y="1814513"/>
          <p14:tracePt t="16535" x="9575800" y="1801813"/>
          <p14:tracePt t="16543" x="9626600" y="1801813"/>
          <p14:tracePt t="16552" x="9701213" y="1801813"/>
          <p14:tracePt t="16560" x="9750425" y="1801813"/>
          <p14:tracePt t="16568" x="9801225" y="1801813"/>
          <p14:tracePt t="16576" x="9826625" y="1801813"/>
          <p14:tracePt t="16584" x="9852025" y="1801813"/>
          <p14:tracePt t="16592" x="9875838" y="1801813"/>
          <p14:tracePt t="16599" x="9888538" y="1801813"/>
          <p14:tracePt t="18656" x="9888538" y="1827213"/>
          <p14:tracePt t="18665" x="9863138" y="1827213"/>
          <p14:tracePt t="18671" x="9763125" y="1852613"/>
          <p14:tracePt t="18681" x="9650413" y="1876425"/>
          <p14:tracePt t="18687" x="9513888" y="1927225"/>
          <p14:tracePt t="18697" x="9388475" y="1939925"/>
          <p14:tracePt t="18704" x="9288463" y="1965325"/>
          <p14:tracePt t="18712" x="9188450" y="1978025"/>
          <p14:tracePt t="18720" x="9137650" y="1978025"/>
          <p14:tracePt t="18729" x="9063038" y="2001838"/>
          <p14:tracePt t="18735" x="8986838" y="2014538"/>
          <p14:tracePt t="18744" x="8924925" y="2027238"/>
          <p14:tracePt t="18752" x="8850313" y="2027238"/>
          <p14:tracePt t="18760" x="8786813" y="2039938"/>
          <p14:tracePt t="18768" x="8674100" y="2065338"/>
          <p14:tracePt t="18775" x="8574088" y="2089150"/>
          <p14:tracePt t="18784" x="8474075" y="2114550"/>
          <p14:tracePt t="18792" x="8386763" y="2139950"/>
          <p14:tracePt t="18799" x="8286750" y="2152650"/>
          <p14:tracePt t="18807" x="8161338" y="2178050"/>
          <p14:tracePt t="18815" x="8061325" y="2178050"/>
          <p14:tracePt t="18823" x="7923213" y="2190750"/>
          <p14:tracePt t="18831" x="7810500" y="2201863"/>
          <p14:tracePt t="18840" x="7685088" y="2214563"/>
          <p14:tracePt t="18848" x="7585075" y="2227263"/>
          <p14:tracePt t="18855" x="7485063" y="2239963"/>
          <p14:tracePt t="18866" x="7397750" y="2239963"/>
          <p14:tracePt t="18872" x="7297738" y="2252663"/>
          <p14:tracePt t="18881" x="7235825" y="2252663"/>
          <p14:tracePt t="18888" x="7146925" y="2265363"/>
          <p14:tracePt t="18896" x="7059613" y="2290763"/>
          <p14:tracePt t="18904" x="6985000" y="2303463"/>
          <p14:tracePt t="18913" x="6897688" y="2327275"/>
          <p14:tracePt t="18919" x="6834188" y="2339975"/>
          <p14:tracePt t="18929" x="6759575" y="2365375"/>
          <p14:tracePt t="18935" x="6684963" y="2365375"/>
          <p14:tracePt t="18943" x="6596063" y="2390775"/>
          <p14:tracePt t="18951" x="6483350" y="2414588"/>
          <p14:tracePt t="18959" x="6383338" y="2427288"/>
          <p14:tracePt t="18968" x="6270625" y="2452688"/>
          <p14:tracePt t="18975" x="6170613" y="2465388"/>
          <p14:tracePt t="18984" x="6057900" y="2478088"/>
          <p14:tracePt t="18992" x="5957888" y="2490788"/>
          <p14:tracePt t="19000" x="5883275" y="2503488"/>
          <p14:tracePt t="19008" x="5795963" y="2516188"/>
          <p14:tracePt t="19015" x="5695950" y="2527300"/>
          <p14:tracePt t="19024" x="5607050" y="2540000"/>
          <p14:tracePt t="19031" x="5519738" y="2540000"/>
          <p14:tracePt t="19040" x="5419725" y="2540000"/>
          <p14:tracePt t="19048" x="5307013" y="2540000"/>
          <p14:tracePt t="19056" x="5194300" y="2540000"/>
          <p14:tracePt t="19064" x="5094288" y="2540000"/>
          <p14:tracePt t="19071" x="5006975" y="2540000"/>
          <p14:tracePt t="19081" x="4881563" y="2516188"/>
          <p14:tracePt t="19087" x="4781550" y="2478088"/>
          <p14:tracePt t="19097" x="4694238" y="2465388"/>
          <p14:tracePt t="19104" x="4594225" y="2439988"/>
          <p14:tracePt t="19113" x="4518025" y="2414588"/>
          <p14:tracePt t="19120" x="4456113" y="2403475"/>
          <p14:tracePt t="19128" x="4394200" y="2378075"/>
          <p14:tracePt t="19136" x="4343400" y="2352675"/>
          <p14:tracePt t="19144" x="4318000" y="2352675"/>
          <p14:tracePt t="19159" x="4305300" y="2339975"/>
          <p14:tracePt t="19167" x="4294188" y="2327275"/>
          <p14:tracePt t="19175" x="4294188" y="2314575"/>
          <p14:tracePt t="19184" x="4294188" y="2303463"/>
          <p14:tracePt t="19198" x="4294188" y="2265363"/>
          <p14:tracePt t="19199" x="4281488" y="2252663"/>
          <p14:tracePt t="19207" x="4281488" y="2227263"/>
          <p14:tracePt t="19215" x="4281488" y="2201863"/>
          <p14:tracePt t="19224" x="4281488" y="2190750"/>
          <p14:tracePt t="19233" x="4281488" y="2165350"/>
          <p14:tracePt t="19249" x="4281488" y="2139950"/>
          <p14:tracePt t="19265" x="4281488" y="2114550"/>
          <p14:tracePt t="19271" x="4281488" y="2101850"/>
          <p14:tracePt t="19279" x="4281488" y="2065338"/>
          <p14:tracePt t="19288" x="4305300" y="2014538"/>
          <p14:tracePt t="19297" x="4330700" y="1978025"/>
          <p14:tracePt t="19304" x="4368800" y="1952625"/>
          <p14:tracePt t="19314" x="4406900" y="1889125"/>
          <p14:tracePt t="19319" x="4456113" y="1839913"/>
          <p14:tracePt t="19328" x="4506913" y="1776413"/>
          <p14:tracePt t="19335" x="4530725" y="1739900"/>
          <p14:tracePt t="19343" x="4568825" y="1689100"/>
          <p14:tracePt t="19351" x="4619625" y="1639888"/>
          <p14:tracePt t="19359" x="4643438" y="1614488"/>
          <p14:tracePt t="19368" x="4668838" y="1589088"/>
          <p14:tracePt t="19375" x="4768850" y="1476375"/>
          <p14:tracePt t="19384" x="4832350" y="1401763"/>
          <p14:tracePt t="19392" x="4856163" y="1376363"/>
          <p14:tracePt t="19399" x="4881563" y="1350963"/>
          <p14:tracePt t="19408" x="4906963" y="1327150"/>
          <p14:tracePt t="19415" x="4932363" y="1301750"/>
          <p14:tracePt t="19424" x="4945063" y="1276350"/>
          <p14:tracePt t="19432" x="4968875" y="1250950"/>
          <p14:tracePt t="19440" x="5019675" y="1227138"/>
          <p14:tracePt t="19449" x="5081588" y="1201738"/>
          <p14:tracePt t="19455" x="5145088" y="1176338"/>
          <p14:tracePt t="19465" x="5194300" y="1163638"/>
          <p14:tracePt t="19471" x="5307013" y="1150938"/>
          <p14:tracePt t="19480" x="5419725" y="1101725"/>
          <p14:tracePt t="19487" x="5545138" y="1076325"/>
          <p14:tracePt t="19496" x="5683250" y="1076325"/>
          <p14:tracePt t="19503" x="5808663" y="1063625"/>
          <p14:tracePt t="19512" x="5895975" y="1038225"/>
          <p14:tracePt t="19519" x="5970588" y="1038225"/>
          <p14:tracePt t="19528" x="6021388" y="1038225"/>
          <p14:tracePt t="19536" x="6045200" y="1038225"/>
          <p14:tracePt t="19544" x="6070600" y="1025525"/>
          <p14:tracePt t="19552" x="6096000" y="1025525"/>
          <p14:tracePt t="19560" x="6108700" y="1025525"/>
          <p14:tracePt t="19615" x="6121400" y="1025525"/>
          <p14:tracePt t="19631" x="6134100" y="1025525"/>
          <p14:tracePt t="19640" x="6134100" y="1038225"/>
          <p14:tracePt t="19648" x="6134100" y="1050925"/>
          <p14:tracePt t="19655" x="6157913" y="1076325"/>
          <p14:tracePt t="19665" x="6183313" y="1101725"/>
          <p14:tracePt t="19671" x="6196013" y="1125538"/>
          <p14:tracePt t="19679" x="6221413" y="1150938"/>
          <p14:tracePt t="19687" x="6234113" y="1150938"/>
          <p14:tracePt t="19697" x="6246813" y="1176338"/>
          <p14:tracePt t="19703" x="6259513" y="1201738"/>
          <p14:tracePt t="19712" x="6270625" y="1227138"/>
          <p14:tracePt t="19719" x="6283325" y="1250950"/>
          <p14:tracePt t="19730" x="6296025" y="1276350"/>
          <p14:tracePt t="19736" x="6308725" y="1301750"/>
          <p14:tracePt t="19743" x="6308725" y="1327150"/>
          <p14:tracePt t="19751" x="6321425" y="1350963"/>
          <p14:tracePt t="19759" x="6321425" y="1389063"/>
          <p14:tracePt t="19768" x="6321425" y="1427163"/>
          <p14:tracePt t="19776" x="6334125" y="1439863"/>
          <p14:tracePt t="19784" x="6346825" y="1476375"/>
          <p14:tracePt t="19792" x="6346825" y="1527175"/>
          <p14:tracePt t="19800" x="6346825" y="1563688"/>
          <p14:tracePt t="19808" x="6334125" y="1652588"/>
          <p14:tracePt t="19815" x="6321425" y="1714500"/>
          <p14:tracePt t="19824" x="6296025" y="1776413"/>
          <p14:tracePt t="19831" x="6283325" y="1814513"/>
          <p14:tracePt t="19840" x="6246813" y="1852613"/>
          <p14:tracePt t="19849" x="6221413" y="1901825"/>
          <p14:tracePt t="19855" x="6196013" y="1952625"/>
          <p14:tracePt t="19865" x="6157913" y="2001838"/>
          <p14:tracePt t="19871" x="6134100" y="2039938"/>
          <p14:tracePt t="19880" x="6108700" y="2089150"/>
          <p14:tracePt t="19887" x="6083300" y="2101850"/>
          <p14:tracePt t="19896" x="6045200" y="2152650"/>
          <p14:tracePt t="19903" x="5983288" y="2178050"/>
          <p14:tracePt t="19912" x="5957888" y="2201863"/>
          <p14:tracePt t="19919" x="5921375" y="2227263"/>
          <p14:tracePt t="19928" x="5845175" y="2252663"/>
          <p14:tracePt t="19935" x="5808663" y="2278063"/>
          <p14:tracePt t="19944" x="5757863" y="2290763"/>
          <p14:tracePt t="19952" x="5657850" y="2327275"/>
          <p14:tracePt t="19960" x="5607050" y="2365375"/>
          <p14:tracePt t="19968" x="5532438" y="2365375"/>
          <p14:tracePt t="19976" x="5470525" y="2365375"/>
          <p14:tracePt t="19984" x="5419725" y="2365375"/>
          <p14:tracePt t="19992" x="5370513" y="2390775"/>
          <p14:tracePt t="19999" x="5319713" y="2403475"/>
          <p14:tracePt t="20007" x="5281613" y="2414588"/>
          <p14:tracePt t="20015" x="5232400" y="2414588"/>
          <p14:tracePt t="20023" x="5181600" y="2414588"/>
          <p14:tracePt t="20031" x="5119688" y="2403475"/>
          <p14:tracePt t="20040" x="5057775" y="2365375"/>
          <p14:tracePt t="20047" x="5019675" y="2327275"/>
          <p14:tracePt t="20055" x="4956175" y="2290763"/>
          <p14:tracePt t="20066" x="4919663" y="2252663"/>
          <p14:tracePt t="20071" x="4868863" y="2214563"/>
          <p14:tracePt t="20079" x="4843463" y="2178050"/>
          <p14:tracePt t="20087" x="4832350" y="2139950"/>
          <p14:tracePt t="20096" x="4819650" y="2089150"/>
          <p14:tracePt t="20103" x="4806950" y="2039938"/>
          <p14:tracePt t="20114" x="4781550" y="1989138"/>
          <p14:tracePt t="20119" x="4781550" y="1952625"/>
          <p14:tracePt t="20128" x="4781550" y="1914525"/>
          <p14:tracePt t="20135" x="4781550" y="1889125"/>
          <p14:tracePt t="20143" x="4794250" y="1852613"/>
          <p14:tracePt t="20151" x="4806950" y="1789113"/>
          <p14:tracePt t="20159" x="4819650" y="1765300"/>
          <p14:tracePt t="20168" x="4832350" y="1739900"/>
          <p14:tracePt t="20176" x="4843463" y="1727200"/>
          <p14:tracePt t="20192" x="4843463" y="1714500"/>
          <p14:tracePt t="20199" x="4843463" y="1701800"/>
          <p14:tracePt t="20215" x="4868863" y="1689100"/>
          <p14:tracePt t="20224" x="4881563" y="1676400"/>
          <p14:tracePt t="20231" x="4919663" y="1663700"/>
          <p14:tracePt t="20240" x="4956175" y="1652588"/>
          <p14:tracePt t="20248" x="5006975" y="1652588"/>
          <p14:tracePt t="20255" x="5068888" y="1639888"/>
          <p14:tracePt t="20265" x="5132388" y="1614488"/>
          <p14:tracePt t="20271" x="5181600" y="1614488"/>
          <p14:tracePt t="20280" x="5257800" y="1601788"/>
          <p14:tracePt t="20287" x="5319713" y="1601788"/>
          <p14:tracePt t="20297" x="5394325" y="1601788"/>
          <p14:tracePt t="20304" x="5445125" y="1601788"/>
          <p14:tracePt t="20312" x="5483225" y="1601788"/>
          <p14:tracePt t="20319" x="5507038" y="1601788"/>
          <p14:tracePt t="20328" x="5519738" y="1601788"/>
          <p14:tracePt t="20335" x="5532438" y="1601788"/>
          <p14:tracePt t="20360" x="5545138" y="1601788"/>
          <p14:tracePt t="20376" x="5557838" y="1601788"/>
          <p14:tracePt t="20384" x="5570538" y="1601788"/>
          <p14:tracePt t="20399" x="5570538" y="1614488"/>
          <p14:tracePt t="20407" x="5570538" y="1627188"/>
          <p14:tracePt t="20415" x="5570538" y="1639888"/>
          <p14:tracePt t="20424" x="5570538" y="1652588"/>
          <p14:tracePt t="20432" x="5583238" y="1689100"/>
          <p14:tracePt t="20440" x="5595938" y="1714500"/>
          <p14:tracePt t="20448" x="5607050" y="1739900"/>
          <p14:tracePt t="20455" x="5607050" y="1776413"/>
          <p14:tracePt t="20465" x="5607050" y="1814513"/>
          <p14:tracePt t="20472" x="5619750" y="1852613"/>
          <p14:tracePt t="20481" x="5619750" y="1876425"/>
          <p14:tracePt t="20488" x="5619750" y="1927225"/>
          <p14:tracePt t="20497" x="5619750" y="1965325"/>
          <p14:tracePt t="20504" x="5619750" y="1989138"/>
          <p14:tracePt t="20514" x="5619750" y="2027238"/>
          <p14:tracePt t="20520" x="5619750" y="2065338"/>
          <p14:tracePt t="20530" x="5619750" y="2089150"/>
          <p14:tracePt t="20536" x="5619750" y="2114550"/>
          <p14:tracePt t="20543" x="5619750" y="2127250"/>
          <p14:tracePt t="20568" x="5619750" y="2152650"/>
          <p14:tracePt t="20616" x="5632450" y="2178050"/>
          <p14:tracePt t="20631" x="5645150" y="2178050"/>
          <p14:tracePt t="20640" x="5657850" y="2178050"/>
          <p14:tracePt t="20648" x="5683250" y="2178050"/>
          <p14:tracePt t="20656" x="5708650" y="2178050"/>
          <p14:tracePt t="20666" x="5745163" y="2178050"/>
          <p14:tracePt t="20671" x="5808663" y="2152650"/>
          <p14:tracePt t="20680" x="5895975" y="2101850"/>
          <p14:tracePt t="20687" x="5995988" y="2078038"/>
          <p14:tracePt t="20696" x="6070600" y="2065338"/>
          <p14:tracePt t="20704" x="6146800" y="2065338"/>
          <p14:tracePt t="20712" x="6259513" y="2065338"/>
          <p14:tracePt t="20720" x="6359525" y="2065338"/>
          <p14:tracePt t="20728" x="6472238" y="2065338"/>
          <p14:tracePt t="20736" x="6584950" y="2065338"/>
          <p14:tracePt t="20744" x="6708775" y="2065338"/>
          <p14:tracePt t="20752" x="6808788" y="2065338"/>
          <p14:tracePt t="20759" x="6910388" y="2065338"/>
          <p14:tracePt t="20768" x="6972300" y="2065338"/>
          <p14:tracePt t="20775" x="7046913" y="2065338"/>
          <p14:tracePt t="20784" x="7097713" y="2065338"/>
          <p14:tracePt t="20791" x="7123113" y="2065338"/>
          <p14:tracePt t="20823" x="7134225" y="2065338"/>
          <p14:tracePt t="20831" x="7134225" y="2052638"/>
          <p14:tracePt t="20840" x="7146925" y="2039938"/>
          <p14:tracePt t="20848" x="7146925" y="2027238"/>
          <p14:tracePt t="20855" x="7146925" y="2014538"/>
          <p14:tracePt t="20865" x="7159625" y="2001838"/>
          <p14:tracePt t="20871" x="7185025" y="1989138"/>
          <p14:tracePt t="20880" x="7223125" y="1965325"/>
          <p14:tracePt t="20888" x="7285038" y="1927225"/>
          <p14:tracePt t="20897" x="7323138" y="1889125"/>
          <p14:tracePt t="20904" x="7359650" y="1889125"/>
          <p14:tracePt t="20915" x="7385050" y="1876425"/>
          <p14:tracePt t="20920" x="7410450" y="1865313"/>
          <p14:tracePt t="20930" x="7423150" y="1827213"/>
          <p14:tracePt t="20935" x="7448550" y="1814513"/>
          <p14:tracePt t="20943" x="7459663" y="1789113"/>
          <p14:tracePt t="20951" x="7459663" y="1765300"/>
          <p14:tracePt t="20959" x="7459663" y="1752600"/>
          <p14:tracePt t="20976" x="7459663" y="1727200"/>
          <p14:tracePt t="20983" x="7459663" y="1689100"/>
          <p14:tracePt t="20992" x="7459663" y="1663700"/>
          <p14:tracePt t="20999" x="7459663" y="1652588"/>
          <p14:tracePt t="21008" x="7459663" y="1639888"/>
          <p14:tracePt t="21015" x="7459663" y="1627188"/>
          <p14:tracePt t="21023" x="7459663" y="1601788"/>
          <p14:tracePt t="21031" x="7459663" y="1576388"/>
          <p14:tracePt t="21048" x="7448550" y="1552575"/>
          <p14:tracePt t="21055" x="7423150" y="1527175"/>
          <p14:tracePt t="21065" x="7410450" y="1501775"/>
          <p14:tracePt t="21071" x="7372350" y="1463675"/>
          <p14:tracePt t="21080" x="7323138" y="1450975"/>
          <p14:tracePt t="21087" x="7272338" y="1414463"/>
          <p14:tracePt t="21096" x="7223125" y="1376363"/>
          <p14:tracePt t="21104" x="7159625" y="1350963"/>
          <p14:tracePt t="21113" x="7110413" y="1350963"/>
          <p14:tracePt t="21120" x="7021513" y="1327150"/>
          <p14:tracePt t="21130" x="6946900" y="1314450"/>
          <p14:tracePt t="21135" x="6897688" y="1289050"/>
          <p14:tracePt t="21144" x="6808788" y="1276350"/>
          <p14:tracePt t="21152" x="6746875" y="1250950"/>
          <p14:tracePt t="21160" x="6696075" y="1238250"/>
          <p14:tracePt t="21168" x="6646863" y="1227138"/>
          <p14:tracePt t="21176" x="6608763" y="1227138"/>
          <p14:tracePt t="21183" x="6572250" y="1227138"/>
          <p14:tracePt t="21192" x="6534150" y="1227138"/>
          <p14:tracePt t="21200" x="6496050" y="1227138"/>
          <p14:tracePt t="21208" x="6459538" y="1227138"/>
          <p14:tracePt t="21215" x="6434138" y="1238250"/>
          <p14:tracePt t="21223" x="6408738" y="1238250"/>
          <p14:tracePt t="21232" x="6383338" y="1250950"/>
          <p14:tracePt t="21239" x="6359525" y="1250950"/>
          <p14:tracePt t="21249" x="6334125" y="1276350"/>
          <p14:tracePt t="21255" x="6308725" y="1289050"/>
          <p14:tracePt t="21265" x="6283325" y="1314450"/>
          <p14:tracePt t="21272" x="6246813" y="1350963"/>
          <p14:tracePt t="21279" x="6221413" y="1363663"/>
          <p14:tracePt t="21288" x="6183313" y="1389063"/>
          <p14:tracePt t="21296" x="6157913" y="1414463"/>
          <p14:tracePt t="21304" x="6121400" y="1463675"/>
          <p14:tracePt t="21314" x="6083300" y="1539875"/>
          <p14:tracePt t="21320" x="6045200" y="1589088"/>
          <p14:tracePt t="21329" x="6008688" y="1639888"/>
          <p14:tracePt t="21335" x="5945188" y="1714500"/>
          <p14:tracePt t="21343" x="5908675" y="1789113"/>
          <p14:tracePt t="21351" x="5883275" y="1876425"/>
          <p14:tracePt t="21359" x="5857875" y="1952625"/>
          <p14:tracePt t="21367" x="5845175" y="2014538"/>
          <p14:tracePt t="21376" x="5832475" y="2089150"/>
          <p14:tracePt t="21384" x="5832475" y="2152650"/>
          <p14:tracePt t="21392" x="5832475" y="2190750"/>
          <p14:tracePt t="21399" x="5832475" y="2239963"/>
          <p14:tracePt t="21408" x="5832475" y="2303463"/>
          <p14:tracePt t="21415" x="5832475" y="2352675"/>
          <p14:tracePt t="21424" x="5883275" y="2403475"/>
          <p14:tracePt t="21432" x="5921375" y="2439988"/>
          <p14:tracePt t="21440" x="5945188" y="2478088"/>
          <p14:tracePt t="21448" x="6008688" y="2503488"/>
          <p14:tracePt t="21456" x="6083300" y="2540000"/>
          <p14:tracePt t="21464" x="6157913" y="2578100"/>
          <p14:tracePt t="21471" x="6246813" y="2603500"/>
          <p14:tracePt t="21481" x="6346825" y="2603500"/>
          <p14:tracePt t="21487" x="6434138" y="2603500"/>
          <p14:tracePt t="21497" x="6534150" y="2603500"/>
          <p14:tracePt t="21504" x="6608763" y="2603500"/>
          <p14:tracePt t="21512" x="6696075" y="2603500"/>
          <p14:tracePt t="21520" x="6772275" y="2590800"/>
          <p14:tracePt t="21530" x="6846888" y="2552700"/>
          <p14:tracePt t="21536" x="6897688" y="2503488"/>
          <p14:tracePt t="21544" x="6946900" y="2478088"/>
          <p14:tracePt t="21552" x="6985000" y="2439988"/>
          <p14:tracePt t="21560" x="7034213" y="2403475"/>
          <p14:tracePt t="21568" x="7072313" y="2339975"/>
          <p14:tracePt t="21576" x="7123113" y="2278063"/>
          <p14:tracePt t="21584" x="7159625" y="2214563"/>
          <p14:tracePt t="21592" x="7223125" y="2152650"/>
          <p14:tracePt t="21600" x="7285038" y="2101850"/>
          <p14:tracePt t="21608" x="7348538" y="2039938"/>
          <p14:tracePt t="21615" x="7423150" y="2001838"/>
          <p14:tracePt t="21623" x="7485063" y="1939925"/>
          <p14:tracePt t="21631" x="7523163" y="1901825"/>
          <p14:tracePt t="21640" x="7561263" y="1865313"/>
          <p14:tracePt t="21647" x="7585075" y="1827213"/>
          <p14:tracePt t="21656" x="7585075" y="1801813"/>
          <p14:tracePt t="21666" x="7597775" y="1789113"/>
          <p14:tracePt t="21671" x="7597775" y="1776413"/>
          <p14:tracePt t="21680" x="7597775" y="1752600"/>
          <p14:tracePt t="21688" x="7597775" y="1739900"/>
          <p14:tracePt t="21696" x="7585075" y="1739900"/>
          <p14:tracePt t="21704" x="7548563" y="1727200"/>
          <p14:tracePt t="21714" x="7497763" y="1727200"/>
          <p14:tracePt t="21720" x="7472363" y="1714500"/>
          <p14:tracePt t="21730" x="7410450" y="1714500"/>
          <p14:tracePt t="21735" x="7359650" y="1701800"/>
          <p14:tracePt t="21743" x="7310438" y="1701800"/>
          <p14:tracePt t="21751" x="7272338" y="1701800"/>
          <p14:tracePt t="21759" x="7210425" y="1701800"/>
          <p14:tracePt t="21767" x="7159625" y="1701800"/>
          <p14:tracePt t="21776" x="7123113" y="1701800"/>
          <p14:tracePt t="21784" x="7085013" y="1701800"/>
          <p14:tracePt t="21792" x="7059613" y="1701800"/>
          <p14:tracePt t="21800" x="7034213" y="1701800"/>
          <p14:tracePt t="21840" x="7010400" y="1701800"/>
          <p14:tracePt t="22168" x="7034213" y="1701800"/>
          <p14:tracePt t="22175" x="7059613" y="1701800"/>
          <p14:tracePt t="22184" x="7097713" y="1714500"/>
          <p14:tracePt t="22192" x="7159625" y="1714500"/>
          <p14:tracePt t="22215" x="7459663" y="1714500"/>
          <p14:tracePt t="22224" x="7561263" y="1714500"/>
          <p14:tracePt t="22231" x="7685088" y="1714500"/>
          <p14:tracePt t="22240" x="7797800" y="1714500"/>
          <p14:tracePt t="22248" x="7910513" y="1714500"/>
          <p14:tracePt t="22256" x="7999413" y="1714500"/>
          <p14:tracePt t="22265" x="8061325" y="1714500"/>
          <p14:tracePt t="22271" x="8135938" y="1714500"/>
          <p14:tracePt t="22280" x="8174038" y="1701800"/>
          <p14:tracePt t="22287" x="8212138" y="1689100"/>
          <p14:tracePt t="22296" x="8248650" y="1689100"/>
          <p14:tracePt t="22304" x="8261350" y="1663700"/>
          <p14:tracePt t="22314" x="8274050" y="1663700"/>
          <p14:tracePt t="22319" x="8286750" y="1652588"/>
          <p14:tracePt t="22328" x="8299450" y="1639888"/>
          <p14:tracePt t="22335" x="8324850" y="1627188"/>
          <p14:tracePt t="22343" x="8335963" y="1614488"/>
          <p14:tracePt t="22352" x="8361363" y="1601788"/>
          <p14:tracePt t="22360" x="8386763" y="1576388"/>
          <p14:tracePt t="22368" x="8424863" y="1576388"/>
          <p14:tracePt t="22375" x="8435975" y="1552575"/>
          <p14:tracePt t="22384" x="8448675" y="1539875"/>
          <p14:tracePt t="22392" x="8474075" y="1539875"/>
          <p14:tracePt t="22399" x="8474075" y="1527175"/>
          <p14:tracePt t="22407" x="8486775" y="1514475"/>
          <p14:tracePt t="22415" x="8486775" y="1501775"/>
          <p14:tracePt t="22423" x="8499475" y="1489075"/>
          <p14:tracePt t="22440" x="8512175" y="1476375"/>
          <p14:tracePt t="22448" x="8512175" y="1463675"/>
          <p14:tracePt t="22466" x="8512175" y="1450975"/>
          <p14:tracePt t="22472" x="8512175" y="1439863"/>
          <p14:tracePt t="22482" x="8524875" y="1427163"/>
          <p14:tracePt t="22512" x="8524875" y="1414463"/>
          <p14:tracePt t="22528" x="8524875" y="1401763"/>
          <p14:tracePt t="22543" x="8499475" y="1401763"/>
          <p14:tracePt t="22551" x="8499475" y="1389063"/>
          <p14:tracePt t="22559" x="8474075" y="1389063"/>
          <p14:tracePt t="22568" x="8474075" y="1363663"/>
          <p14:tracePt t="22575" x="8435975" y="1350963"/>
          <p14:tracePt t="22584" x="8412163" y="1327150"/>
          <p14:tracePt t="22591" x="8386763" y="1314450"/>
          <p14:tracePt t="22599" x="8348663" y="1301750"/>
          <p14:tracePt t="22607" x="8312150" y="1276350"/>
          <p14:tracePt t="22615" x="8248650" y="1276350"/>
          <p14:tracePt t="22624" x="8223250" y="1276350"/>
          <p14:tracePt t="22631" x="8212138" y="1276350"/>
          <p14:tracePt t="22640" x="8186738" y="1276350"/>
          <p14:tracePt t="22664" x="8186738" y="1263650"/>
          <p14:tracePt t="22681" x="8161338" y="1263650"/>
          <p14:tracePt t="22695" x="8148638" y="1263650"/>
          <p14:tracePt t="22712" x="8123238" y="1250950"/>
          <p14:tracePt t="22729" x="8099425" y="1250950"/>
          <p14:tracePt t="22736" x="8061325" y="1250950"/>
          <p14:tracePt t="22744" x="8035925" y="1238250"/>
          <p14:tracePt t="22752" x="7999413" y="1238250"/>
          <p14:tracePt t="22759" x="7974013" y="1238250"/>
          <p14:tracePt t="22768" x="7935913" y="1238250"/>
          <p14:tracePt t="22776" x="7897813" y="1238250"/>
          <p14:tracePt t="22784" x="7861300" y="1238250"/>
          <p14:tracePt t="22792" x="7835900" y="1227138"/>
          <p14:tracePt t="22800" x="7823200" y="1227138"/>
          <p14:tracePt t="22815" x="7810500" y="1227138"/>
          <p14:tracePt t="22847" x="7797800" y="1227138"/>
          <p14:tracePt t="22856" x="7785100" y="1227138"/>
          <p14:tracePt t="22864" x="7773988" y="1227138"/>
          <p14:tracePt t="22872" x="7761288" y="1227138"/>
          <p14:tracePt t="22888" x="7735888" y="1227138"/>
          <p14:tracePt t="22897" x="7697788" y="1227138"/>
          <p14:tracePt t="22904" x="7661275" y="1238250"/>
          <p14:tracePt t="22914" x="7623175" y="1250950"/>
          <p14:tracePt t="22920" x="7572375" y="1263650"/>
          <p14:tracePt t="22931" x="7535863" y="1263650"/>
          <p14:tracePt t="22935" x="7497763" y="1301750"/>
          <p14:tracePt t="22943" x="7472363" y="1327150"/>
          <p14:tracePt t="22951" x="7448550" y="1327150"/>
          <p14:tracePt t="22959" x="7410450" y="1339850"/>
          <p14:tracePt t="22968" x="7397750" y="1350963"/>
          <p14:tracePt t="22975" x="7385050" y="1350963"/>
          <p14:tracePt t="22984" x="7359650" y="1363663"/>
          <p14:tracePt t="22992" x="7348538" y="1376363"/>
          <p14:tracePt t="22999" x="7335838" y="1389063"/>
          <p14:tracePt t="23016" x="7323138" y="1401763"/>
          <p14:tracePt t="23024" x="7310438" y="1401763"/>
          <p14:tracePt t="23032" x="7310438" y="1414463"/>
          <p14:tracePt t="23040" x="7297738" y="1414463"/>
          <p14:tracePt t="23048" x="7297738" y="1427163"/>
          <p14:tracePt t="23056" x="7285038" y="1427163"/>
          <p14:tracePt t="23064" x="7285038" y="1450975"/>
          <p14:tracePt t="23071" x="7272338" y="1463675"/>
          <p14:tracePt t="23081" x="7272338" y="1476375"/>
          <p14:tracePt t="23087" x="7259638" y="1501775"/>
          <p14:tracePt t="23104" x="7235825" y="1527175"/>
          <p14:tracePt t="23114" x="7235825" y="1552575"/>
          <p14:tracePt t="23128" x="7223125" y="1563688"/>
          <p14:tracePt t="23135" x="7223125" y="1589088"/>
          <p14:tracePt t="23144" x="7210425" y="1627188"/>
          <p14:tracePt t="23151" x="7210425" y="1652588"/>
          <p14:tracePt t="23160" x="7210425" y="1689100"/>
          <p14:tracePt t="23168" x="7210425" y="1714500"/>
          <p14:tracePt t="23176" x="7210425" y="1739900"/>
          <p14:tracePt t="23197" x="7210425" y="1789113"/>
          <p14:tracePt t="23199" x="7210425" y="1827213"/>
          <p14:tracePt t="23208" x="7210425" y="1852613"/>
          <p14:tracePt t="23215" x="7210425" y="1889125"/>
          <p14:tracePt t="23223" x="7210425" y="1914525"/>
          <p14:tracePt t="23232" x="7223125" y="1952625"/>
          <p14:tracePt t="23240" x="7223125" y="1989138"/>
          <p14:tracePt t="23248" x="7235825" y="2014538"/>
          <p14:tracePt t="23255" x="7246938" y="2052638"/>
          <p14:tracePt t="23266" x="7246938" y="2078038"/>
          <p14:tracePt t="23272" x="7246938" y="2101850"/>
          <p14:tracePt t="23281" x="7259638" y="2127250"/>
          <p14:tracePt t="23287" x="7272338" y="2152650"/>
          <p14:tracePt t="23296" x="7272338" y="2165350"/>
          <p14:tracePt t="23303" x="7272338" y="2190750"/>
          <p14:tracePt t="23314" x="7285038" y="2201863"/>
          <p14:tracePt t="23320" x="7297738" y="2227263"/>
          <p14:tracePt t="23331" x="7310438" y="2239963"/>
          <p14:tracePt t="23336" x="7335838" y="2252663"/>
          <p14:tracePt t="23343" x="7335838" y="2278063"/>
          <p14:tracePt t="23351" x="7359650" y="2303463"/>
          <p14:tracePt t="23359" x="7359650" y="2314575"/>
          <p14:tracePt t="23367" x="7359650" y="2327275"/>
          <p14:tracePt t="23376" x="7372350" y="2327275"/>
          <p14:tracePt t="23384" x="7372350" y="2339975"/>
          <p14:tracePt t="23392" x="7397750" y="2339975"/>
          <p14:tracePt t="23399" x="7410450" y="2339975"/>
          <p14:tracePt t="23408" x="7448550" y="2339975"/>
          <p14:tracePt t="23415" x="7472363" y="2352675"/>
          <p14:tracePt t="23424" x="7510463" y="2352675"/>
          <p14:tracePt t="23431" x="7535863" y="2352675"/>
          <p14:tracePt t="23440" x="7561263" y="2352675"/>
          <p14:tracePt t="23448" x="7561263" y="2378075"/>
          <p14:tracePt t="23456" x="7585075" y="2378075"/>
          <p14:tracePt t="23471" x="7597775" y="2378075"/>
          <p14:tracePt t="23480" x="7610475" y="2378075"/>
          <p14:tracePt t="23487" x="7623175" y="2378075"/>
          <p14:tracePt t="23496" x="7648575" y="2378075"/>
          <p14:tracePt t="23504" x="7685088" y="2378075"/>
          <p14:tracePt t="23514" x="7723188" y="2365375"/>
          <p14:tracePt t="23520" x="7785100" y="2352675"/>
          <p14:tracePt t="23529" x="7848600" y="2339975"/>
          <p14:tracePt t="23536" x="7886700" y="2339975"/>
          <p14:tracePt t="23544" x="7935913" y="2327275"/>
          <p14:tracePt t="23552" x="7974013" y="2303463"/>
          <p14:tracePt t="23559" x="8048625" y="2290763"/>
          <p14:tracePt t="23568" x="8086725" y="2278063"/>
          <p14:tracePt t="23575" x="8148638" y="2265363"/>
          <p14:tracePt t="23584" x="8186738" y="2252663"/>
          <p14:tracePt t="23592" x="8212138" y="2239963"/>
          <p14:tracePt t="23599" x="8248650" y="2239963"/>
          <p14:tracePt t="23608" x="8261350" y="2227263"/>
          <p14:tracePt t="23615" x="8286750" y="2227263"/>
          <p14:tracePt t="23623" x="8286750" y="2214563"/>
          <p14:tracePt t="23631" x="8299450" y="2214563"/>
          <p14:tracePt t="23640" x="8312150" y="2190750"/>
          <p14:tracePt t="23648" x="8324850" y="2190750"/>
          <p14:tracePt t="23655" x="8335963" y="2152650"/>
          <p14:tracePt t="23664" x="8374063" y="2127250"/>
          <p14:tracePt t="23671" x="8399463" y="2101850"/>
          <p14:tracePt t="23680" x="8424863" y="2078038"/>
          <p14:tracePt t="23688" x="8435975" y="2065338"/>
          <p14:tracePt t="23697" x="8448675" y="2027238"/>
          <p14:tracePt t="23704" x="8486775" y="1978025"/>
          <p14:tracePt t="23714" x="8499475" y="1952625"/>
          <p14:tracePt t="23720" x="8512175" y="1927225"/>
          <p14:tracePt t="23731" x="8537575" y="1901825"/>
          <p14:tracePt t="23736" x="8537575" y="1865313"/>
          <p14:tracePt t="23743" x="8548688" y="1852613"/>
          <p14:tracePt t="23751" x="8548688" y="1839913"/>
          <p14:tracePt t="23759" x="8548688" y="1827213"/>
          <p14:tracePt t="23768" x="8548688" y="1814513"/>
          <p14:tracePt t="23776" x="8548688" y="1801813"/>
          <p14:tracePt t="23784" x="8548688" y="1776413"/>
          <p14:tracePt t="23792" x="8548688" y="1765300"/>
          <p14:tracePt t="23800" x="8548688" y="1752600"/>
          <p14:tracePt t="23808" x="8548688" y="1727200"/>
          <p14:tracePt t="23815" x="8548688" y="1701800"/>
          <p14:tracePt t="23824" x="8548688" y="1676400"/>
          <p14:tracePt t="23832" x="8537575" y="1676400"/>
          <p14:tracePt t="23840" x="8537575" y="1652588"/>
          <p14:tracePt t="23848" x="8524875" y="1652588"/>
          <p14:tracePt t="23872" x="8524875" y="1639888"/>
          <p14:tracePt t="24511" x="8512175" y="1639888"/>
          <p14:tracePt t="24543" x="8512175" y="1663700"/>
          <p14:tracePt t="24559" x="8524875" y="1663700"/>
          <p14:tracePt t="24567" x="8537575" y="1676400"/>
          <p14:tracePt t="24583" x="8561388" y="1689100"/>
          <p14:tracePt t="24591" x="8561388" y="1701800"/>
          <p14:tracePt t="24600" x="8574088" y="1701800"/>
          <p14:tracePt t="24607" x="8599488" y="1727200"/>
          <p14:tracePt t="24615" x="8624888" y="1727200"/>
          <p14:tracePt t="24624" x="8650288" y="1752600"/>
          <p14:tracePt t="24631" x="8699500" y="1765300"/>
          <p14:tracePt t="24640" x="8763000" y="1789113"/>
          <p14:tracePt t="24648" x="8812213" y="1789113"/>
          <p14:tracePt t="24655" x="8850313" y="1801813"/>
          <p14:tracePt t="24664" x="8899525" y="1814513"/>
          <p14:tracePt t="24671" x="8937625" y="1827213"/>
          <p14:tracePt t="24681" x="8975725" y="1827213"/>
          <p14:tracePt t="24687" x="9024938" y="1839913"/>
          <p14:tracePt t="24697" x="9063038" y="1852613"/>
          <p14:tracePt t="24703" x="9099550" y="1852613"/>
          <p14:tracePt t="24714" x="9124950" y="1865313"/>
          <p14:tracePt t="24720" x="9150350" y="1876425"/>
          <p14:tracePt t="24792" x="9163050" y="1889125"/>
          <p14:tracePt t="24943" x="9175750" y="1901825"/>
          <p14:tracePt t="24951" x="9188450" y="1914525"/>
          <p14:tracePt t="24959" x="9212263" y="1914525"/>
          <p14:tracePt t="24975" x="9263063" y="1927225"/>
          <p14:tracePt t="24984" x="9312275" y="1952625"/>
          <p14:tracePt t="24992" x="9424988" y="1965325"/>
          <p14:tracePt t="24999" x="9550400" y="1965325"/>
          <p14:tracePt t="25007" x="9688513" y="1978025"/>
          <p14:tracePt t="25015" x="9839325" y="2014538"/>
          <p14:tracePt t="25023" x="9975850" y="2027238"/>
          <p14:tracePt t="25031" x="10101263" y="2027238"/>
          <p14:tracePt t="25039" x="10226675" y="2027238"/>
          <p14:tracePt t="25048" x="10313988" y="2027238"/>
          <p14:tracePt t="25055" x="10377488" y="2027238"/>
          <p14:tracePt t="25065" x="10426700" y="2014538"/>
          <p14:tracePt t="25072" x="10464800" y="2001838"/>
          <p14:tracePt t="25920" x="10477500" y="2001838"/>
          <p14:tracePt t="25944" x="10490200" y="2001838"/>
          <p14:tracePt t="25952" x="10502900" y="1989138"/>
          <p14:tracePt t="26031" x="10526713" y="1989138"/>
          <p14:tracePt t="26047" x="10539413" y="1989138"/>
          <p14:tracePt t="26272" x="10552113" y="2001838"/>
          <p14:tracePt t="26280" x="10539413" y="2014538"/>
          <p14:tracePt t="26287" x="10514013" y="2039938"/>
          <p14:tracePt t="26295" x="10490200" y="2065338"/>
          <p14:tracePt t="26303" x="10452100" y="2065338"/>
          <p14:tracePt t="26312" x="10414000" y="2101850"/>
          <p14:tracePt t="26320" x="10377488" y="2127250"/>
          <p14:tracePt t="26328" x="10326688" y="2152650"/>
          <p14:tracePt t="26335" x="10277475" y="2178050"/>
          <p14:tracePt t="26344" x="10213975" y="2214563"/>
          <p14:tracePt t="26352" x="10152063" y="2239963"/>
          <p14:tracePt t="26360" x="10064750" y="2290763"/>
          <p14:tracePt t="26368" x="9952038" y="2314575"/>
          <p14:tracePt t="26376" x="9839325" y="2339975"/>
          <p14:tracePt t="26384" x="9726613" y="2352675"/>
          <p14:tracePt t="26392" x="9575800" y="2378075"/>
          <p14:tracePt t="26400" x="9424988" y="2390775"/>
          <p14:tracePt t="26408" x="9288463" y="2427288"/>
          <p14:tracePt t="26415" x="9137650" y="2465388"/>
          <p14:tracePt t="26423" x="8975725" y="2478088"/>
          <p14:tracePt t="26431" x="8799513" y="2490788"/>
          <p14:tracePt t="26440" x="8624888" y="2490788"/>
          <p14:tracePt t="26449" x="8412163" y="2503488"/>
          <p14:tracePt t="26456" x="8174038" y="2565400"/>
          <p14:tracePt t="26467" x="7961313" y="2590800"/>
          <p14:tracePt t="26472" x="7723188" y="2590800"/>
          <p14:tracePt t="26481" x="7472363" y="2578100"/>
          <p14:tracePt t="26488" x="7223125" y="2578100"/>
          <p14:tracePt t="26496" x="6959600" y="2578100"/>
          <p14:tracePt t="26504" x="6746875" y="2578100"/>
          <p14:tracePt t="26512" x="6496050" y="2565400"/>
          <p14:tracePt t="26520" x="6270625" y="2527300"/>
          <p14:tracePt t="26530" x="6108700" y="2516188"/>
          <p14:tracePt t="26535" x="5957888" y="2503488"/>
          <p14:tracePt t="26544" x="5808663" y="2503488"/>
          <p14:tracePt t="26552" x="5695950" y="2503488"/>
          <p14:tracePt t="26559" x="5595938" y="2503488"/>
          <p14:tracePt t="26567" x="5507038" y="2503488"/>
          <p14:tracePt t="26575" x="5419725" y="2516188"/>
          <p14:tracePt t="26584" x="5332413" y="2540000"/>
          <p14:tracePt t="26592" x="5232400" y="2552700"/>
          <p14:tracePt t="26600" x="5145088" y="2578100"/>
          <p14:tracePt t="26607" x="5045075" y="2578100"/>
          <p14:tracePt t="26615" x="4945063" y="2590800"/>
          <p14:tracePt t="26623" x="4819650" y="2603500"/>
          <p14:tracePt t="26631" x="4681538" y="2640013"/>
          <p14:tracePt t="26639" x="4556125" y="2652713"/>
          <p14:tracePt t="26648" x="4443413" y="2665413"/>
          <p14:tracePt t="26655" x="4356100" y="2678113"/>
          <p14:tracePt t="26665" x="4243388" y="2690813"/>
          <p14:tracePt t="26672" x="4156075" y="2703513"/>
          <p14:tracePt t="26682" x="4068763" y="2703513"/>
          <p14:tracePt t="26687" x="4017963" y="2703513"/>
          <p14:tracePt t="26697" x="3956050" y="2703513"/>
          <p14:tracePt t="26703" x="3867150" y="2703513"/>
          <p14:tracePt t="26714" x="3779838" y="2716213"/>
          <p14:tracePt t="26720" x="3679825" y="2728913"/>
          <p14:tracePt t="26730" x="3592513" y="2740025"/>
          <p14:tracePt t="26735" x="3479800" y="2752725"/>
          <p14:tracePt t="26743" x="3367088" y="2778125"/>
          <p14:tracePt t="26752" x="3267075" y="2778125"/>
          <p14:tracePt t="26760" x="3192463" y="2778125"/>
          <p14:tracePt t="26768" x="3116263" y="2778125"/>
          <p14:tracePt t="26776" x="3067050" y="2790825"/>
          <p14:tracePt t="26784" x="3016250" y="2803525"/>
          <p14:tracePt t="26792" x="2979738" y="2803525"/>
          <p14:tracePt t="26800" x="2941638" y="2803525"/>
          <p14:tracePt t="26808" x="2916238" y="2803525"/>
          <p14:tracePt t="26815" x="2903538" y="2803525"/>
          <p14:tracePt t="26823" x="2890838" y="2803525"/>
          <p14:tracePt t="26904" x="2879725" y="2790825"/>
          <p14:tracePt t="26912" x="2879725" y="2778125"/>
          <p14:tracePt t="26928" x="2879725" y="2765425"/>
          <p14:tracePt t="26935" x="2916238" y="2752725"/>
          <p14:tracePt t="26943" x="3003550" y="2716213"/>
          <p14:tracePt t="26951" x="3154363" y="2678113"/>
          <p14:tracePt t="26959" x="3392488" y="2627313"/>
          <p14:tracePt t="26967" x="3756025" y="2565400"/>
          <p14:tracePt t="26975" x="4130675" y="2565400"/>
          <p14:tracePt t="26984" x="4543425" y="2552700"/>
          <p14:tracePt t="26992" x="5106988" y="2452688"/>
          <p14:tracePt t="26999" x="5757863" y="2403475"/>
          <p14:tracePt t="27008" x="6383338" y="2378075"/>
          <p14:tracePt t="27015" x="6985000" y="2378075"/>
          <p14:tracePt t="27024" x="7597775" y="2378075"/>
          <p14:tracePt t="27032" x="8186738" y="2390775"/>
          <p14:tracePt t="27040" x="8686800" y="2390775"/>
          <p14:tracePt t="27048" x="9137650" y="2414588"/>
          <p14:tracePt t="27056" x="9525000" y="2439988"/>
          <p14:tracePt t="27065" x="9788525" y="2439988"/>
          <p14:tracePt t="27072" x="9963150" y="2439988"/>
          <p14:tracePt t="27081" x="10113963" y="2439988"/>
          <p14:tracePt t="27087" x="10213975" y="2452688"/>
          <p14:tracePt t="27096" x="10313988" y="2452688"/>
          <p14:tracePt t="27103" x="10352088" y="2452688"/>
          <p14:tracePt t="27114" x="10377488" y="2452688"/>
          <p14:tracePt t="27130" x="10390188" y="2439988"/>
          <p14:tracePt t="27192" x="10401300" y="2439988"/>
          <p14:tracePt t="27215" x="10401300" y="2414588"/>
          <p14:tracePt t="27352" x="10414000" y="2390775"/>
          <p14:tracePt t="27415" x="10426700" y="2390775"/>
          <p14:tracePt t="27448" x="10426700" y="2365375"/>
          <p14:tracePt t="27568" x="10426700" y="2352675"/>
          <p14:tracePt t="27576" x="10426700" y="2339975"/>
          <p14:tracePt t="27584" x="10414000" y="2339975"/>
          <p14:tracePt t="27592" x="10401300" y="2327275"/>
          <p14:tracePt t="27608" x="10364788" y="2327275"/>
          <p14:tracePt t="27615" x="10326688" y="2314575"/>
          <p14:tracePt t="27623" x="10277475" y="2290763"/>
          <p14:tracePt t="27631" x="10213975" y="2278063"/>
          <p14:tracePt t="27639" x="10164763" y="2252663"/>
          <p14:tracePt t="27647" x="10088563" y="2252663"/>
          <p14:tracePt t="27656" x="10052050" y="2252663"/>
          <p14:tracePt t="27664" x="10001250" y="2239963"/>
          <p14:tracePt t="27672" x="9963150" y="2227263"/>
          <p14:tracePt t="27681" x="9913938" y="2227263"/>
          <p14:tracePt t="27688" x="9875838" y="2214563"/>
          <p14:tracePt t="27696" x="9852025" y="2201863"/>
          <p14:tracePt t="27832" x="9839325" y="2190750"/>
          <p14:tracePt t="27856" x="9839325" y="2178050"/>
          <p14:tracePt t="27887" x="9839325" y="2165350"/>
          <p14:tracePt t="27912" x="9839325" y="2152650"/>
          <p14:tracePt t="27920" x="9863138" y="2152650"/>
          <p14:tracePt t="27928" x="9863138" y="2127250"/>
          <p14:tracePt t="27936" x="9888538" y="2127250"/>
          <p14:tracePt t="27943" x="9888538" y="2101850"/>
          <p14:tracePt t="27952" x="9913938" y="2089150"/>
          <p14:tracePt t="27967" x="9926638" y="2078038"/>
          <p14:tracePt t="27975" x="9939338" y="2078038"/>
          <p14:tracePt t="27983" x="9975850" y="2065338"/>
          <p14:tracePt t="27992" x="10039350" y="2039938"/>
          <p14:tracePt t="28000" x="10126663" y="2027238"/>
          <p14:tracePt t="28007" x="10188575" y="2027238"/>
          <p14:tracePt t="28015" x="10226675" y="2014538"/>
          <p14:tracePt t="28023" x="10264775" y="2014538"/>
          <p14:tracePt t="28031" x="10301288" y="2014538"/>
          <p14:tracePt t="28039" x="10339388" y="2014538"/>
          <p14:tracePt t="28048" x="10364788" y="2014538"/>
          <p14:tracePt t="28055" x="10390188" y="2014538"/>
          <p14:tracePt t="28703" x="10401300" y="2014538"/>
          <p14:tracePt t="28711" x="10414000" y="2014538"/>
          <p14:tracePt t="28720" x="10426700" y="2001838"/>
          <p14:tracePt t="28735" x="10439400" y="1989138"/>
          <p14:tracePt t="28744" x="10464800" y="1989138"/>
          <p14:tracePt t="28752" x="10464800" y="1978025"/>
          <p14:tracePt t="28760" x="10490200" y="1978025"/>
          <p14:tracePt t="28768" x="10490200" y="1965325"/>
          <p14:tracePt t="28776" x="10514013" y="1952625"/>
          <p14:tracePt t="31256" x="10502900" y="1952625"/>
          <p14:tracePt t="31264" x="10490200" y="1952625"/>
          <p14:tracePt t="31280" x="10464800" y="1952625"/>
          <p14:tracePt t="31295" x="10439400" y="1939925"/>
          <p14:tracePt t="31304" x="10426700" y="1939925"/>
          <p14:tracePt t="31311" x="10390188" y="1939925"/>
          <p14:tracePt t="31320" x="10377488" y="1939925"/>
          <p14:tracePt t="31330" x="10326688" y="1939925"/>
          <p14:tracePt t="31335" x="10264775" y="1939925"/>
          <p14:tracePt t="31346" x="10164763" y="1939925"/>
          <p14:tracePt t="31351" x="10039350" y="1939925"/>
          <p14:tracePt t="31359" x="9926638" y="1952625"/>
          <p14:tracePt t="31367" x="9788525" y="1989138"/>
          <p14:tracePt t="31375" x="9650413" y="2001838"/>
          <p14:tracePt t="31384" x="9475788" y="2014538"/>
          <p14:tracePt t="31392" x="9312275" y="2027238"/>
          <p14:tracePt t="31400" x="9124950" y="2065338"/>
          <p14:tracePt t="31408" x="8924925" y="2065338"/>
          <p14:tracePt t="31415" x="8737600" y="2089150"/>
          <p14:tracePt t="31424" x="8512175" y="2127250"/>
          <p14:tracePt t="31431" x="8274050" y="2178050"/>
          <p14:tracePt t="31440" x="8010525" y="2239963"/>
          <p14:tracePt t="31447" x="7810500" y="2278063"/>
          <p14:tracePt t="31456" x="7585075" y="2303463"/>
          <p14:tracePt t="31465" x="7397750" y="2339975"/>
          <p14:tracePt t="31472" x="7235825" y="2352675"/>
          <p14:tracePt t="31480" x="7085013" y="2378075"/>
          <p14:tracePt t="31487" x="6946900" y="2403475"/>
          <p14:tracePt t="31497" x="6808788" y="2427288"/>
          <p14:tracePt t="31503" x="6672263" y="2452688"/>
          <p14:tracePt t="31512" x="6534150" y="2490788"/>
          <p14:tracePt t="31520" x="6383338" y="2503488"/>
          <p14:tracePt t="31529" x="6234113" y="2516188"/>
          <p14:tracePt t="31535" x="6096000" y="2516188"/>
          <p14:tracePt t="31547" x="5970588" y="2527300"/>
          <p14:tracePt t="31552" x="5832475" y="2540000"/>
          <p14:tracePt t="31560" x="5732463" y="2540000"/>
          <p14:tracePt t="31568" x="5632450" y="2552700"/>
          <p14:tracePt t="31576" x="5532438" y="2552700"/>
          <p14:tracePt t="31584" x="5432425" y="2552700"/>
          <p14:tracePt t="31591" x="5345113" y="2552700"/>
          <p14:tracePt t="31599" x="5257800" y="2552700"/>
          <p14:tracePt t="31607" x="5219700" y="2565400"/>
          <p14:tracePt t="31615" x="5170488" y="2578100"/>
          <p14:tracePt t="31623" x="5094288" y="2578100"/>
          <p14:tracePt t="31631" x="5006975" y="2590800"/>
          <p14:tracePt t="31639" x="4919663" y="2640013"/>
          <p14:tracePt t="31647" x="4806950" y="2665413"/>
          <p14:tracePt t="31655" x="4668838" y="2690813"/>
          <p14:tracePt t="31664" x="4543425" y="2716213"/>
          <p14:tracePt t="31671" x="4394200" y="2752725"/>
          <p14:tracePt t="31681" x="4230688" y="2765425"/>
          <p14:tracePt t="31688" x="4081463" y="2778125"/>
          <p14:tracePt t="31696" x="3943350" y="2778125"/>
          <p14:tracePt t="31704" x="3830638" y="2803525"/>
          <p14:tracePt t="31712" x="3717925" y="2816225"/>
          <p14:tracePt t="31720" x="3667125" y="2816225"/>
          <p14:tracePt t="31730" x="3605213" y="2816225"/>
          <p14:tracePt t="31736" x="3567113" y="2816225"/>
          <p14:tracePt t="31745" x="3541713" y="2816225"/>
          <p14:tracePt t="31759" x="3530600" y="2816225"/>
          <p14:tracePt t="31767" x="3530600" y="2828925"/>
          <p14:tracePt t="31775" x="3517900" y="2840038"/>
          <p14:tracePt t="31784" x="3479800" y="2840038"/>
          <p14:tracePt t="31792" x="3467100" y="2840038"/>
          <p14:tracePt t="31799" x="3429000" y="2865438"/>
          <p14:tracePt t="31807" x="3392488" y="2878138"/>
          <p14:tracePt t="31815" x="3317875" y="2916238"/>
          <p14:tracePt t="31824" x="3228975" y="2952750"/>
          <p14:tracePt t="31831" x="3128963" y="2978150"/>
          <p14:tracePt t="31840" x="3041650" y="3016250"/>
          <p14:tracePt t="31847" x="2941638" y="3054350"/>
          <p14:tracePt t="31855" x="2854325" y="3090863"/>
          <p14:tracePt t="31865" x="2816225" y="3103563"/>
          <p14:tracePt t="31871" x="2778125" y="3141663"/>
          <p14:tracePt t="31880" x="2767013" y="3141663"/>
          <p14:tracePt t="31887" x="2754313" y="3154363"/>
          <p14:tracePt t="31944" x="2754313" y="3165475"/>
          <p14:tracePt t="32000" x="2754313" y="3178175"/>
          <p14:tracePt t="32031" x="2767013" y="3178175"/>
          <p14:tracePt t="32039" x="2767013" y="3190875"/>
          <p14:tracePt t="32047" x="2778125" y="3203575"/>
          <p14:tracePt t="32056" x="2790825" y="3203575"/>
          <p14:tracePt t="32064" x="2803525" y="3203575"/>
          <p14:tracePt t="32072" x="2854325" y="3203575"/>
          <p14:tracePt t="32081" x="2992438" y="3203575"/>
          <p14:tracePt t="32087" x="3141663" y="3203575"/>
          <p14:tracePt t="32096" x="3317875" y="3216275"/>
          <p14:tracePt t="32103" x="3492500" y="3228975"/>
          <p14:tracePt t="32112" x="3667125" y="3241675"/>
          <p14:tracePt t="32119" x="3879850" y="3254375"/>
          <p14:tracePt t="32130" x="4056063" y="3267075"/>
          <p14:tracePt t="32135" x="4243388" y="3278188"/>
          <p14:tracePt t="32144" x="4394200" y="3278188"/>
          <p14:tracePt t="32152" x="4506913" y="3278188"/>
          <p14:tracePt t="32159" x="4619625" y="3278188"/>
          <p14:tracePt t="32167" x="4681538" y="3267075"/>
          <p14:tracePt t="32175" x="4706938" y="3267075"/>
          <p14:tracePt t="32184" x="4732338" y="3267075"/>
          <p14:tracePt t="32198" x="4756150" y="3254375"/>
          <p14:tracePt t="32208" x="4756150" y="3241675"/>
          <p14:tracePt t="32224" x="4768850" y="3241675"/>
          <p14:tracePt t="32319" x="4781550" y="3228975"/>
          <p14:tracePt t="32328" x="4794250" y="3228975"/>
          <p14:tracePt t="32336" x="4806950" y="3228975"/>
          <p14:tracePt t="32344" x="4832350" y="3228975"/>
          <p14:tracePt t="32352" x="4881563" y="3228975"/>
          <p14:tracePt t="32360" x="4956175" y="3241675"/>
          <p14:tracePt t="32368" x="5006975" y="3267075"/>
          <p14:tracePt t="32375" x="5045075" y="3267075"/>
          <p14:tracePt t="32384" x="5081588" y="3278188"/>
          <p14:tracePt t="32392" x="5119688" y="3278188"/>
          <p14:tracePt t="32400" x="5157788" y="3278188"/>
          <p14:tracePt t="32408" x="5181600" y="3290888"/>
          <p14:tracePt t="32928" x="5207000" y="3290888"/>
          <p14:tracePt t="32975" x="5219700" y="3290888"/>
          <p14:tracePt t="32991" x="5245100" y="3290888"/>
          <p14:tracePt t="33000" x="5245100" y="3278188"/>
          <p14:tracePt t="33007" x="5281613" y="3267075"/>
          <p14:tracePt t="33015" x="5332413" y="3254375"/>
          <p14:tracePt t="33024" x="5370513" y="3228975"/>
          <p14:tracePt t="33031" x="5407025" y="3216275"/>
          <p14:tracePt t="33040" x="5470525" y="3141663"/>
          <p14:tracePt t="33047" x="5507038" y="3116263"/>
          <p14:tracePt t="33056" x="5507038" y="3103563"/>
          <p14:tracePt t="33064" x="5519738" y="3103563"/>
          <p14:tracePt t="33072" x="5557838" y="3090863"/>
          <p14:tracePt t="33080" x="5557838" y="3078163"/>
          <p14:tracePt t="33088" x="5583238" y="3078163"/>
          <p14:tracePt t="33097" x="5619750" y="3078163"/>
          <p14:tracePt t="33103" x="5670550" y="3078163"/>
          <p14:tracePt t="33113" x="5719763" y="3078163"/>
          <p14:tracePt t="33119" x="5770563" y="3078163"/>
          <p14:tracePt t="33130" x="5808663" y="3078163"/>
          <p14:tracePt t="33135" x="5845175" y="3078163"/>
          <p14:tracePt t="33144" x="5883275" y="3078163"/>
          <p14:tracePt t="33152" x="5908675" y="3078163"/>
          <p14:tracePt t="33161" x="5945188" y="3078163"/>
          <p14:tracePt t="33168" x="5970588" y="3078163"/>
          <p14:tracePt t="33176" x="5995988" y="3078163"/>
          <p14:tracePt t="33184" x="6021388" y="3078163"/>
          <p14:tracePt t="33191" x="6045200" y="3078163"/>
          <p14:tracePt t="33199" x="6070600" y="3078163"/>
          <p14:tracePt t="33207" x="6108700" y="3078163"/>
          <p14:tracePt t="33215" x="6157913" y="3078163"/>
          <p14:tracePt t="33224" x="6183313" y="3090863"/>
          <p14:tracePt t="33231" x="6221413" y="3103563"/>
          <p14:tracePt t="33239" x="6246813" y="3103563"/>
          <p14:tracePt t="33247" x="6270625" y="3103563"/>
          <p14:tracePt t="33255" x="6308725" y="3116263"/>
          <p14:tracePt t="33266" x="6346825" y="3128963"/>
          <p14:tracePt t="33272" x="6370638" y="3141663"/>
          <p14:tracePt t="33281" x="6396038" y="3141663"/>
          <p14:tracePt t="33287" x="6396038" y="3154363"/>
          <p14:tracePt t="33295" x="6421438" y="3154363"/>
          <p14:tracePt t="33312" x="6434138" y="3154363"/>
          <p14:tracePt t="33320" x="6459538" y="3154363"/>
          <p14:tracePt t="33336" x="6472238" y="3154363"/>
          <p14:tracePt t="33346" x="6508750" y="3165475"/>
          <p14:tracePt t="33352" x="6534150" y="3165475"/>
          <p14:tracePt t="33359" x="6572250" y="3178175"/>
          <p14:tracePt t="33367" x="6608763" y="3190875"/>
          <p14:tracePt t="33375" x="6621463" y="3190875"/>
          <p14:tracePt t="33384" x="6646863" y="3203575"/>
          <p14:tracePt t="33392" x="6684963" y="3203575"/>
          <p14:tracePt t="33399" x="6721475" y="3216275"/>
          <p14:tracePt t="33408" x="6734175" y="3216275"/>
          <p14:tracePt t="33416" x="6759575" y="3241675"/>
          <p14:tracePt t="33424" x="6784975" y="3241675"/>
          <p14:tracePt t="33431" x="6808788" y="3241675"/>
          <p14:tracePt t="33440" x="6834188" y="3241675"/>
          <p14:tracePt t="33448" x="6859588" y="3241675"/>
          <p14:tracePt t="33455" x="6872288" y="3241675"/>
          <p14:tracePt t="33464" x="6910388" y="3241675"/>
          <p14:tracePt t="33472" x="6946900" y="3241675"/>
          <p14:tracePt t="33480" x="6972300" y="3241675"/>
          <p14:tracePt t="33488" x="7010400" y="3241675"/>
          <p14:tracePt t="33496" x="7059613" y="3254375"/>
          <p14:tracePt t="33503" x="7085013" y="3267075"/>
          <p14:tracePt t="33513" x="7134225" y="3267075"/>
          <p14:tracePt t="33519" x="7210425" y="3267075"/>
          <p14:tracePt t="33530" x="7272338" y="3267075"/>
          <p14:tracePt t="33536" x="7323138" y="3278188"/>
          <p14:tracePt t="33544" x="7372350" y="3278188"/>
          <p14:tracePt t="33552" x="7410450" y="3278188"/>
          <p14:tracePt t="33560" x="7448550" y="3278188"/>
          <p14:tracePt t="33568" x="7485063" y="3278188"/>
          <p14:tracePt t="33576" x="7497763" y="3278188"/>
          <p14:tracePt t="33592" x="7510463" y="3278188"/>
          <p14:tracePt t="33608" x="7523163" y="3278188"/>
          <p14:tracePt t="33624" x="7535863" y="3278188"/>
          <p14:tracePt t="33647" x="7561263" y="3278188"/>
          <p14:tracePt t="33655" x="7597775" y="3278188"/>
          <p14:tracePt t="33664" x="7610475" y="3278188"/>
          <p14:tracePt t="33680" x="7635875" y="3278188"/>
          <p14:tracePt t="33696" x="7648575" y="3278188"/>
          <p14:tracePt t="33704" x="7673975" y="3278188"/>
          <p14:tracePt t="33713" x="7685088" y="3278188"/>
          <p14:tracePt t="33720" x="7697788" y="3278188"/>
          <p14:tracePt t="33735" x="7710488" y="3278188"/>
          <p14:tracePt t="33747" x="7723188" y="3267075"/>
          <p14:tracePt t="33752" x="7735888" y="3254375"/>
          <p14:tracePt t="33759" x="7748588" y="3254375"/>
          <p14:tracePt t="33775" x="7773988" y="3254375"/>
          <p14:tracePt t="33792" x="7785100" y="3254375"/>
          <p14:tracePt t="33799" x="7797800" y="3254375"/>
          <p14:tracePt t="33808" x="7823200" y="3254375"/>
          <p14:tracePt t="33815" x="7835900" y="3254375"/>
          <p14:tracePt t="33824" x="7848600" y="3254375"/>
          <p14:tracePt t="33831" x="7886700" y="3254375"/>
          <p14:tracePt t="33840" x="7897813" y="3254375"/>
          <p14:tracePt t="33848" x="7923213" y="3254375"/>
          <p14:tracePt t="33855" x="7948613" y="3254375"/>
          <p14:tracePt t="33863" x="7961313" y="3254375"/>
          <p14:tracePt t="33872" x="7986713" y="3254375"/>
          <p14:tracePt t="33881" x="7999413" y="3254375"/>
          <p14:tracePt t="33888" x="8010525" y="3254375"/>
          <p14:tracePt t="33897" x="8023225" y="3254375"/>
          <p14:tracePt t="33913" x="8035925" y="3254375"/>
          <p14:tracePt t="33919" x="8048625" y="3254375"/>
          <p14:tracePt t="33928" x="8061325" y="3254375"/>
          <p14:tracePt t="33976" x="8086725" y="3254375"/>
          <p14:tracePt t="33992" x="8099425" y="3254375"/>
          <p14:tracePt t="34000" x="8110538" y="3254375"/>
          <p14:tracePt t="34008" x="8148638" y="3254375"/>
          <p14:tracePt t="34015" x="8174038" y="3254375"/>
          <p14:tracePt t="34024" x="8186738" y="3254375"/>
          <p14:tracePt t="34031" x="8199438" y="3254375"/>
          <p14:tracePt t="34039" x="8212138" y="3254375"/>
          <p14:tracePt t="34047" x="8248650" y="3254375"/>
          <p14:tracePt t="34055" x="8299450" y="3267075"/>
          <p14:tracePt t="34064" x="8361363" y="3278188"/>
          <p14:tracePt t="34072" x="8399463" y="3278188"/>
          <p14:tracePt t="34081" x="8435975" y="3290888"/>
          <p14:tracePt t="34088" x="8474075" y="3290888"/>
          <p14:tracePt t="34096" x="8486775" y="3290888"/>
          <p14:tracePt t="34104" x="8499475" y="3290888"/>
          <p14:tracePt t="34112" x="8512175" y="3290888"/>
          <p14:tracePt t="34120" x="8548688" y="3290888"/>
          <p14:tracePt t="34129" x="8561388" y="3303588"/>
          <p14:tracePt t="34135" x="8574088" y="3303588"/>
          <p14:tracePt t="34145" x="8586788" y="3303588"/>
          <p14:tracePt t="34152" x="8624888" y="3303588"/>
          <p14:tracePt t="34159" x="8637588" y="3303588"/>
          <p14:tracePt t="34167" x="8650288" y="3303588"/>
          <p14:tracePt t="34175" x="8661400" y="3303588"/>
          <p14:tracePt t="34183" x="8686800" y="3303588"/>
          <p14:tracePt t="34192" x="8699500" y="3303588"/>
          <p14:tracePt t="34213" x="8750300" y="3303588"/>
          <p14:tracePt t="34215" x="8774113" y="3303588"/>
          <p14:tracePt t="34231" x="8799513" y="3303588"/>
          <p14:tracePt t="34240" x="8837613" y="3303588"/>
          <p14:tracePt t="34248" x="8863013" y="3303588"/>
          <p14:tracePt t="34256" x="8886825" y="3303588"/>
          <p14:tracePt t="34266" x="8912225" y="3303588"/>
          <p14:tracePt t="34272" x="8950325" y="3303588"/>
          <p14:tracePt t="34281" x="8975725" y="3303588"/>
          <p14:tracePt t="34288" x="8986838" y="3303588"/>
          <p14:tracePt t="34298" x="9012238" y="3303588"/>
          <p14:tracePt t="34303" x="9024938" y="3303588"/>
          <p14:tracePt t="34313" x="9037638" y="3303588"/>
          <p14:tracePt t="34319" x="9050338" y="3303588"/>
          <p14:tracePt t="34330" x="9075738" y="3303588"/>
          <p14:tracePt t="34335" x="9088438" y="3303588"/>
          <p14:tracePt t="34344" x="9099550" y="3303588"/>
          <p14:tracePt t="34352" x="9112250" y="3303588"/>
          <p14:tracePt t="34360" x="9137650" y="3303588"/>
          <p14:tracePt t="34368" x="9150350" y="3303588"/>
          <p14:tracePt t="34376" x="9175750" y="3303588"/>
          <p14:tracePt t="34384" x="9224963" y="3303588"/>
          <p14:tracePt t="34392" x="9250363" y="3278188"/>
          <p14:tracePt t="34400" x="9288463" y="3278188"/>
          <p14:tracePt t="34408" x="9301163" y="3278188"/>
          <p14:tracePt t="34415" x="9324975" y="3278188"/>
          <p14:tracePt t="34423" x="9350375" y="3278188"/>
          <p14:tracePt t="34431" x="9363075" y="3278188"/>
          <p14:tracePt t="34439" x="9375775" y="3278188"/>
          <p14:tracePt t="34447" x="9401175" y="3278188"/>
          <p14:tracePt t="34455" x="9413875" y="3278188"/>
          <p14:tracePt t="34464" x="9424988" y="3278188"/>
          <p14:tracePt t="34472" x="9437688" y="3278188"/>
          <p14:tracePt t="34488" x="9463088" y="3278188"/>
          <p14:tracePt t="34504" x="9475788" y="3278188"/>
          <p14:tracePt t="34513" x="9488488" y="3278188"/>
          <p14:tracePt t="34520" x="9501188" y="3278188"/>
          <p14:tracePt t="34530" x="9513888" y="3278188"/>
          <p14:tracePt t="34535" x="9537700" y="3267075"/>
          <p14:tracePt t="34546" x="9563100" y="3267075"/>
          <p14:tracePt t="34552" x="9575800" y="3267075"/>
          <p14:tracePt t="34560" x="9588500" y="3267075"/>
          <p14:tracePt t="34567" x="9601200" y="3267075"/>
          <p14:tracePt t="34575" x="9613900" y="3267075"/>
          <p14:tracePt t="34583" x="9626600" y="3254375"/>
          <p14:tracePt t="34600" x="9637713" y="3228975"/>
          <p14:tracePt t="34610" x="9650413" y="3203575"/>
          <p14:tracePt t="34954" x="9650413" y="3190875"/>
          <p14:tracePt t="35457" x="9637713" y="3203575"/>
          <p14:tracePt t="35465" x="9601200" y="3203575"/>
          <p14:tracePt t="35474" x="9513888" y="3203575"/>
          <p14:tracePt t="35481" x="9350375" y="3178175"/>
          <p14:tracePt t="35490" x="9163050" y="3116263"/>
          <p14:tracePt t="35499" x="8999538" y="3054350"/>
          <p14:tracePt t="35504" x="8812213" y="3016250"/>
          <p14:tracePt t="35515" x="8637588" y="2952750"/>
          <p14:tracePt t="35521" x="8486775" y="2903538"/>
          <p14:tracePt t="35534" x="8348663" y="2828925"/>
          <p14:tracePt t="35538" x="8199438" y="2752725"/>
          <p14:tracePt t="35549" x="8099425" y="2690813"/>
          <p14:tracePt t="35553" x="7999413" y="2627313"/>
          <p14:tracePt t="35563" x="7910513" y="2603500"/>
          <p14:tracePt t="35567" x="7861300" y="2552700"/>
          <p14:tracePt t="35575" x="7797800" y="2503488"/>
          <p14:tracePt t="35584" x="7748588" y="2465388"/>
          <p14:tracePt t="35591" x="7697788" y="2427288"/>
          <p14:tracePt t="35600" x="7661275" y="2390775"/>
          <p14:tracePt t="35608" x="7623175" y="2365375"/>
          <p14:tracePt t="35616" x="7561263" y="2314575"/>
          <p14:tracePt t="35623" x="7510463" y="2278063"/>
          <p14:tracePt t="35631" x="7459663" y="2252663"/>
          <p14:tracePt t="35639" x="7397750" y="2201863"/>
          <p14:tracePt t="35647" x="7335838" y="2165350"/>
          <p14:tracePt t="35655" x="7272338" y="2139950"/>
          <p14:tracePt t="35664" x="7210425" y="2114550"/>
          <p14:tracePt t="35671" x="7172325" y="2089150"/>
          <p14:tracePt t="35681" x="7110413" y="2065338"/>
          <p14:tracePt t="35687" x="7097713" y="2065338"/>
          <p14:tracePt t="35696" x="7072313" y="2052638"/>
          <p14:tracePt t="35703" x="7046913" y="2039938"/>
          <p14:tracePt t="35713" x="7034213" y="2039938"/>
          <p14:tracePt t="35719" x="7021513" y="2039938"/>
          <p14:tracePt t="35731" x="6985000" y="2039938"/>
          <p14:tracePt t="35736" x="6946900" y="2039938"/>
          <p14:tracePt t="35746" x="6921500" y="2039938"/>
          <p14:tracePt t="35752" x="6884988" y="2039938"/>
          <p14:tracePt t="35760" x="6846888" y="2039938"/>
          <p14:tracePt t="35768" x="6821488" y="2039938"/>
          <p14:tracePt t="35775" x="6808788" y="2039938"/>
          <p14:tracePt t="35783" x="6797675" y="2039938"/>
          <p14:tracePt t="35791" x="6784975" y="2039938"/>
          <p14:tracePt t="35800" x="6772275" y="2039938"/>
          <p14:tracePt t="35808" x="6759575" y="2039938"/>
          <p14:tracePt t="35815" x="6734175" y="2039938"/>
          <p14:tracePt t="35824" x="6708775" y="2039938"/>
          <p14:tracePt t="35831" x="6672263" y="2039938"/>
          <p14:tracePt t="35840" x="6634163" y="2039938"/>
          <p14:tracePt t="35847" x="6584950" y="2039938"/>
          <p14:tracePt t="35855" x="6559550" y="2039938"/>
          <p14:tracePt t="35864" x="6521450" y="2039938"/>
          <p14:tracePt t="35871" x="6459538" y="2039938"/>
          <p14:tracePt t="35880" x="6396038" y="2039938"/>
          <p14:tracePt t="35887" x="6321425" y="2027238"/>
          <p14:tracePt t="35896" x="6283325" y="2014538"/>
          <p14:tracePt t="35903" x="6246813" y="2014538"/>
          <p14:tracePt t="35913" x="6221413" y="2014538"/>
          <p14:tracePt t="35919" x="6183313" y="2014538"/>
          <p14:tracePt t="35930" x="6157913" y="2014538"/>
          <p14:tracePt t="35936" x="6146800" y="2014538"/>
          <p14:tracePt t="35945" x="6134100" y="2014538"/>
          <p14:tracePt t="35952" x="6121400" y="2014538"/>
          <p14:tracePt t="35959" x="6096000" y="2014538"/>
          <p14:tracePt t="35968" x="6083300" y="2014538"/>
          <p14:tracePt t="35976" x="6070600" y="2014538"/>
          <p14:tracePt t="35984" x="6057900" y="2014538"/>
          <p14:tracePt t="35992" x="6034088" y="2014538"/>
          <p14:tracePt t="36000" x="5995988" y="2001838"/>
          <p14:tracePt t="36007" x="5945188" y="2001838"/>
          <p14:tracePt t="36016" x="5908675" y="2001838"/>
          <p14:tracePt t="36024" x="5870575" y="2001838"/>
          <p14:tracePt t="36031" x="5832475" y="2001838"/>
          <p14:tracePt t="36039" x="5795963" y="1989138"/>
          <p14:tracePt t="36047" x="5745163" y="1989138"/>
          <p14:tracePt t="36056" x="5708650" y="1989138"/>
          <p14:tracePt t="36064" x="5657850" y="1989138"/>
          <p14:tracePt t="36072" x="5632450" y="1989138"/>
          <p14:tracePt t="36080" x="5595938" y="1989138"/>
          <p14:tracePt t="36111" x="5583238" y="1989138"/>
          <p14:tracePt t="36119" x="5557838" y="2001838"/>
          <p14:tracePt t="36128" x="5532438" y="2001838"/>
          <p14:tracePt t="36135" x="5532438" y="2027238"/>
          <p14:tracePt t="36145" x="5507038" y="2027238"/>
          <p14:tracePt t="36152" x="5495925" y="2027238"/>
          <p14:tracePt t="36175" x="5470525" y="2027238"/>
          <p14:tracePt t="36408" x="5483225" y="2027238"/>
          <p14:tracePt t="36415" x="5507038" y="2027238"/>
          <p14:tracePt t="36424" x="5583238" y="2027238"/>
          <p14:tracePt t="36431" x="5670550" y="2027238"/>
          <p14:tracePt t="36439" x="5783263" y="2027238"/>
          <p14:tracePt t="36447" x="5895975" y="2027238"/>
          <p14:tracePt t="36455" x="6021388" y="2039938"/>
          <p14:tracePt t="36464" x="6134100" y="2039938"/>
          <p14:tracePt t="36471" x="6270625" y="2039938"/>
          <p14:tracePt t="36480" x="6421438" y="2039938"/>
          <p14:tracePt t="36488" x="6546850" y="2039938"/>
          <p14:tracePt t="36497" x="6696075" y="2039938"/>
          <p14:tracePt t="36504" x="6797675" y="2039938"/>
          <p14:tracePt t="36512" x="6884988" y="2039938"/>
          <p14:tracePt t="36520" x="6959600" y="2039938"/>
          <p14:tracePt t="36529" x="7021513" y="2039938"/>
          <p14:tracePt t="36535" x="7072313" y="2039938"/>
          <p14:tracePt t="36546" x="7097713" y="2039938"/>
          <p14:tracePt t="36552" x="7123113" y="2039938"/>
          <p14:tracePt t="36560" x="7159625" y="2039938"/>
          <p14:tracePt t="36568" x="7197725" y="2039938"/>
          <p14:tracePt t="36575" x="7235825" y="2039938"/>
          <p14:tracePt t="36583" x="7272338" y="2039938"/>
          <p14:tracePt t="36591" x="7323138" y="2039938"/>
          <p14:tracePt t="36599" x="7359650" y="2039938"/>
          <p14:tracePt t="36608" x="7410450" y="2039938"/>
          <p14:tracePt t="36615" x="7459663" y="2039938"/>
          <p14:tracePt t="36624" x="7523163" y="2039938"/>
          <p14:tracePt t="36631" x="7597775" y="2039938"/>
          <p14:tracePt t="36640" x="7648575" y="2039938"/>
          <p14:tracePt t="36647" x="7673975" y="2039938"/>
          <p14:tracePt t="36655" x="7710488" y="2039938"/>
          <p14:tracePt t="36664" x="7761288" y="2039938"/>
          <p14:tracePt t="36672" x="7810500" y="2039938"/>
          <p14:tracePt t="36680" x="7886700" y="2039938"/>
          <p14:tracePt t="36688" x="7935913" y="2039938"/>
          <p14:tracePt t="36697" x="7999413" y="2039938"/>
          <p14:tracePt t="36703" x="8074025" y="2039938"/>
          <p14:tracePt t="36713" x="8135938" y="2039938"/>
          <p14:tracePt t="36719" x="8223250" y="2039938"/>
          <p14:tracePt t="36729" x="8274050" y="2039938"/>
          <p14:tracePt t="36736" x="8335963" y="2039938"/>
          <p14:tracePt t="36744" x="8412163" y="2027238"/>
          <p14:tracePt t="36752" x="8474075" y="2027238"/>
          <p14:tracePt t="36759" x="8548688" y="2027238"/>
          <p14:tracePt t="36768" x="8599488" y="2027238"/>
          <p14:tracePt t="36776" x="8637588" y="2027238"/>
          <p14:tracePt t="36784" x="8686800" y="2027238"/>
          <p14:tracePt t="36792" x="8737600" y="2027238"/>
          <p14:tracePt t="36800" x="8786813" y="2027238"/>
          <p14:tracePt t="36808" x="8837613" y="2027238"/>
          <p14:tracePt t="36815" x="8874125" y="2027238"/>
          <p14:tracePt t="36824" x="8924925" y="2027238"/>
          <p14:tracePt t="36831" x="8975725" y="2027238"/>
          <p14:tracePt t="36839" x="9063038" y="2027238"/>
          <p14:tracePt t="36847" x="9150350" y="2027238"/>
          <p14:tracePt t="36855" x="9212263" y="2027238"/>
          <p14:tracePt t="36864" x="9301163" y="2027238"/>
          <p14:tracePt t="36871" x="9388475" y="2039938"/>
          <p14:tracePt t="36881" x="9488488" y="2052638"/>
          <p14:tracePt t="36888" x="9588500" y="2065338"/>
          <p14:tracePt t="36896" x="9688513" y="2065338"/>
          <p14:tracePt t="36904" x="9788525" y="2065338"/>
          <p14:tracePt t="36912" x="9888538" y="2078038"/>
          <p14:tracePt t="36920" x="9988550" y="2078038"/>
          <p14:tracePt t="36930" x="10113963" y="2101850"/>
          <p14:tracePt t="36935" x="10213975" y="2114550"/>
          <p14:tracePt t="36947" x="10301288" y="2114550"/>
          <p14:tracePt t="36952" x="10401300" y="2114550"/>
          <p14:tracePt t="36959" x="10464800" y="2114550"/>
          <p14:tracePt t="36968" x="10552113" y="2114550"/>
          <p14:tracePt t="36975" x="10626725" y="2114550"/>
          <p14:tracePt t="36983" x="10652125" y="2114550"/>
          <p14:tracePt t="36991" x="10690225" y="2114550"/>
          <p14:tracePt t="37000" x="10702925" y="2114550"/>
          <p14:tracePt t="37063" x="10715625" y="2114550"/>
          <p14:tracePt t="37175" x="10702925" y="2114550"/>
          <p14:tracePt t="37184" x="10614025" y="2127250"/>
          <p14:tracePt t="37196" x="10502900" y="2139950"/>
          <p14:tracePt t="37199" x="10339388" y="2139950"/>
          <p14:tracePt t="37207" x="10152063" y="2139950"/>
          <p14:tracePt t="37215" x="9926638" y="2139950"/>
          <p14:tracePt t="37223" x="9613900" y="2139950"/>
          <p14:tracePt t="37232" x="9275763" y="2165350"/>
          <p14:tracePt t="37239" x="8963025" y="2165350"/>
          <p14:tracePt t="37248" x="8661400" y="2165350"/>
          <p14:tracePt t="37255" x="8286750" y="2165350"/>
          <p14:tracePt t="37264" x="7974013" y="2165350"/>
          <p14:tracePt t="37272" x="7735888" y="2165350"/>
          <p14:tracePt t="37281" x="7448550" y="2178050"/>
          <p14:tracePt t="37288" x="7285038" y="2190750"/>
          <p14:tracePt t="37298" x="7134225" y="2214563"/>
          <p14:tracePt t="37304" x="6997700" y="2252663"/>
          <p14:tracePt t="37312" x="6859588" y="2265363"/>
          <p14:tracePt t="37320" x="6759575" y="2278063"/>
          <p14:tracePt t="37328" x="6659563" y="2290763"/>
          <p14:tracePt t="37335" x="6572250" y="2290763"/>
          <p14:tracePt t="37347" x="6508750" y="2290763"/>
          <p14:tracePt t="37352" x="6459538" y="2290763"/>
          <p14:tracePt t="37360" x="6408738" y="2290763"/>
          <p14:tracePt t="37367" x="6370638" y="2290763"/>
          <p14:tracePt t="37375" x="6321425" y="2290763"/>
          <p14:tracePt t="37383" x="6259513" y="2290763"/>
          <p14:tracePt t="37391" x="6208713" y="2290763"/>
          <p14:tracePt t="37399" x="6157913" y="2290763"/>
          <p14:tracePt t="37407" x="6108700" y="2290763"/>
          <p14:tracePt t="37415" x="6057900" y="2290763"/>
          <p14:tracePt t="37423" x="6008688" y="2290763"/>
          <p14:tracePt t="37431" x="5970588" y="2290763"/>
          <p14:tracePt t="37440" x="5921375" y="2290763"/>
          <p14:tracePt t="37448" x="5895975" y="2290763"/>
          <p14:tracePt t="37455" x="5857875" y="2278063"/>
          <p14:tracePt t="37464" x="5832475" y="2278063"/>
          <p14:tracePt t="37472" x="5808663" y="2278063"/>
          <p14:tracePt t="37480" x="5783263" y="2278063"/>
          <p14:tracePt t="37488" x="5757863" y="2278063"/>
          <p14:tracePt t="37495" x="5732463" y="2278063"/>
          <p14:tracePt t="37503" x="5708650" y="2278063"/>
          <p14:tracePt t="37513" x="5657850" y="2290763"/>
          <p14:tracePt t="37519" x="5595938" y="2339975"/>
          <p14:tracePt t="37530" x="5583238" y="2352675"/>
          <p14:tracePt t="37535" x="5557838" y="2365375"/>
          <p14:tracePt t="37547" x="5532438" y="2365375"/>
          <p14:tracePt t="37552" x="5507038" y="2365375"/>
          <p14:tracePt t="37560" x="5470525" y="2365375"/>
          <p14:tracePt t="37568" x="5457825" y="2365375"/>
          <p14:tracePt t="37576" x="5445125" y="2365375"/>
          <p14:tracePt t="37584" x="5432425" y="2365375"/>
          <p14:tracePt t="37592" x="5419725" y="2365375"/>
          <p14:tracePt t="37616" x="5407025" y="2365375"/>
          <p14:tracePt t="37672" x="5394325" y="2365375"/>
          <p14:tracePt t="37720" x="5394325" y="2339975"/>
          <p14:tracePt t="37735" x="5419725" y="2327275"/>
          <p14:tracePt t="37744" x="5470525" y="2314575"/>
          <p14:tracePt t="37751" x="5570538" y="2290763"/>
          <p14:tracePt t="37760" x="5670550" y="2265363"/>
          <p14:tracePt t="37767" x="5808663" y="2252663"/>
          <p14:tracePt t="37775" x="5957888" y="2252663"/>
          <p14:tracePt t="37783" x="6108700" y="2252663"/>
          <p14:tracePt t="37791" x="6308725" y="2252663"/>
          <p14:tracePt t="37799" x="6496050" y="2252663"/>
          <p14:tracePt t="37808" x="6659563" y="2265363"/>
          <p14:tracePt t="37815" x="6821488" y="2265363"/>
          <p14:tracePt t="37823" x="7010400" y="2265363"/>
          <p14:tracePt t="37831" x="7172325" y="2265363"/>
          <p14:tracePt t="37839" x="7323138" y="2278063"/>
          <p14:tracePt t="37847" x="7485063" y="2290763"/>
          <p14:tracePt t="37855" x="7623175" y="2290763"/>
          <p14:tracePt t="37864" x="7761288" y="2290763"/>
          <p14:tracePt t="37872" x="7910513" y="2290763"/>
          <p14:tracePt t="37880" x="8035925" y="2290763"/>
          <p14:tracePt t="37888" x="8186738" y="2290763"/>
          <p14:tracePt t="37897" x="8324850" y="2290763"/>
          <p14:tracePt t="37903" x="8486775" y="2290763"/>
          <p14:tracePt t="37913" x="8650288" y="2290763"/>
          <p14:tracePt t="37919" x="8786813" y="2290763"/>
          <p14:tracePt t="37930" x="8912225" y="2290763"/>
          <p14:tracePt t="37936" x="9037638" y="2290763"/>
          <p14:tracePt t="37946" x="9124950" y="2290763"/>
          <p14:tracePt t="37951" x="9188450" y="2290763"/>
          <p14:tracePt t="37960" x="9212263" y="2290763"/>
          <p14:tracePt t="37968" x="9237663" y="2290763"/>
          <p14:tracePt t="37976" x="9263063" y="2290763"/>
          <p14:tracePt t="37984" x="9288463" y="2290763"/>
          <p14:tracePt t="38000" x="9312275" y="2290763"/>
          <p14:tracePt t="38008" x="9324975" y="2290763"/>
          <p14:tracePt t="38015" x="9337675" y="2290763"/>
          <p14:tracePt t="38023" x="9350375" y="2290763"/>
          <p14:tracePt t="38040" x="9375775" y="2290763"/>
          <p14:tracePt t="38055" x="9401175" y="2290763"/>
          <p14:tracePt t="38064" x="9424988" y="2278063"/>
          <p14:tracePt t="38072" x="9437688" y="2278063"/>
          <p14:tracePt t="38080" x="9450388" y="2278063"/>
          <p14:tracePt t="38088" x="9475788" y="2265363"/>
          <p14:tracePt t="38095" x="9475788" y="2252663"/>
          <p14:tracePt t="38168" x="9475788" y="2265363"/>
          <p14:tracePt t="38175" x="9463088" y="2278063"/>
          <p14:tracePt t="38191" x="9424988" y="2303463"/>
          <p14:tracePt t="38199" x="9337675" y="2314575"/>
          <p14:tracePt t="38208" x="9237663" y="2352675"/>
          <p14:tracePt t="38215" x="9088438" y="2390775"/>
          <p14:tracePt t="38224" x="8912225" y="2439988"/>
          <p14:tracePt t="38231" x="8674100" y="2478088"/>
          <p14:tracePt t="38240" x="8412163" y="2540000"/>
          <p14:tracePt t="38251" x="8174038" y="2590800"/>
          <p14:tracePt t="38258" x="7835900" y="2665413"/>
          <p14:tracePt t="38268" x="7572375" y="2716213"/>
          <p14:tracePt t="38272" x="7323138" y="2752725"/>
          <p14:tracePt t="38281" x="7059613" y="2803525"/>
          <p14:tracePt t="38288" x="6859588" y="2828925"/>
          <p14:tracePt t="38296" x="6708775" y="2865438"/>
          <p14:tracePt t="38303" x="6559550" y="2878138"/>
          <p14:tracePt t="38313" x="6421438" y="2890838"/>
          <p14:tracePt t="38319" x="6308725" y="2916238"/>
          <p14:tracePt t="38328" x="6221413" y="2941638"/>
          <p14:tracePt t="38335" x="6146800" y="2952750"/>
          <p14:tracePt t="38345" x="6096000" y="2978150"/>
          <p14:tracePt t="38352" x="6021388" y="2978150"/>
          <p14:tracePt t="38361" x="5970588" y="2990850"/>
          <p14:tracePt t="38368" x="5932488" y="2990850"/>
          <p14:tracePt t="38376" x="5895975" y="2990850"/>
          <p14:tracePt t="38384" x="5870575" y="2990850"/>
          <p14:tracePt t="38391" x="5832475" y="2990850"/>
          <p14:tracePt t="38400" x="5795963" y="3003550"/>
          <p14:tracePt t="38408" x="5719763" y="3016250"/>
          <p14:tracePt t="38415" x="5670550" y="3016250"/>
          <p14:tracePt t="38424" x="5632450" y="3016250"/>
          <p14:tracePt t="38431" x="5570538" y="3028950"/>
          <p14:tracePt t="38440" x="5495925" y="3054350"/>
          <p14:tracePt t="38447" x="5432425" y="3054350"/>
          <p14:tracePt t="38455" x="5357813" y="3065463"/>
          <p14:tracePt t="38464" x="5270500" y="3090863"/>
          <p14:tracePt t="38471" x="5207000" y="3090863"/>
          <p14:tracePt t="38481" x="5132388" y="3103563"/>
          <p14:tracePt t="38488" x="5094288" y="3116263"/>
          <p14:tracePt t="38495" x="5045075" y="3141663"/>
          <p14:tracePt t="38504" x="5006975" y="3165475"/>
          <p14:tracePt t="38513" x="4994275" y="3165475"/>
          <p14:tracePt t="38520" x="4956175" y="3178175"/>
          <p14:tracePt t="38544" x="4956175" y="3190875"/>
          <p14:tracePt t="38560" x="4945063" y="3203575"/>
          <p14:tracePt t="38688" x="4968875" y="3203575"/>
          <p14:tracePt t="38695" x="4994275" y="3203575"/>
          <p14:tracePt t="38703" x="5057775" y="3203575"/>
          <p14:tracePt t="38711" x="5145088" y="3203575"/>
          <p14:tracePt t="38719" x="5219700" y="3203575"/>
          <p14:tracePt t="38729" x="5319713" y="3203575"/>
          <p14:tracePt t="38735" x="5419725" y="3203575"/>
          <p14:tracePt t="38744" x="5557838" y="3203575"/>
          <p14:tracePt t="38752" x="5719763" y="3203575"/>
          <p14:tracePt t="38760" x="5845175" y="3203575"/>
          <p14:tracePt t="38768" x="5957888" y="3203575"/>
          <p14:tracePt t="38776" x="6108700" y="3203575"/>
          <p14:tracePt t="38784" x="6221413" y="3203575"/>
          <p14:tracePt t="38792" x="6321425" y="3203575"/>
          <p14:tracePt t="38800" x="6421438" y="3203575"/>
          <p14:tracePt t="38808" x="6496050" y="3203575"/>
          <p14:tracePt t="38816" x="6546850" y="3203575"/>
          <p14:tracePt t="38824" x="6621463" y="3203575"/>
          <p14:tracePt t="38831" x="6672263" y="3203575"/>
          <p14:tracePt t="38840" x="6696075" y="3203575"/>
          <p14:tracePt t="38847" x="6721475" y="3203575"/>
          <p14:tracePt t="38855" x="6746875" y="3203575"/>
          <p14:tracePt t="38863" x="6772275" y="3190875"/>
          <p14:tracePt t="38872" x="6808788" y="3178175"/>
          <p14:tracePt t="38881" x="6846888" y="3178175"/>
          <p14:tracePt t="38888" x="6884988" y="3178175"/>
          <p14:tracePt t="38897" x="6934200" y="3178175"/>
          <p14:tracePt t="38903" x="6972300" y="3178175"/>
          <p14:tracePt t="38913" x="7010400" y="3178175"/>
          <p14:tracePt t="38919" x="7021513" y="3178175"/>
          <p14:tracePt t="38930" x="7034213" y="3178175"/>
          <p14:tracePt t="39072" x="7046913" y="3178175"/>
          <p14:tracePt t="39081" x="7059613" y="3178175"/>
          <p14:tracePt t="39103" x="7072313" y="3178175"/>
          <p14:tracePt t="39111" x="7085013" y="3178175"/>
          <p14:tracePt t="39119" x="7110413" y="3178175"/>
          <p14:tracePt t="39128" x="7134225" y="3178175"/>
          <p14:tracePt t="39136" x="7172325" y="3178175"/>
          <p14:tracePt t="39145" x="7235825" y="3178175"/>
          <p14:tracePt t="39151" x="7285038" y="3178175"/>
          <p14:tracePt t="39160" x="7359650" y="3190875"/>
          <p14:tracePt t="39168" x="7423150" y="3190875"/>
          <p14:tracePt t="39176" x="7523163" y="3216275"/>
          <p14:tracePt t="39197" x="7748588" y="3228975"/>
          <p14:tracePt t="39199" x="7835900" y="3228975"/>
          <p14:tracePt t="39208" x="7935913" y="3228975"/>
          <p14:tracePt t="39215" x="7999413" y="3241675"/>
          <p14:tracePt t="39224" x="8086725" y="3254375"/>
          <p14:tracePt t="39231" x="8186738" y="3254375"/>
          <p14:tracePt t="39240" x="8223250" y="3254375"/>
          <p14:tracePt t="39247" x="8248650" y="3254375"/>
          <p14:tracePt t="39255" x="8274050" y="3254375"/>
          <p14:tracePt t="39263" x="8312150" y="3254375"/>
          <p14:tracePt t="39272" x="8324850" y="3254375"/>
          <p14:tracePt t="39287" x="8335963" y="3254375"/>
          <p14:tracePt t="39320" x="8348663" y="3254375"/>
          <p14:tracePt t="39328" x="8361363" y="3254375"/>
          <p14:tracePt t="39335" x="8386763" y="3254375"/>
          <p14:tracePt t="39345" x="8412163" y="3254375"/>
          <p14:tracePt t="39351" x="8424863" y="3254375"/>
          <p14:tracePt t="39360" x="8448675" y="3254375"/>
          <p14:tracePt t="39368" x="8486775" y="3254375"/>
          <p14:tracePt t="39375" x="8512175" y="3254375"/>
          <p14:tracePt t="39383" x="8524875" y="3254375"/>
          <p14:tracePt t="39391" x="8548688" y="3254375"/>
          <p14:tracePt t="39399" x="8574088" y="3254375"/>
          <p14:tracePt t="39408" x="8612188" y="3267075"/>
          <p14:tracePt t="39415" x="8650288" y="3278188"/>
          <p14:tracePt t="39424" x="8674100" y="3290888"/>
          <p14:tracePt t="39431" x="8699500" y="3290888"/>
          <p14:tracePt t="39440" x="8724900" y="3290888"/>
          <p14:tracePt t="39448" x="8750300" y="3303588"/>
          <p14:tracePt t="39456" x="8774113" y="3303588"/>
          <p14:tracePt t="39465" x="8812213" y="3303588"/>
          <p14:tracePt t="39472" x="8837613" y="3303588"/>
          <p14:tracePt t="39480" x="8874125" y="3303588"/>
          <p14:tracePt t="39487" x="8924925" y="3303588"/>
          <p14:tracePt t="39497" x="8950325" y="3303588"/>
          <p14:tracePt t="39503" x="8975725" y="3303588"/>
          <p14:tracePt t="39512" x="9012238" y="3303588"/>
          <p14:tracePt t="39519" x="9050338" y="3303588"/>
          <p14:tracePt t="39529" x="9088438" y="3303588"/>
          <p14:tracePt t="39535" x="9137650" y="3303588"/>
          <p14:tracePt t="39546" x="9188450" y="3316288"/>
          <p14:tracePt t="39552" x="9250363" y="3328988"/>
          <p14:tracePt t="39560" x="9288463" y="3341688"/>
          <p14:tracePt t="39567" x="9324975" y="3341688"/>
          <p14:tracePt t="39575" x="9363075" y="3341688"/>
          <p14:tracePt t="39584" x="9413875" y="3354388"/>
          <p14:tracePt t="39592" x="9450388" y="3367088"/>
          <p14:tracePt t="39599" x="9501188" y="3367088"/>
          <p14:tracePt t="39608" x="9575800" y="3378200"/>
          <p14:tracePt t="39615" x="9626600" y="3390900"/>
          <p14:tracePt t="39624" x="9688513" y="3403600"/>
          <p14:tracePt t="39631" x="9726613" y="3416300"/>
          <p14:tracePt t="39640" x="9750425" y="3416300"/>
          <p14:tracePt t="39647" x="9775825" y="3429000"/>
          <p14:tracePt t="39655" x="9801225" y="3429000"/>
          <p14:tracePt t="39664" x="9826625" y="3429000"/>
          <p14:tracePt t="39680" x="9839325" y="3429000"/>
          <p14:tracePt t="39687" x="9852025" y="3429000"/>
          <p14:tracePt t="39697" x="9863138" y="3429000"/>
          <p14:tracePt t="39704" x="9875838" y="3429000"/>
          <p14:tracePt t="39720" x="9888538" y="3429000"/>
          <p14:tracePt t="39735" x="9913938" y="3429000"/>
          <p14:tracePt t="39752" x="9939338" y="3429000"/>
          <p14:tracePt t="39760" x="9952038" y="3416300"/>
          <p14:tracePt t="39767" x="9975850" y="3416300"/>
          <p14:tracePt t="39775" x="10013950" y="3416300"/>
          <p14:tracePt t="39783" x="10052050" y="3416300"/>
          <p14:tracePt t="39791" x="10088563" y="3416300"/>
          <p14:tracePt t="39799" x="10139363" y="3416300"/>
          <p14:tracePt t="39808" x="10177463" y="3416300"/>
          <p14:tracePt t="39815" x="10201275" y="3429000"/>
          <p14:tracePt t="39824" x="10226675" y="3429000"/>
          <p14:tracePt t="39831" x="10252075" y="3429000"/>
          <p14:tracePt t="39839" x="10288588" y="3429000"/>
          <p14:tracePt t="39847" x="10301288" y="3429000"/>
          <p14:tracePt t="39897" x="10313988" y="3429000"/>
          <p14:tracePt t="39935" x="10301288" y="3429000"/>
          <p14:tracePt t="39944" x="10264775" y="3429000"/>
          <p14:tracePt t="39953" x="10164763" y="3429000"/>
          <p14:tracePt t="39960" x="10052050" y="3429000"/>
          <p14:tracePt t="39967" x="9939338" y="3416300"/>
          <p14:tracePt t="39976" x="9788525" y="3390900"/>
          <p14:tracePt t="39983" x="9626600" y="3390900"/>
          <p14:tracePt t="39992" x="9463088" y="3390900"/>
          <p14:tracePt t="39999" x="9250363" y="3378200"/>
          <p14:tracePt t="40008" x="8999538" y="3341688"/>
          <p14:tracePt t="40015" x="8774113" y="3328988"/>
          <p14:tracePt t="40024" x="8524875" y="3316288"/>
          <p14:tracePt t="40031" x="8261350" y="3316288"/>
          <p14:tracePt t="40039" x="8074025" y="3316288"/>
          <p14:tracePt t="40047" x="7910513" y="3316288"/>
          <p14:tracePt t="40055" x="7761288" y="3316288"/>
          <p14:tracePt t="40063" x="7610475" y="3316288"/>
          <p14:tracePt t="40071" x="7485063" y="3328988"/>
          <p14:tracePt t="40080" x="7372350" y="3354388"/>
          <p14:tracePt t="40088" x="7272338" y="3367088"/>
          <p14:tracePt t="40097" x="7197725" y="3378200"/>
          <p14:tracePt t="40104" x="7134225" y="3378200"/>
          <p14:tracePt t="40112" x="7085013" y="3378200"/>
          <p14:tracePt t="40120" x="7021513" y="3390900"/>
          <p14:tracePt t="40128" x="6997700" y="3390900"/>
          <p14:tracePt t="40136" x="6959600" y="3403600"/>
          <p14:tracePt t="40145" x="6921500" y="3403600"/>
          <p14:tracePt t="40152" x="6884988" y="3403600"/>
          <p14:tracePt t="40160" x="6859588" y="3416300"/>
          <p14:tracePt t="40168" x="6834188" y="3416300"/>
          <p14:tracePt t="40175" x="6784975" y="3416300"/>
          <p14:tracePt t="40183" x="6708775" y="3416300"/>
          <p14:tracePt t="40197" x="6646863" y="3416300"/>
          <p14:tracePt t="40199" x="6596063" y="3416300"/>
          <p14:tracePt t="40208" x="6521450" y="3416300"/>
          <p14:tracePt t="40215" x="6483350" y="3416300"/>
          <p14:tracePt t="40224" x="6446838" y="3416300"/>
          <p14:tracePt t="40231" x="6421438" y="3416300"/>
          <p14:tracePt t="40240" x="6370638" y="3416300"/>
          <p14:tracePt t="40247" x="6334125" y="3416300"/>
          <p14:tracePt t="40256" x="6296025" y="3416300"/>
          <p14:tracePt t="40264" x="6270625" y="3416300"/>
          <p14:tracePt t="40272" x="6259513" y="3416300"/>
          <p14:tracePt t="40281" x="6246813" y="3416300"/>
          <p14:tracePt t="40297" x="6221413" y="3416300"/>
          <p14:tracePt t="40304" x="6208713" y="3429000"/>
          <p14:tracePt t="40488" x="6208713" y="3416300"/>
          <p14:tracePt t="40504" x="6234113" y="3403600"/>
          <p14:tracePt t="40511" x="6270625" y="3378200"/>
          <p14:tracePt t="40519" x="6321425" y="3367088"/>
          <p14:tracePt t="40527" x="6396038" y="3354388"/>
          <p14:tracePt t="40535" x="6459538" y="3354388"/>
          <p14:tracePt t="40545" x="6546850" y="3341688"/>
          <p14:tracePt t="40552" x="6672263" y="3341688"/>
          <p14:tracePt t="40560" x="6784975" y="3328988"/>
          <p14:tracePt t="40568" x="6910388" y="3316288"/>
          <p14:tracePt t="40575" x="7034213" y="3316288"/>
          <p14:tracePt t="40583" x="7172325" y="3316288"/>
          <p14:tracePt t="40591" x="7335838" y="3316288"/>
          <p14:tracePt t="40600" x="7523163" y="3316288"/>
          <p14:tracePt t="40608" x="7685088" y="3316288"/>
          <p14:tracePt t="40616" x="7835900" y="3316288"/>
          <p14:tracePt t="40624" x="7999413" y="3341688"/>
          <p14:tracePt t="40631" x="8161338" y="3354388"/>
          <p14:tracePt t="40639" x="8348663" y="3354388"/>
          <p14:tracePt t="40647" x="8499475" y="3367088"/>
          <p14:tracePt t="40655" x="8661400" y="3367088"/>
          <p14:tracePt t="40663" x="8812213" y="3367088"/>
          <p14:tracePt t="40671" x="8924925" y="3367088"/>
          <p14:tracePt t="40680" x="9050338" y="3367088"/>
          <p14:tracePt t="40687" x="9163050" y="3378200"/>
          <p14:tracePt t="40696" x="9237663" y="3390900"/>
          <p14:tracePt t="40703" x="9288463" y="3390900"/>
          <p14:tracePt t="40712" x="9312275" y="3390900"/>
          <p14:tracePt t="40719" x="9324975" y="3390900"/>
          <p14:tracePt t="40729" x="9363075" y="3378200"/>
          <p14:tracePt t="40735" x="9375775" y="3367088"/>
          <p14:tracePt t="40745" x="9388475" y="3354388"/>
          <p14:tracePt t="40752" x="9388475" y="3341688"/>
          <p14:tracePt t="40847" x="9401175" y="3341688"/>
          <p14:tracePt t="40920" x="9401175" y="3328988"/>
          <p14:tracePt t="40944" x="9375775" y="3328988"/>
          <p14:tracePt t="40951" x="9350375" y="3328988"/>
          <p14:tracePt t="40960" x="9301163" y="3328988"/>
          <p14:tracePt t="40967" x="9250363" y="3354388"/>
          <p14:tracePt t="40975" x="9175750" y="3354388"/>
          <p14:tracePt t="40983" x="9112250" y="3367088"/>
          <p14:tracePt t="40991" x="9024938" y="3416300"/>
          <p14:tracePt t="41000" x="8886825" y="3467100"/>
          <p14:tracePt t="41008" x="8712200" y="3490913"/>
          <p14:tracePt t="41016" x="8548688" y="3503613"/>
          <p14:tracePt t="41023" x="8386763" y="3503613"/>
          <p14:tracePt t="41031" x="8212138" y="3503613"/>
          <p14:tracePt t="41040" x="8048625" y="3454400"/>
          <p14:tracePt t="41047" x="7897813" y="3403600"/>
          <p14:tracePt t="41056" x="7710488" y="3378200"/>
          <p14:tracePt t="41063" x="7535863" y="3341688"/>
          <p14:tracePt t="41072" x="7372350" y="3303588"/>
          <p14:tracePt t="41080" x="7223125" y="3278188"/>
          <p14:tracePt t="41088" x="7046913" y="3228975"/>
          <p14:tracePt t="41096" x="6910388" y="3190875"/>
          <p14:tracePt t="41104" x="6808788" y="3165475"/>
          <p14:tracePt t="41112" x="6721475" y="3141663"/>
          <p14:tracePt t="41119" x="6634163" y="3116263"/>
          <p14:tracePt t="41129" x="6584950" y="3090863"/>
          <p14:tracePt t="41135" x="6546850" y="3054350"/>
          <p14:tracePt t="41145" x="6496050" y="3016250"/>
          <p14:tracePt t="41152" x="6446838" y="2990850"/>
          <p14:tracePt t="41159" x="6408738" y="2952750"/>
          <p14:tracePt t="41168" x="6370638" y="2928938"/>
          <p14:tracePt t="41176" x="6308725" y="2878138"/>
          <p14:tracePt t="41183" x="6283325" y="2852738"/>
          <p14:tracePt t="41191" x="6246813" y="2816225"/>
          <p14:tracePt t="41199" x="6196013" y="2778125"/>
          <p14:tracePt t="41207" x="6170613" y="2752725"/>
          <p14:tracePt t="41215" x="6146800" y="2740025"/>
          <p14:tracePt t="41231" x="6134100" y="2703513"/>
          <p14:tracePt t="41232" x="6121400" y="2665413"/>
          <p14:tracePt t="41240" x="6108700" y="2640013"/>
          <p14:tracePt t="41247" x="6083300" y="2616200"/>
          <p14:tracePt t="41255" x="6070600" y="2590800"/>
          <p14:tracePt t="41264" x="6057900" y="2565400"/>
          <p14:tracePt t="41272" x="6034088" y="2552700"/>
          <p14:tracePt t="41282" x="6008688" y="2527300"/>
          <p14:tracePt t="41288" x="6008688" y="2516188"/>
          <p14:tracePt t="41295" x="5983288" y="2490788"/>
          <p14:tracePt t="41320" x="5957888" y="2478088"/>
          <p14:tracePt t="41328" x="5957888" y="2465388"/>
          <p14:tracePt t="41336" x="5932488" y="2452688"/>
          <p14:tracePt t="41351" x="5921375" y="2439988"/>
          <p14:tracePt t="41360" x="5895975" y="2427288"/>
          <p14:tracePt t="41368" x="5870575" y="2414588"/>
          <p14:tracePt t="41375" x="5845175" y="2403475"/>
          <p14:tracePt t="41383" x="5821363" y="2390775"/>
          <p14:tracePt t="41391" x="5770563" y="2365375"/>
          <p14:tracePt t="41400" x="5719763" y="2352675"/>
          <p14:tracePt t="41408" x="5695950" y="2327275"/>
          <p14:tracePt t="41415" x="5657850" y="2303463"/>
          <p14:tracePt t="41424" x="5632450" y="2278063"/>
          <p14:tracePt t="41431" x="5595938" y="2265363"/>
          <p14:tracePt t="41439" x="5557838" y="2252663"/>
          <p14:tracePt t="41447" x="5532438" y="2227263"/>
          <p14:tracePt t="41455" x="5483225" y="2214563"/>
          <p14:tracePt t="41465" x="5457825" y="2190750"/>
          <p14:tracePt t="41472" x="5432425" y="2178050"/>
          <p14:tracePt t="41482" x="5407025" y="2139950"/>
          <p14:tracePt t="41488" x="5383213" y="2127250"/>
          <p14:tracePt t="41496" x="5357813" y="2114550"/>
          <p14:tracePt t="41504" x="5345113" y="2114550"/>
          <p14:tracePt t="41512" x="5345113" y="2101850"/>
          <p14:tracePt t="41519" x="5345113" y="2089150"/>
          <p14:tracePt t="41530" x="5332413" y="2078038"/>
          <p14:tracePt t="41535" x="5332413" y="2065338"/>
          <p14:tracePt t="41545" x="5332413" y="2052638"/>
          <p14:tracePt t="41552" x="5332413" y="2027238"/>
          <p14:tracePt t="41560" x="5332413" y="2001838"/>
          <p14:tracePt t="41568" x="5332413" y="1978025"/>
          <p14:tracePt t="41575" x="5332413" y="1952625"/>
          <p14:tracePt t="41584" x="5332413" y="1927225"/>
          <p14:tracePt t="41591" x="5319713" y="1914525"/>
          <p14:tracePt t="41600" x="5319713" y="1889125"/>
          <p14:tracePt t="41607" x="5319713" y="1839913"/>
          <p14:tracePt t="41616" x="5319713" y="1814513"/>
          <p14:tracePt t="41624" x="5319713" y="1789113"/>
          <p14:tracePt t="41631" x="5319713" y="1765300"/>
          <p14:tracePt t="41640" x="5307013" y="1752600"/>
          <p14:tracePt t="41647" x="5307013" y="1739900"/>
          <p14:tracePt t="41655" x="5307013" y="1714500"/>
          <p14:tracePt t="41663" x="5307013" y="1701800"/>
          <p14:tracePt t="41672" x="5307013" y="1689100"/>
          <p14:tracePt t="41680" x="5307013" y="1676400"/>
          <p14:tracePt t="41688" x="5307013" y="1663700"/>
          <p14:tracePt t="41696" x="5307013" y="1652588"/>
          <p14:tracePt t="41704" x="5307013" y="1627188"/>
          <p14:tracePt t="41712" x="5307013" y="1601788"/>
          <p14:tracePt t="41719" x="5307013" y="1589088"/>
          <p14:tracePt t="41730" x="5332413" y="1563688"/>
          <p14:tracePt t="41746" x="5345113" y="1552575"/>
          <p14:tracePt t="41752" x="5357813" y="1539875"/>
          <p14:tracePt t="41761" x="5370513" y="1527175"/>
          <p14:tracePt t="41768" x="5383213" y="1501775"/>
          <p14:tracePt t="41775" x="5407025" y="1501775"/>
          <p14:tracePt t="41783" x="5419725" y="1489075"/>
          <p14:tracePt t="41791" x="5432425" y="1489075"/>
          <p14:tracePt t="41800" x="5445125" y="1476375"/>
          <p14:tracePt t="41815" x="5457825" y="1463675"/>
          <p14:tracePt t="41831" x="5470525" y="1463675"/>
          <p14:tracePt t="41847" x="5483225" y="1463675"/>
          <p14:tracePt t="41855" x="5495925" y="1463675"/>
          <p14:tracePt t="41864" x="5495925" y="1476375"/>
          <p14:tracePt t="41871" x="5519738" y="1489075"/>
          <p14:tracePt t="41880" x="5519738" y="1514475"/>
          <p14:tracePt t="41888" x="5545138" y="1552575"/>
          <p14:tracePt t="41897" x="5557838" y="1563688"/>
          <p14:tracePt t="41904" x="5583238" y="1589088"/>
          <p14:tracePt t="41913" x="5607050" y="1652588"/>
          <p14:tracePt t="41919" x="5645150" y="1676400"/>
          <p14:tracePt t="41928" x="5670550" y="1701800"/>
          <p14:tracePt t="41935" x="5708650" y="1752600"/>
          <p14:tracePt t="41945" x="5745163" y="1827213"/>
          <p14:tracePt t="41952" x="5757863" y="1852613"/>
          <p14:tracePt t="41961" x="5783263" y="1876425"/>
          <p14:tracePt t="41968" x="5795963" y="1927225"/>
          <p14:tracePt t="41976" x="5821363" y="1965325"/>
          <p14:tracePt t="41984" x="5832475" y="2001838"/>
          <p14:tracePt t="41991" x="5845175" y="2052638"/>
          <p14:tracePt t="42000" x="5845175" y="2089150"/>
          <p14:tracePt t="42007" x="5845175" y="2139950"/>
          <p14:tracePt t="42015" x="5845175" y="2178050"/>
          <p14:tracePt t="42023" x="5845175" y="2227263"/>
          <p14:tracePt t="42031" x="5845175" y="2265363"/>
          <p14:tracePt t="42039" x="5832475" y="2327275"/>
          <p14:tracePt t="42047" x="5808663" y="2365375"/>
          <p14:tracePt t="42055" x="5795963" y="2414588"/>
          <p14:tracePt t="42065" x="5745163" y="2478088"/>
          <p14:tracePt t="42072" x="5695950" y="2552700"/>
          <p14:tracePt t="42081" x="5670550" y="2603500"/>
          <p14:tracePt t="42088" x="5645150" y="2640013"/>
          <p14:tracePt t="42097" x="5595938" y="2716213"/>
          <p14:tracePt t="42103" x="5570538" y="2752725"/>
          <p14:tracePt t="42113" x="5545138" y="2790825"/>
          <p14:tracePt t="42119" x="5519738" y="2816225"/>
          <p14:tracePt t="42128" x="5507038" y="2828925"/>
          <p14:tracePt t="42136" x="5495925" y="2840038"/>
          <p14:tracePt t="42146" x="5483225" y="2865438"/>
          <p14:tracePt t="42175" x="5483225" y="2878138"/>
          <p14:tracePt t="42183" x="5483225" y="2890838"/>
          <p14:tracePt t="42191" x="5483225" y="2903538"/>
          <p14:tracePt t="42200" x="5507038" y="2903538"/>
          <p14:tracePt t="42208" x="5557838" y="2916238"/>
          <p14:tracePt t="42216" x="5632450" y="2941638"/>
          <p14:tracePt t="42223" x="5695950" y="2952750"/>
          <p14:tracePt t="42231" x="5795963" y="2978150"/>
          <p14:tracePt t="42239" x="5921375" y="3003550"/>
          <p14:tracePt t="42247" x="6021388" y="3016250"/>
          <p14:tracePt t="42256" x="6146800" y="3041650"/>
          <p14:tracePt t="42265" x="6259513" y="3078163"/>
          <p14:tracePt t="42272" x="6370638" y="3090863"/>
          <p14:tracePt t="42281" x="6472238" y="3116263"/>
          <p14:tracePt t="42288" x="6559550" y="3141663"/>
          <p14:tracePt t="42297" x="6634163" y="3165475"/>
          <p14:tracePt t="42304" x="6672263" y="3165475"/>
          <p14:tracePt t="42314" x="6684963" y="3165475"/>
          <p14:tracePt t="42319" x="6696075" y="3165475"/>
          <p14:tracePt t="42330" x="6708775" y="3165475"/>
          <p14:tracePt t="42352" x="6721475" y="3165475"/>
          <p14:tracePt t="42361" x="6721475" y="3141663"/>
          <p14:tracePt t="42368" x="6734175" y="3141663"/>
          <p14:tracePt t="42376" x="6746875" y="3128963"/>
          <p14:tracePt t="42384" x="6746875" y="3116263"/>
          <p14:tracePt t="42392" x="6759575" y="3090863"/>
          <p14:tracePt t="42400" x="6784975" y="3054350"/>
          <p14:tracePt t="42408" x="6797675" y="3028950"/>
          <p14:tracePt t="42416" x="6808788" y="3003550"/>
          <p14:tracePt t="42424" x="6821488" y="2978150"/>
          <p14:tracePt t="42431" x="6834188" y="2952750"/>
          <p14:tracePt t="42439" x="6834188" y="2916238"/>
          <p14:tracePt t="42447" x="6834188" y="2878138"/>
          <p14:tracePt t="42455" x="6834188" y="2852738"/>
          <p14:tracePt t="42463" x="6834188" y="2828925"/>
          <p14:tracePt t="42472" x="6834188" y="2816225"/>
          <p14:tracePt t="42480" x="6834188" y="2790825"/>
          <p14:tracePt t="42488" x="6834188" y="2765425"/>
          <p14:tracePt t="42496" x="6821488" y="2752725"/>
          <p14:tracePt t="42504" x="6808788" y="2740025"/>
          <p14:tracePt t="42512" x="6772275" y="2690813"/>
          <p14:tracePt t="42520" x="6746875" y="2678113"/>
          <p14:tracePt t="42529" x="6721475" y="2652713"/>
          <p14:tracePt t="42535" x="6672263" y="2616200"/>
          <p14:tracePt t="42546" x="6621463" y="2578100"/>
          <p14:tracePt t="42551" x="6559550" y="2552700"/>
          <p14:tracePt t="42560" x="6483350" y="2540000"/>
          <p14:tracePt t="42568" x="6383338" y="2503488"/>
          <p14:tracePt t="42575" x="6283325" y="2478088"/>
          <p14:tracePt t="42583" x="6183313" y="2465388"/>
          <p14:tracePt t="42591" x="6096000" y="2439988"/>
          <p14:tracePt t="42600" x="5983288" y="2414588"/>
          <p14:tracePt t="42608" x="5932488" y="2403475"/>
          <p14:tracePt t="42616" x="5857875" y="2390775"/>
          <p14:tracePt t="42624" x="5808663" y="2365375"/>
          <p14:tracePt t="42631" x="5783263" y="2365375"/>
          <p14:tracePt t="42640" x="5757863" y="2365375"/>
          <p14:tracePt t="42647" x="5732463" y="2365375"/>
          <p14:tracePt t="42656" x="5719763" y="2365375"/>
          <p14:tracePt t="42664" x="5708650" y="2378075"/>
          <p14:tracePt t="42672" x="5695950" y="2378075"/>
          <p14:tracePt t="42688" x="5683250" y="2378075"/>
          <p14:tracePt t="42697" x="5670550" y="2403475"/>
          <p14:tracePt t="42704" x="5645150" y="2414588"/>
          <p14:tracePt t="42712" x="5595938" y="2439988"/>
          <p14:tracePt t="42719" x="5570538" y="2465388"/>
          <p14:tracePt t="42729" x="5532438" y="2490788"/>
          <p14:tracePt t="42735" x="5507038" y="2503488"/>
          <p14:tracePt t="42746" x="5457825" y="2540000"/>
          <p14:tracePt t="42752" x="5383213" y="2578100"/>
          <p14:tracePt t="42760" x="5345113" y="2603500"/>
          <p14:tracePt t="42768" x="5307013" y="2665413"/>
          <p14:tracePt t="42776" x="5270500" y="2728913"/>
          <p14:tracePt t="42784" x="5257800" y="2778125"/>
          <p14:tracePt t="42792" x="5245100" y="2803525"/>
          <p14:tracePt t="42800" x="5219700" y="2840038"/>
          <p14:tracePt t="42808" x="5219700" y="2878138"/>
          <p14:tracePt t="42816" x="5219700" y="2928938"/>
          <p14:tracePt t="42824" x="5194300" y="2978150"/>
          <p14:tracePt t="42831" x="5194300" y="3028950"/>
          <p14:tracePt t="42840" x="5194300" y="3065463"/>
          <p14:tracePt t="42847" x="5194300" y="3103563"/>
          <p14:tracePt t="42855" x="5194300" y="3154363"/>
          <p14:tracePt t="42863" x="5207000" y="3203575"/>
          <p14:tracePt t="42871" x="5245100" y="3254375"/>
          <p14:tracePt t="42880" x="5294313" y="3303588"/>
          <p14:tracePt t="42887" x="5319713" y="3341688"/>
          <p14:tracePt t="42897" x="5370513" y="3378200"/>
          <p14:tracePt t="42904" x="5419725" y="3429000"/>
          <p14:tracePt t="42911" x="5470525" y="3467100"/>
          <p14:tracePt t="42920" x="5519738" y="3490913"/>
          <p14:tracePt t="42929" x="5570538" y="3503613"/>
          <p14:tracePt t="42935" x="5657850" y="3529013"/>
          <p14:tracePt t="42945" x="5745163" y="3554413"/>
          <p14:tracePt t="42952" x="5845175" y="3554413"/>
          <p14:tracePt t="42960" x="5921375" y="3554413"/>
          <p14:tracePt t="42968" x="6045200" y="3554413"/>
          <p14:tracePt t="42976" x="6170613" y="3554413"/>
          <p14:tracePt t="42984" x="6296025" y="3541713"/>
          <p14:tracePt t="42991" x="6408738" y="3516313"/>
          <p14:tracePt t="42999" x="6534150" y="3490913"/>
          <p14:tracePt t="43007" x="6634163" y="3454400"/>
          <p14:tracePt t="43015" x="6734175" y="3403600"/>
          <p14:tracePt t="43024" x="6808788" y="3367088"/>
          <p14:tracePt t="43031" x="6846888" y="3328988"/>
          <p14:tracePt t="43040" x="6872288" y="3303588"/>
          <p14:tracePt t="43047" x="6872288" y="3278188"/>
          <p14:tracePt t="43055" x="6897688" y="3228975"/>
          <p14:tracePt t="43065" x="6897688" y="3178175"/>
          <p14:tracePt t="43071" x="6897688" y="3154363"/>
          <p14:tracePt t="43080" x="6897688" y="3128963"/>
          <p14:tracePt t="43088" x="6897688" y="3116263"/>
          <p14:tracePt t="43096" x="6897688" y="3090863"/>
          <p14:tracePt t="43103" x="6897688" y="3065463"/>
          <p14:tracePt t="43113" x="6884988" y="3054350"/>
          <p14:tracePt t="43119" x="6859588" y="3028950"/>
          <p14:tracePt t="43129" x="6846888" y="3016250"/>
          <p14:tracePt t="43135" x="6834188" y="2990850"/>
          <p14:tracePt t="43144" x="6784975" y="2978150"/>
          <p14:tracePt t="43152" x="6759575" y="2952750"/>
          <p14:tracePt t="43160" x="6721475" y="2928938"/>
          <p14:tracePt t="43168" x="6659563" y="2916238"/>
          <p14:tracePt t="43176" x="6621463" y="2890838"/>
          <p14:tracePt t="43184" x="6546850" y="2878138"/>
          <p14:tracePt t="43192" x="6496050" y="2878138"/>
          <p14:tracePt t="43213" x="6434138" y="2865438"/>
          <p14:tracePt t="43216" x="6421438" y="2865438"/>
          <p14:tracePt t="43383" x="6408738" y="2865438"/>
          <p14:tracePt t="43727" x="6396038" y="2865438"/>
          <p14:tracePt t="43736" x="6383338" y="2865438"/>
          <p14:tracePt t="43744" x="6359525" y="2865438"/>
          <p14:tracePt t="43751" x="6296025" y="2865438"/>
          <p14:tracePt t="43760" x="6246813" y="2865438"/>
          <p14:tracePt t="43767" x="6208713" y="2865438"/>
          <p14:tracePt t="43775" x="6170613" y="2865438"/>
          <p14:tracePt t="43784" x="6134100" y="2865438"/>
          <p14:tracePt t="43791" x="6096000" y="2865438"/>
          <p14:tracePt t="43799" x="6057900" y="2865438"/>
          <p14:tracePt t="43807" x="6045200" y="2865438"/>
          <p14:tracePt t="43976" x="6057900" y="2865438"/>
          <p14:tracePt t="43984" x="6108700" y="2865438"/>
          <p14:tracePt t="43992" x="6183313" y="2865438"/>
          <p14:tracePt t="43999" x="6270625" y="2865438"/>
          <p14:tracePt t="44008" x="6346825" y="2865438"/>
          <p14:tracePt t="44015" x="6408738" y="2865438"/>
          <p14:tracePt t="44023" x="6472238" y="2865438"/>
          <p14:tracePt t="44031" x="6521450" y="2865438"/>
          <p14:tracePt t="44040" x="6608763" y="2865438"/>
          <p14:tracePt t="44047" x="6646863" y="2865438"/>
          <p14:tracePt t="44055" x="6734175" y="2865438"/>
          <p14:tracePt t="44063" x="6797675" y="2865438"/>
          <p14:tracePt t="44071" x="6872288" y="2865438"/>
          <p14:tracePt t="44080" x="6921500" y="2852738"/>
          <p14:tracePt t="44088" x="6959600" y="2840038"/>
          <p14:tracePt t="44097" x="6997700" y="2840038"/>
          <p14:tracePt t="44104" x="7021513" y="2840038"/>
          <p14:tracePt t="44112" x="7059613" y="2840038"/>
          <p14:tracePt t="44120" x="7097713" y="2828925"/>
          <p14:tracePt t="44128" x="7097713" y="2816225"/>
          <p14:tracePt t="44136" x="7110413" y="2816225"/>
          <p14:tracePt t="44144" x="7123113" y="2816225"/>
          <p14:tracePt t="44151" x="7134225" y="2816225"/>
          <p14:tracePt t="44256" x="7159625" y="2816225"/>
          <p14:tracePt t="44296" x="7185025" y="2816225"/>
          <p14:tracePt t="44304" x="7197725" y="2816225"/>
          <p14:tracePt t="44311" x="7210425" y="2816225"/>
          <p14:tracePt t="44319" x="7223125" y="2828925"/>
          <p14:tracePt t="44329" x="7246938" y="2840038"/>
          <p14:tracePt t="44335" x="7246938" y="2852738"/>
          <p14:tracePt t="44345" x="7259638" y="2865438"/>
          <p14:tracePt t="44360" x="7285038" y="28781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BD0A0BCE-DFF5-4051-BD68-195FB46C2A48}"/>
              </a:ext>
            </a:extLst>
          </p:cNvPr>
          <p:cNvSpPr txBox="1">
            <a:spLocks/>
          </p:cNvSpPr>
          <p:nvPr/>
        </p:nvSpPr>
        <p:spPr>
          <a:xfrm>
            <a:off x="573206" y="1363639"/>
            <a:ext cx="10972800" cy="122943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said, “ I have been working since morning.”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86C51C-DBB8-40E4-9667-4AF722832854}"/>
              </a:ext>
            </a:extLst>
          </p:cNvPr>
          <p:cNvSpPr/>
          <p:nvPr/>
        </p:nvSpPr>
        <p:spPr>
          <a:xfrm>
            <a:off x="1091821" y="169461"/>
            <a:ext cx="9671713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Per. Conti.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Past P.C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8121B7-A56B-4B55-BAC3-755D6063B913}"/>
              </a:ext>
            </a:extLst>
          </p:cNvPr>
          <p:cNvSpPr txBox="1">
            <a:spLocks/>
          </p:cNvSpPr>
          <p:nvPr/>
        </p:nvSpPr>
        <p:spPr>
          <a:xfrm>
            <a:off x="573206" y="2747464"/>
            <a:ext cx="10877266" cy="136307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said that he had been working since morning.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2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35"/>
    </mc:Choice>
    <mc:Fallback xmlns="">
      <p:transition spd="slow" advTm="67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704" x="7285038" y="2890838"/>
          <p14:tracePt t="712" x="7272338" y="2890838"/>
          <p14:tracePt t="719" x="7235825" y="2890838"/>
          <p14:tracePt t="728" x="7185025" y="2890838"/>
          <p14:tracePt t="736" x="7059613" y="2890838"/>
          <p14:tracePt t="744" x="6897688" y="2852738"/>
          <p14:tracePt t="752" x="6672263" y="2790825"/>
          <p14:tracePt t="760" x="6383338" y="2752725"/>
          <p14:tracePt t="768" x="6021388" y="2678113"/>
          <p14:tracePt t="776" x="5545138" y="2565400"/>
          <p14:tracePt t="784" x="5081588" y="2452688"/>
          <p14:tracePt t="792" x="4543425" y="2339975"/>
          <p14:tracePt t="800" x="4092575" y="2314575"/>
          <p14:tracePt t="808" x="3730625" y="2252663"/>
          <p14:tracePt t="816" x="3492500" y="2190750"/>
          <p14:tracePt t="824" x="3328988" y="2139950"/>
          <p14:tracePt t="831" x="3205163" y="2089150"/>
          <p14:tracePt t="840" x="3103563" y="2052638"/>
          <p14:tracePt t="847" x="3028950" y="2001838"/>
          <p14:tracePt t="855" x="2967038" y="1952625"/>
          <p14:tracePt t="864" x="2890838" y="1901825"/>
          <p14:tracePt t="872" x="2816225" y="1852613"/>
          <p14:tracePt t="882" x="2754313" y="1801813"/>
          <p14:tracePt t="888" x="2690813" y="1765300"/>
          <p14:tracePt t="897" x="2667000" y="1663700"/>
          <p14:tracePt t="904" x="2628900" y="1589088"/>
          <p14:tracePt t="912" x="2565400" y="1539875"/>
          <p14:tracePt t="920" x="2516188" y="1501775"/>
          <p14:tracePt t="930" x="2441575" y="1439863"/>
          <p14:tracePt t="936" x="2365375" y="1389063"/>
          <p14:tracePt t="945" x="2290763" y="1350963"/>
          <p14:tracePt t="952" x="2190750" y="1301750"/>
          <p14:tracePt t="960" x="2039938" y="1250950"/>
          <p14:tracePt t="968" x="1890713" y="1176338"/>
          <p14:tracePt t="975" x="1714500" y="1138238"/>
          <p14:tracePt t="983" x="1565275" y="1089025"/>
          <p14:tracePt t="991" x="1439863" y="1050925"/>
          <p14:tracePt t="1000" x="1301750" y="989013"/>
          <p14:tracePt t="1007" x="1201738" y="950913"/>
          <p14:tracePt t="1016" x="1127125" y="925513"/>
          <p14:tracePt t="1024" x="1101725" y="925513"/>
          <p14:tracePt t="1031" x="1089025" y="912813"/>
          <p14:tracePt t="1056" x="1089025" y="901700"/>
          <p14:tracePt t="1200" x="1089025" y="876300"/>
          <p14:tracePt t="1208" x="1101725" y="876300"/>
          <p14:tracePt t="1216" x="1114425" y="876300"/>
          <p14:tracePt t="1224" x="1127125" y="876300"/>
          <p14:tracePt t="1231" x="1176338" y="876300"/>
          <p14:tracePt t="1240" x="1252538" y="876300"/>
          <p14:tracePt t="1248" x="1327150" y="876300"/>
          <p14:tracePt t="1255" x="1465263" y="850900"/>
          <p14:tracePt t="1264" x="1565275" y="825500"/>
          <p14:tracePt t="1272" x="1689100" y="801688"/>
          <p14:tracePt t="1281" x="1814513" y="776288"/>
          <p14:tracePt t="1288" x="1903413" y="750888"/>
          <p14:tracePt t="1297" x="1990725" y="738188"/>
          <p14:tracePt t="1304" x="2090738" y="712788"/>
          <p14:tracePt t="1312" x="2152650" y="700088"/>
          <p14:tracePt t="1320" x="2216150" y="676275"/>
          <p14:tracePt t="1329" x="2290763" y="663575"/>
          <p14:tracePt t="1336" x="2339975" y="650875"/>
          <p14:tracePt t="1346" x="2390775" y="650875"/>
          <p14:tracePt t="1352" x="2428875" y="650875"/>
          <p14:tracePt t="1360" x="2465388" y="650875"/>
          <p14:tracePt t="1368" x="2490788" y="650875"/>
          <p14:tracePt t="1864" x="2478088" y="650875"/>
          <p14:tracePt t="1872" x="2465388" y="663575"/>
          <p14:tracePt t="1881" x="2452688" y="676275"/>
          <p14:tracePt t="1888" x="2428875" y="688975"/>
          <p14:tracePt t="1897" x="2416175" y="688975"/>
          <p14:tracePt t="1904" x="2390775" y="700088"/>
          <p14:tracePt t="1913" x="2378075" y="712788"/>
          <p14:tracePt t="1919" x="2365375" y="725488"/>
          <p14:tracePt t="1929" x="2339975" y="725488"/>
          <p14:tracePt t="1935" x="2328863" y="725488"/>
          <p14:tracePt t="1952" x="2316163" y="738188"/>
          <p14:tracePt t="1960" x="2303463" y="738188"/>
          <p14:tracePt t="1968" x="2303463" y="750888"/>
          <p14:tracePt t="1976" x="2278063" y="750888"/>
          <p14:tracePt t="2023" x="2252663" y="763588"/>
          <p14:tracePt t="2032" x="2239963" y="788988"/>
          <p14:tracePt t="2104" x="2239963" y="801688"/>
          <p14:tracePt t="2128" x="2239963" y="825500"/>
          <p14:tracePt t="2135" x="2252663" y="825500"/>
          <p14:tracePt t="2144" x="2265363" y="825500"/>
          <p14:tracePt t="2152" x="2278063" y="825500"/>
          <p14:tracePt t="2160" x="2303463" y="825500"/>
          <p14:tracePt t="2168" x="2316163" y="838200"/>
          <p14:tracePt t="2176" x="2403475" y="863600"/>
          <p14:tracePt t="2183" x="2528888" y="889000"/>
          <p14:tracePt t="2191" x="2641600" y="901700"/>
          <p14:tracePt t="2200" x="2728913" y="901700"/>
          <p14:tracePt t="2208" x="2828925" y="925513"/>
          <p14:tracePt t="2216" x="2941638" y="950913"/>
          <p14:tracePt t="2224" x="3028950" y="976313"/>
          <p14:tracePt t="2231" x="3116263" y="989013"/>
          <p14:tracePt t="2240" x="3228975" y="1014413"/>
          <p14:tracePt t="2248" x="3392488" y="1014413"/>
          <p14:tracePt t="2256" x="3530600" y="1014413"/>
          <p14:tracePt t="2265" x="3679825" y="1025525"/>
          <p14:tracePt t="2272" x="3792538" y="1038225"/>
          <p14:tracePt t="2282" x="3892550" y="1038225"/>
          <p14:tracePt t="2288" x="3992563" y="1038225"/>
          <p14:tracePt t="2297" x="4105275" y="1038225"/>
          <p14:tracePt t="2304" x="4181475" y="1038225"/>
          <p14:tracePt t="2312" x="4256088" y="1038225"/>
          <p14:tracePt t="2319" x="4305300" y="1025525"/>
          <p14:tracePt t="2328" x="4368800" y="1014413"/>
          <p14:tracePt t="2335" x="4406900" y="1001713"/>
          <p14:tracePt t="2344" x="4430713" y="989013"/>
          <p14:tracePt t="2352" x="4456113" y="989013"/>
          <p14:tracePt t="2360" x="4481513" y="976313"/>
          <p14:tracePt t="2368" x="4494213" y="963613"/>
          <p14:tracePt t="2376" x="4506913" y="950913"/>
          <p14:tracePt t="2384" x="4530725" y="950913"/>
          <p14:tracePt t="2416" x="4543425" y="950913"/>
          <p14:tracePt t="2440" x="4568825" y="938213"/>
          <p14:tracePt t="2447" x="4581525" y="938213"/>
          <p14:tracePt t="2455" x="4594225" y="938213"/>
          <p14:tracePt t="2464" x="4606925" y="938213"/>
          <p14:tracePt t="2472" x="4619625" y="938213"/>
          <p14:tracePt t="2481" x="4643438" y="938213"/>
          <p14:tracePt t="2488" x="4681538" y="938213"/>
          <p14:tracePt t="2497" x="4719638" y="938213"/>
          <p14:tracePt t="2504" x="4794250" y="938213"/>
          <p14:tracePt t="2514" x="4856163" y="938213"/>
          <p14:tracePt t="2520" x="4945063" y="938213"/>
          <p14:tracePt t="2530" x="5045075" y="938213"/>
          <p14:tracePt t="2536" x="5119688" y="938213"/>
          <p14:tracePt t="2544" x="5157788" y="938213"/>
          <p14:tracePt t="2552" x="5194300" y="938213"/>
          <p14:tracePt t="2560" x="5257800" y="938213"/>
          <p14:tracePt t="2568" x="5319713" y="938213"/>
          <p14:tracePt t="2576" x="5357813" y="938213"/>
          <p14:tracePt t="2584" x="5394325" y="938213"/>
          <p14:tracePt t="2591" x="5419725" y="938213"/>
          <p14:tracePt t="2599" x="5432425" y="938213"/>
          <p14:tracePt t="2607" x="5457825" y="938213"/>
          <p14:tracePt t="2616" x="5470525" y="938213"/>
          <p14:tracePt t="2624" x="5483225" y="938213"/>
          <p14:tracePt t="2631" x="5507038" y="938213"/>
          <p14:tracePt t="2648" x="5519738" y="938213"/>
          <p14:tracePt t="2656" x="5532438" y="938213"/>
          <p14:tracePt t="2664" x="5557838" y="938213"/>
          <p14:tracePt t="2672" x="5570538" y="938213"/>
          <p14:tracePt t="2681" x="5583238" y="938213"/>
          <p14:tracePt t="2688" x="5619750" y="938213"/>
          <p14:tracePt t="2698" x="5645150" y="938213"/>
          <p14:tracePt t="2704" x="5657850" y="938213"/>
          <p14:tracePt t="2714" x="5683250" y="938213"/>
          <p14:tracePt t="2719" x="5695950" y="938213"/>
          <p14:tracePt t="2730" x="5719763" y="938213"/>
          <p14:tracePt t="2735" x="5732463" y="938213"/>
          <p14:tracePt t="2744" x="5745163" y="938213"/>
          <p14:tracePt t="2752" x="5757863" y="938213"/>
          <p14:tracePt t="2760" x="5770563" y="938213"/>
          <p14:tracePt t="2768" x="5783263" y="938213"/>
          <p14:tracePt t="2775" x="5808663" y="938213"/>
          <p14:tracePt t="2784" x="5821363" y="938213"/>
          <p14:tracePt t="2800" x="5845175" y="938213"/>
          <p14:tracePt t="2816" x="5883275" y="938213"/>
          <p14:tracePt t="2824" x="5921375" y="938213"/>
          <p14:tracePt t="2832" x="5970588" y="938213"/>
          <p14:tracePt t="2840" x="5995988" y="938213"/>
          <p14:tracePt t="2847" x="6034088" y="938213"/>
          <p14:tracePt t="2855" x="6070600" y="938213"/>
          <p14:tracePt t="2864" x="6083300" y="938213"/>
          <p14:tracePt t="2872" x="6108700" y="938213"/>
          <p14:tracePt t="2881" x="6121400" y="938213"/>
          <p14:tracePt t="2898" x="6157913" y="912813"/>
          <p14:tracePt t="2903" x="6170613" y="912813"/>
          <p14:tracePt t="2913" x="6183313" y="912813"/>
          <p14:tracePt t="2936" x="6196013" y="912813"/>
          <p14:tracePt t="2945" x="6208713" y="912813"/>
          <p14:tracePt t="2952" x="6208713" y="901700"/>
          <p14:tracePt t="2960" x="6221413" y="889000"/>
          <p14:tracePt t="2968" x="6234113" y="889000"/>
          <p14:tracePt t="2984" x="6259513" y="889000"/>
          <p14:tracePt t="3008" x="6270625" y="889000"/>
          <p14:tracePt t="3016" x="6283325" y="889000"/>
          <p14:tracePt t="3024" x="6296025" y="889000"/>
          <p14:tracePt t="3032" x="6308725" y="889000"/>
          <p14:tracePt t="3064" x="6321425" y="889000"/>
          <p14:tracePt t="3097" x="6346825" y="889000"/>
          <p14:tracePt t="3112" x="6359525" y="889000"/>
          <p14:tracePt t="3128" x="6370638" y="889000"/>
          <p14:tracePt t="3135" x="6383338" y="889000"/>
          <p14:tracePt t="3145" x="6396038" y="889000"/>
          <p14:tracePt t="3152" x="6408738" y="889000"/>
          <p14:tracePt t="3160" x="6421438" y="901700"/>
          <p14:tracePt t="3168" x="6459538" y="912813"/>
          <p14:tracePt t="3176" x="6483350" y="925513"/>
          <p14:tracePt t="3184" x="6508750" y="950913"/>
          <p14:tracePt t="3192" x="6521450" y="950913"/>
          <p14:tracePt t="3200" x="6534150" y="950913"/>
          <p14:tracePt t="3208" x="6546850" y="963613"/>
          <p14:tracePt t="3288" x="6546850" y="976313"/>
          <p14:tracePt t="3304" x="6546850" y="989013"/>
          <p14:tracePt t="3312" x="6546850" y="1001713"/>
          <p14:tracePt t="3328" x="6546850" y="1014413"/>
          <p14:tracePt t="3336" x="6546850" y="1025525"/>
          <p14:tracePt t="3360" x="6546850" y="1038225"/>
          <p14:tracePt t="3391" x="6546850" y="1050925"/>
          <p14:tracePt t="3833" x="6559550" y="1050925"/>
          <p14:tracePt t="3848" x="6572250" y="1025525"/>
          <p14:tracePt t="3865" x="6596063" y="1025525"/>
          <p14:tracePt t="3872" x="6608763" y="1014413"/>
          <p14:tracePt t="3896" x="6621463" y="1001713"/>
          <p14:tracePt t="3904" x="6621463" y="989013"/>
          <p14:tracePt t="3912" x="6646863" y="989013"/>
          <p14:tracePt t="3919" x="6696075" y="989013"/>
          <p14:tracePt t="3928" x="6772275" y="976313"/>
          <p14:tracePt t="3935" x="6846888" y="950913"/>
          <p14:tracePt t="3947" x="6921500" y="950913"/>
          <p14:tracePt t="3952" x="6997700" y="950913"/>
          <p14:tracePt t="3960" x="7085013" y="938213"/>
          <p14:tracePt t="3968" x="7185025" y="925513"/>
          <p14:tracePt t="3976" x="7246938" y="925513"/>
          <p14:tracePt t="3984" x="7335838" y="925513"/>
          <p14:tracePt t="3992" x="7423150" y="925513"/>
          <p14:tracePt t="4000" x="7485063" y="925513"/>
          <p14:tracePt t="4008" x="7523163" y="925513"/>
          <p14:tracePt t="4016" x="7535863" y="925513"/>
          <p14:tracePt t="4032" x="7548563" y="912813"/>
          <p14:tracePt t="4112" x="7561263" y="912813"/>
          <p14:tracePt t="4128" x="7561263" y="901700"/>
          <p14:tracePt t="4360" x="7572375" y="901700"/>
          <p14:tracePt t="4368" x="7585075" y="901700"/>
          <p14:tracePt t="4376" x="7597775" y="912813"/>
          <p14:tracePt t="4384" x="7597775" y="925513"/>
          <p14:tracePt t="4480" x="7610475" y="925513"/>
          <p14:tracePt t="4497" x="7610475" y="938213"/>
          <p14:tracePt t="4912" x="7623175" y="938213"/>
          <p14:tracePt t="4928" x="7648575" y="938213"/>
          <p14:tracePt t="4936" x="7673975" y="925513"/>
          <p14:tracePt t="4945" x="7685088" y="925513"/>
          <p14:tracePt t="4951" x="7710488" y="925513"/>
          <p14:tracePt t="4960" x="7723188" y="912813"/>
          <p14:tracePt t="4968" x="7735888" y="912813"/>
          <p14:tracePt t="4976" x="7748588" y="912813"/>
          <p14:tracePt t="4991" x="7773988" y="901700"/>
          <p14:tracePt t="4999" x="7785100" y="901700"/>
          <p14:tracePt t="5007" x="7797800" y="901700"/>
          <p14:tracePt t="5056" x="7810500" y="901700"/>
          <p14:tracePt t="5064" x="7823200" y="901700"/>
          <p14:tracePt t="5072" x="7835900" y="901700"/>
          <p14:tracePt t="5082" x="7848600" y="901700"/>
          <p14:tracePt t="5088" x="7886700" y="901700"/>
          <p14:tracePt t="5098" x="7923213" y="901700"/>
          <p14:tracePt t="5104" x="7961313" y="901700"/>
          <p14:tracePt t="5112" x="7986713" y="901700"/>
          <p14:tracePt t="5120" x="8010525" y="901700"/>
          <p14:tracePt t="5128" x="8023225" y="901700"/>
          <p14:tracePt t="5135" x="8035925" y="901700"/>
          <p14:tracePt t="5216" x="8048625" y="901700"/>
          <p14:tracePt t="5224" x="8048625" y="889000"/>
          <p14:tracePt t="5232" x="8061325" y="876300"/>
          <p14:tracePt t="5272" x="8074025" y="863600"/>
          <p14:tracePt t="5808" x="8110538" y="850900"/>
          <p14:tracePt t="6128" x="8123238" y="850900"/>
          <p14:tracePt t="6136" x="8123238" y="863600"/>
          <p14:tracePt t="6145" x="8135938" y="876300"/>
          <p14:tracePt t="6152" x="8148638" y="889000"/>
          <p14:tracePt t="6161" x="8186738" y="889000"/>
          <p14:tracePt t="6168" x="8212138" y="901700"/>
          <p14:tracePt t="6176" x="8274050" y="925513"/>
          <p14:tracePt t="6184" x="8324850" y="938213"/>
          <p14:tracePt t="6191" x="8386763" y="950913"/>
          <p14:tracePt t="6200" x="8461375" y="963613"/>
          <p14:tracePt t="6207" x="8524875" y="976313"/>
          <p14:tracePt t="6216" x="8561388" y="976313"/>
          <p14:tracePt t="6224" x="8586788" y="976313"/>
          <p14:tracePt t="6231" x="8612188" y="976313"/>
          <p14:tracePt t="6240" x="8650288" y="976313"/>
          <p14:tracePt t="6327" x="8661400" y="976313"/>
          <p14:tracePt t="6544" x="8674100" y="976313"/>
          <p14:tracePt t="6552" x="8699500" y="976313"/>
          <p14:tracePt t="6560" x="8737600" y="976313"/>
          <p14:tracePt t="6568" x="8774113" y="976313"/>
          <p14:tracePt t="6576" x="8812213" y="976313"/>
          <p14:tracePt t="6584" x="8837613" y="976313"/>
          <p14:tracePt t="6591" x="8863013" y="976313"/>
          <p14:tracePt t="6600" x="8886825" y="976313"/>
          <p14:tracePt t="6607" x="8924925" y="976313"/>
          <p14:tracePt t="6616" x="8950325" y="976313"/>
          <p14:tracePt t="6624" x="8975725" y="976313"/>
          <p14:tracePt t="6632" x="8986838" y="976313"/>
          <p14:tracePt t="6640" x="8999538" y="976313"/>
          <p14:tracePt t="6696" x="9012238" y="976313"/>
          <p14:tracePt t="6712" x="9024938" y="976313"/>
          <p14:tracePt t="6719" x="9037638" y="963613"/>
          <p14:tracePt t="6856" x="9050338" y="950913"/>
          <p14:tracePt t="6864" x="9063038" y="950913"/>
          <p14:tracePt t="8536" x="9075738" y="938213"/>
          <p14:tracePt t="8552" x="9088438" y="938213"/>
          <p14:tracePt t="8576" x="9088438" y="912813"/>
          <p14:tracePt t="8808" x="9099550" y="912813"/>
          <p14:tracePt t="23160" x="9088438" y="912813"/>
          <p14:tracePt t="23168" x="9012238" y="938213"/>
          <p14:tracePt t="23176" x="8850313" y="1025525"/>
          <p14:tracePt t="23184" x="8624888" y="1076325"/>
          <p14:tracePt t="23192" x="8312150" y="1150938"/>
          <p14:tracePt t="23200" x="7986713" y="1214438"/>
          <p14:tracePt t="23208" x="7697788" y="1250950"/>
          <p14:tracePt t="23216" x="7435850" y="1289050"/>
          <p14:tracePt t="23224" x="7197725" y="1289050"/>
          <p14:tracePt t="23232" x="6997700" y="1289050"/>
          <p14:tracePt t="23240" x="6821488" y="1301750"/>
          <p14:tracePt t="23248" x="6696075" y="1314450"/>
          <p14:tracePt t="23256" x="6572250" y="1314450"/>
          <p14:tracePt t="23264" x="6496050" y="1314450"/>
          <p14:tracePt t="23272" x="6421438" y="1314450"/>
          <p14:tracePt t="23280" x="6359525" y="1314450"/>
          <p14:tracePt t="23288" x="6283325" y="1314450"/>
          <p14:tracePt t="23297" x="6221413" y="1301750"/>
          <p14:tracePt t="23303" x="6170613" y="1276350"/>
          <p14:tracePt t="23313" x="6134100" y="1276350"/>
          <p14:tracePt t="23320" x="6096000" y="1250950"/>
          <p14:tracePt t="23328" x="6057900" y="1250950"/>
          <p14:tracePt t="23336" x="6034088" y="1238250"/>
          <p14:tracePt t="23345" x="5995988" y="1227138"/>
          <p14:tracePt t="23352" x="5945188" y="1201738"/>
          <p14:tracePt t="23362" x="5895975" y="1163638"/>
          <p14:tracePt t="23368" x="5845175" y="1138238"/>
          <p14:tracePt t="23376" x="5783263" y="1101725"/>
          <p14:tracePt t="23384" x="5745163" y="1063625"/>
          <p14:tracePt t="23392" x="5708650" y="1025525"/>
          <p14:tracePt t="23400" x="5632450" y="1014413"/>
          <p14:tracePt t="23408" x="5545138" y="989013"/>
          <p14:tracePt t="23416" x="5445125" y="976313"/>
          <p14:tracePt t="23424" x="5345113" y="925513"/>
          <p14:tracePt t="23432" x="5245100" y="901700"/>
          <p14:tracePt t="23439" x="5145088" y="889000"/>
          <p14:tracePt t="23448" x="5006975" y="825500"/>
          <p14:tracePt t="23456" x="4881563" y="776288"/>
          <p14:tracePt t="23464" x="4832350" y="750888"/>
          <p14:tracePt t="23472" x="4768850" y="738188"/>
          <p14:tracePt t="23481" x="4719638" y="712788"/>
          <p14:tracePt t="23488" x="4656138" y="700088"/>
          <p14:tracePt t="23498" x="4630738" y="688975"/>
          <p14:tracePt t="23520" x="4606925" y="688975"/>
          <p14:tracePt t="23536" x="4594225" y="700088"/>
          <p14:tracePt t="23547" x="4543425" y="750888"/>
          <p14:tracePt t="23552" x="4481513" y="801688"/>
          <p14:tracePt t="23563" x="4418013" y="863600"/>
          <p14:tracePt t="23568" x="4356100" y="938213"/>
          <p14:tracePt t="23576" x="4305300" y="1014413"/>
          <p14:tracePt t="23583" x="4243388" y="1101725"/>
          <p14:tracePt t="23592" x="4168775" y="1214438"/>
          <p14:tracePt t="23600" x="4105275" y="1327150"/>
          <p14:tracePt t="23608" x="4056063" y="1414463"/>
          <p14:tracePt t="23616" x="3992563" y="1489075"/>
          <p14:tracePt t="23624" x="3930650" y="1576388"/>
          <p14:tracePt t="23632" x="3867150" y="1652588"/>
          <p14:tracePt t="23640" x="3843338" y="1727200"/>
          <p14:tracePt t="23648" x="3805238" y="1789113"/>
          <p14:tracePt t="23656" x="3767138" y="1852613"/>
          <p14:tracePt t="23664" x="3730625" y="1876425"/>
          <p14:tracePt t="23672" x="3717925" y="1901825"/>
          <p14:tracePt t="23682" x="3692525" y="1939925"/>
          <p14:tracePt t="23688" x="3692525" y="1978025"/>
          <p14:tracePt t="23697" x="3667125" y="2027238"/>
          <p14:tracePt t="23703" x="3654425" y="2052638"/>
          <p14:tracePt t="23713" x="3630613" y="2065338"/>
          <p14:tracePt t="23720" x="3605213" y="2114550"/>
          <p14:tracePt t="23728" x="3579813" y="2127250"/>
          <p14:tracePt t="23736" x="3567113" y="2152650"/>
          <p14:tracePt t="23745" x="3517900" y="2201863"/>
          <p14:tracePt t="23752" x="3479800" y="2227263"/>
          <p14:tracePt t="23761" x="3441700" y="2265363"/>
          <p14:tracePt t="23768" x="3417888" y="2278063"/>
          <p14:tracePt t="23776" x="3405188" y="2303463"/>
          <p14:tracePt t="23791" x="3405188" y="2314575"/>
          <p14:tracePt t="23904" x="3417888" y="2314575"/>
          <p14:tracePt t="23912" x="3467100" y="2303463"/>
          <p14:tracePt t="23920" x="3567113" y="2265363"/>
          <p14:tracePt t="23927" x="3705225" y="2239963"/>
          <p14:tracePt t="23936" x="3817938" y="2214563"/>
          <p14:tracePt t="23947" x="3992563" y="2190750"/>
          <p14:tracePt t="23952" x="4192588" y="2178050"/>
          <p14:tracePt t="23964" x="4406900" y="2178050"/>
          <p14:tracePt t="23968" x="4643438" y="2178050"/>
          <p14:tracePt t="23976" x="4832350" y="2178050"/>
          <p14:tracePt t="23983" x="5006975" y="2152650"/>
          <p14:tracePt t="23992" x="5157788" y="2139950"/>
          <p14:tracePt t="24000" x="5281613" y="2127250"/>
          <p14:tracePt t="24008" x="5383213" y="2127250"/>
          <p14:tracePt t="24016" x="5432425" y="2127250"/>
          <p14:tracePt t="24024" x="5507038" y="2114550"/>
          <p14:tracePt t="24032" x="5557838" y="2114550"/>
          <p14:tracePt t="24040" x="5583238" y="2114550"/>
          <p14:tracePt t="24048" x="5595938" y="2114550"/>
          <p14:tracePt t="24056" x="5632450" y="2114550"/>
          <p14:tracePt t="24064" x="5657850" y="2101850"/>
          <p14:tracePt t="24072" x="5695950" y="2101850"/>
          <p14:tracePt t="24080" x="5745163" y="2101850"/>
          <p14:tracePt t="24088" x="5795963" y="2101850"/>
          <p14:tracePt t="24097" x="5857875" y="2101850"/>
          <p14:tracePt t="24103" x="5921375" y="2101850"/>
          <p14:tracePt t="24113" x="5983288" y="2101850"/>
          <p14:tracePt t="24120" x="6057900" y="2101850"/>
          <p14:tracePt t="24129" x="6121400" y="2101850"/>
          <p14:tracePt t="24136" x="6157913" y="2101850"/>
          <p14:tracePt t="24144" x="6183313" y="2101850"/>
          <p14:tracePt t="24151" x="6221413" y="2101850"/>
          <p14:tracePt t="24161" x="6270625" y="2101850"/>
          <p14:tracePt t="24168" x="6346825" y="2101850"/>
          <p14:tracePt t="24176" x="6434138" y="2089150"/>
          <p14:tracePt t="24184" x="6508750" y="2089150"/>
          <p14:tracePt t="24192" x="6596063" y="2089150"/>
          <p14:tracePt t="24200" x="6696075" y="2089150"/>
          <p14:tracePt t="24208" x="6821488" y="2078038"/>
          <p14:tracePt t="24216" x="6921500" y="2065338"/>
          <p14:tracePt t="24223" x="7021513" y="2065338"/>
          <p14:tracePt t="24232" x="7085013" y="2052638"/>
          <p14:tracePt t="24239" x="7197725" y="2039938"/>
          <p14:tracePt t="24248" x="7297738" y="2027238"/>
          <p14:tracePt t="24256" x="7359650" y="2027238"/>
          <p14:tracePt t="24264" x="7410450" y="2027238"/>
          <p14:tracePt t="24272" x="7485063" y="2027238"/>
          <p14:tracePt t="24281" x="7561263" y="2027238"/>
          <p14:tracePt t="24288" x="7635875" y="2027238"/>
          <p14:tracePt t="24296" x="7697788" y="2027238"/>
          <p14:tracePt t="24304" x="7823200" y="2027238"/>
          <p14:tracePt t="24313" x="7935913" y="2027238"/>
          <p14:tracePt t="24320" x="8086725" y="2027238"/>
          <p14:tracePt t="24329" x="8286750" y="2014538"/>
          <p14:tracePt t="24336" x="8474075" y="2014538"/>
          <p14:tracePt t="24346" x="8650288" y="2014538"/>
          <p14:tracePt t="24352" x="8837613" y="2001838"/>
          <p14:tracePt t="24363" x="9050338" y="1978025"/>
          <p14:tracePt t="24368" x="9212263" y="1952625"/>
          <p14:tracePt t="24376" x="9424988" y="1939925"/>
          <p14:tracePt t="24384" x="9588500" y="1939925"/>
          <p14:tracePt t="24392" x="9739313" y="1939925"/>
          <p14:tracePt t="24400" x="9863138" y="1939925"/>
          <p14:tracePt t="24408" x="9988550" y="1939925"/>
          <p14:tracePt t="24416" x="10088563" y="1939925"/>
          <p14:tracePt t="24424" x="10188575" y="1939925"/>
          <p14:tracePt t="24432" x="10288588" y="1939925"/>
          <p14:tracePt t="24440" x="10352088" y="1927225"/>
          <p14:tracePt t="24448" x="10414000" y="1914525"/>
          <p14:tracePt t="24456" x="10477500" y="1901825"/>
          <p14:tracePt t="24463" x="10564813" y="1901825"/>
          <p14:tracePt t="24472" x="10639425" y="1901825"/>
          <p14:tracePt t="24480" x="10715625" y="1901825"/>
          <p14:tracePt t="24488" x="10815638" y="1901825"/>
          <p14:tracePt t="24496" x="10890250" y="1901825"/>
          <p14:tracePt t="24504" x="10939463" y="1889125"/>
          <p14:tracePt t="24513" x="10977563" y="1889125"/>
          <p14:tracePt t="24520" x="11015663" y="1889125"/>
          <p14:tracePt t="24528" x="11041063" y="1889125"/>
          <p14:tracePt t="24536" x="11064875" y="1889125"/>
          <p14:tracePt t="24544" x="11077575" y="1865313"/>
          <p14:tracePt t="24552" x="11090275" y="1865313"/>
          <p14:tracePt t="24562" x="11102975" y="1865313"/>
          <p14:tracePt t="24568" x="11115675" y="1865313"/>
          <p14:tracePt t="24577" x="11128375" y="1865313"/>
          <p14:tracePt t="24584" x="11164888" y="1852613"/>
          <p14:tracePt t="24592" x="11177588" y="1852613"/>
          <p14:tracePt t="24600" x="11190288" y="1852613"/>
          <p14:tracePt t="24608" x="11202988" y="1852613"/>
          <p14:tracePt t="24616" x="11215688" y="1839913"/>
          <p14:tracePt t="24792" x="11228388" y="1839913"/>
          <p14:tracePt t="24824" x="11215688" y="1839913"/>
          <p14:tracePt t="24832" x="11190288" y="1852613"/>
          <p14:tracePt t="24840" x="11128375" y="1876425"/>
          <p14:tracePt t="24848" x="11041063" y="1889125"/>
          <p14:tracePt t="24856" x="10952163" y="1927225"/>
          <p14:tracePt t="24864" x="10839450" y="1939925"/>
          <p14:tracePt t="24881" x="10539413" y="1978025"/>
          <p14:tracePt t="24888" x="10326688" y="1989138"/>
          <p14:tracePt t="24896" x="10113963" y="2014538"/>
          <p14:tracePt t="24903" x="9926638" y="2027238"/>
          <p14:tracePt t="24913" x="9750425" y="2027238"/>
          <p14:tracePt t="24920" x="9563100" y="2027238"/>
          <p14:tracePt t="24928" x="9363075" y="2027238"/>
          <p14:tracePt t="24936" x="9150350" y="2027238"/>
          <p14:tracePt t="24945" x="8912225" y="2027238"/>
          <p14:tracePt t="24952" x="8637588" y="2027238"/>
          <p14:tracePt t="24961" x="8399463" y="2027238"/>
          <p14:tracePt t="24968" x="8123238" y="2027238"/>
          <p14:tracePt t="24976" x="7923213" y="2027238"/>
          <p14:tracePt t="24984" x="7685088" y="2027238"/>
          <p14:tracePt t="24992" x="7497763" y="2027238"/>
          <p14:tracePt t="25000" x="7310438" y="2039938"/>
          <p14:tracePt t="25008" x="7185025" y="2039938"/>
          <p14:tracePt t="25016" x="7046913" y="2039938"/>
          <p14:tracePt t="25024" x="6921500" y="2039938"/>
          <p14:tracePt t="25031" x="6834188" y="2052638"/>
          <p14:tracePt t="25039" x="6759575" y="2078038"/>
          <p14:tracePt t="25048" x="6672263" y="2078038"/>
          <p14:tracePt t="25056" x="6596063" y="2078038"/>
          <p14:tracePt t="25064" x="6508750" y="2078038"/>
          <p14:tracePt t="25072" x="6459538" y="2078038"/>
          <p14:tracePt t="25081" x="6383338" y="2078038"/>
          <p14:tracePt t="25088" x="6308725" y="2078038"/>
          <p14:tracePt t="25097" x="6234113" y="2078038"/>
          <p14:tracePt t="25104" x="6183313" y="2078038"/>
          <p14:tracePt t="25114" x="6134100" y="2078038"/>
          <p14:tracePt t="25120" x="6070600" y="2089150"/>
          <p14:tracePt t="25129" x="6034088" y="2089150"/>
          <p14:tracePt t="25136" x="6008688" y="2089150"/>
          <p14:tracePt t="25145" x="5995988" y="2089150"/>
          <p14:tracePt t="25272" x="5983288" y="2089150"/>
          <p14:tracePt t="25288" x="6034088" y="2065338"/>
          <p14:tracePt t="25296" x="6170613" y="1978025"/>
          <p14:tracePt t="25303" x="6359525" y="1889125"/>
          <p14:tracePt t="25313" x="6546850" y="1789113"/>
          <p14:tracePt t="25320" x="6759575" y="1714500"/>
          <p14:tracePt t="25329" x="6959600" y="1589088"/>
          <p14:tracePt t="25336" x="7172325" y="1514475"/>
          <p14:tracePt t="25345" x="7448550" y="1414463"/>
          <p14:tracePt t="25352" x="7748588" y="1363663"/>
          <p14:tracePt t="25361" x="8035925" y="1339850"/>
          <p14:tracePt t="25368" x="8312150" y="1339850"/>
          <p14:tracePt t="25376" x="8548688" y="1339850"/>
          <p14:tracePt t="25384" x="8724900" y="1339850"/>
          <p14:tracePt t="25392" x="8874125" y="1327150"/>
          <p14:tracePt t="25400" x="8986838" y="1301750"/>
          <p14:tracePt t="25408" x="9063038" y="1301750"/>
          <p14:tracePt t="25416" x="9112250" y="1301750"/>
          <p14:tracePt t="25423" x="9150350" y="1301750"/>
          <p14:tracePt t="25432" x="9188450" y="1301750"/>
          <p14:tracePt t="25688" x="9199563" y="1301750"/>
          <p14:tracePt t="25696" x="9199563" y="1276350"/>
          <p14:tracePt t="25856" x="9175750" y="1327150"/>
          <p14:tracePt t="25864" x="9099550" y="1427163"/>
          <p14:tracePt t="25873" x="8999538" y="1552575"/>
          <p14:tracePt t="25879" x="8912225" y="1676400"/>
          <p14:tracePt t="25888" x="8863013" y="1789113"/>
          <p14:tracePt t="25897" x="8812213" y="1889125"/>
          <p14:tracePt t="25904" x="8763000" y="1965325"/>
          <p14:tracePt t="25913" x="8724900" y="2027238"/>
          <p14:tracePt t="25920" x="8699500" y="2065338"/>
          <p14:tracePt t="25930" x="8686800" y="2089150"/>
          <p14:tracePt t="25936" x="8650288" y="2139950"/>
          <p14:tracePt t="25947" x="8637588" y="2152650"/>
          <p14:tracePt t="25952" x="8612188" y="2178050"/>
          <p14:tracePt t="28920" x="8624888" y="2178050"/>
          <p14:tracePt t="28929" x="8612188" y="2178050"/>
          <p14:tracePt t="28936" x="8486775" y="2190750"/>
          <p14:tracePt t="28944" x="8274050" y="2227263"/>
          <p14:tracePt t="28952" x="7999413" y="2278063"/>
          <p14:tracePt t="28961" x="7735888" y="2327275"/>
          <p14:tracePt t="28968" x="7472363" y="2378075"/>
          <p14:tracePt t="28976" x="7246938" y="2427288"/>
          <p14:tracePt t="28984" x="7034213" y="2490788"/>
          <p14:tracePt t="28993" x="6872288" y="2527300"/>
          <p14:tracePt t="29000" x="6708775" y="2565400"/>
          <p14:tracePt t="29008" x="6559550" y="2590800"/>
          <p14:tracePt t="29016" x="6396038" y="2616200"/>
          <p14:tracePt t="29024" x="6234113" y="2652713"/>
          <p14:tracePt t="29032" x="6108700" y="2690813"/>
          <p14:tracePt t="29040" x="5983288" y="2703513"/>
          <p14:tracePt t="29048" x="5883275" y="2716213"/>
          <p14:tracePt t="29056" x="5783263" y="2740025"/>
          <p14:tracePt t="29064" x="5657850" y="2765425"/>
          <p14:tracePt t="29072" x="5557838" y="2803525"/>
          <p14:tracePt t="29080" x="5419725" y="2816225"/>
          <p14:tracePt t="29088" x="5319713" y="2816225"/>
          <p14:tracePt t="29097" x="5219700" y="2840038"/>
          <p14:tracePt t="29104" x="5094288" y="2852738"/>
          <p14:tracePt t="29114" x="4968875" y="2890838"/>
          <p14:tracePt t="29120" x="4843463" y="2928938"/>
          <p14:tracePt t="29129" x="4743450" y="2941638"/>
          <p14:tracePt t="29136" x="4656138" y="2952750"/>
          <p14:tracePt t="29147" x="4556125" y="2978150"/>
          <p14:tracePt t="29152" x="4481513" y="2990850"/>
          <p14:tracePt t="29163" x="4430713" y="2990850"/>
          <p14:tracePt t="29168" x="4381500" y="3003550"/>
          <p14:tracePt t="29176" x="4330700" y="3016250"/>
          <p14:tracePt t="29183" x="4281488" y="3028950"/>
          <p14:tracePt t="29192" x="4192588" y="3090863"/>
          <p14:tracePt t="29200" x="4081463" y="3116263"/>
          <p14:tracePt t="29208" x="3979863" y="3141663"/>
          <p14:tracePt t="29216" x="3892550" y="3141663"/>
          <p14:tracePt t="29224" x="3792538" y="3190875"/>
          <p14:tracePt t="29232" x="3705225" y="3216275"/>
          <p14:tracePt t="29240" x="3605213" y="3241675"/>
          <p14:tracePt t="29248" x="3492500" y="3267075"/>
          <p14:tracePt t="29256" x="3392488" y="3303588"/>
          <p14:tracePt t="29263" x="3292475" y="3328988"/>
          <p14:tracePt t="29272" x="3205163" y="3354388"/>
          <p14:tracePt t="29281" x="3092450" y="3378200"/>
          <p14:tracePt t="29288" x="3016250" y="3416300"/>
          <p14:tracePt t="29297" x="2928938" y="3467100"/>
          <p14:tracePt t="29304" x="2879725" y="3490913"/>
          <p14:tracePt t="29313" x="2854325" y="3503613"/>
          <p14:tracePt t="29329" x="2854325" y="3516313"/>
          <p14:tracePt t="29432" x="2854325" y="3529013"/>
          <p14:tracePt t="29439" x="2867025" y="3529013"/>
          <p14:tracePt t="29448" x="2928938" y="3529013"/>
          <p14:tracePt t="29455" x="3028950" y="3529013"/>
          <p14:tracePt t="29464" x="3128963" y="3529013"/>
          <p14:tracePt t="29472" x="3279775" y="3529013"/>
          <p14:tracePt t="29480" x="3467100" y="3529013"/>
          <p14:tracePt t="29488" x="3692525" y="3529013"/>
          <p14:tracePt t="29496" x="4043363" y="3529013"/>
          <p14:tracePt t="29504" x="4443413" y="3529013"/>
          <p14:tracePt t="29513" x="4843463" y="3590925"/>
          <p14:tracePt t="29520" x="5232400" y="3629025"/>
          <p14:tracePt t="29530" x="5394325" y="4141788"/>
          <p14:tracePt t="29536" x="5607050" y="4318000"/>
          <p14:tracePt t="29545" x="5921375" y="4318000"/>
          <p14:tracePt t="29552" x="6157913" y="4318000"/>
          <p14:tracePt t="29563" x="6321425" y="4318000"/>
          <p14:tracePt t="29568" x="6459538" y="4330700"/>
          <p14:tracePt t="29576" x="6584950" y="4341813"/>
          <p14:tracePt t="29583" x="6659563" y="4341813"/>
          <p14:tracePt t="29593" x="6696075" y="4341813"/>
          <p14:tracePt t="29600" x="6746875" y="4341813"/>
          <p14:tracePt t="29608" x="6784975" y="4341813"/>
          <p14:tracePt t="29616" x="6846888" y="4341813"/>
          <p14:tracePt t="29624" x="6934200" y="4341813"/>
          <p14:tracePt t="29632" x="6997700" y="4341813"/>
          <p14:tracePt t="29640" x="7097713" y="4341813"/>
          <p14:tracePt t="29648" x="7235825" y="4341813"/>
          <p14:tracePt t="29656" x="7348538" y="4367213"/>
          <p14:tracePt t="29664" x="7472363" y="4367213"/>
          <p14:tracePt t="29672" x="7597775" y="4367213"/>
          <p14:tracePt t="29681" x="7685088" y="4367213"/>
          <p14:tracePt t="29688" x="7785100" y="4367213"/>
          <p14:tracePt t="29697" x="7897813" y="4367213"/>
          <p14:tracePt t="29704" x="7999413" y="4367213"/>
          <p14:tracePt t="29713" x="8074025" y="4367213"/>
          <p14:tracePt t="29719" x="8148638" y="4367213"/>
          <p14:tracePt t="29728" x="8261350" y="4379913"/>
          <p14:tracePt t="29736" x="8335963" y="4392613"/>
          <p14:tracePt t="29745" x="8424863" y="4392613"/>
          <p14:tracePt t="29752" x="8524875" y="4392613"/>
          <p14:tracePt t="29761" x="8586788" y="4443413"/>
          <p14:tracePt t="29768" x="8624888" y="4467225"/>
          <p14:tracePt t="29777" x="8686800" y="4467225"/>
          <p14:tracePt t="29784" x="8750300" y="4467225"/>
          <p14:tracePt t="29792" x="8824913" y="4467225"/>
          <p14:tracePt t="29800" x="8874125" y="4467225"/>
          <p14:tracePt t="29808" x="8924925" y="4467225"/>
          <p14:tracePt t="29816" x="8950325" y="4454525"/>
          <p14:tracePt t="29824" x="8975725" y="4454525"/>
          <p14:tracePt t="29832" x="8999538" y="4454525"/>
          <p14:tracePt t="29839" x="9024938" y="4430713"/>
          <p14:tracePt t="29848" x="9050338" y="4418013"/>
          <p14:tracePt t="29855" x="9088438" y="4405313"/>
          <p14:tracePt t="29863" x="9124950" y="4392613"/>
          <p14:tracePt t="29872" x="9163050" y="4367213"/>
          <p14:tracePt t="29881" x="9224963" y="4341813"/>
          <p14:tracePt t="29888" x="9263063" y="4330700"/>
          <p14:tracePt t="29897" x="9312275" y="4318000"/>
          <p14:tracePt t="29904" x="9337675" y="4305300"/>
          <p14:tracePt t="29913" x="9388475" y="4305300"/>
          <p14:tracePt t="29920" x="9450388" y="4292600"/>
          <p14:tracePt t="29930" x="9501188" y="4292600"/>
          <p14:tracePt t="29936" x="9537700" y="4279900"/>
          <p14:tracePt t="29947" x="9613900" y="4267200"/>
          <p14:tracePt t="29952" x="9650413" y="4241800"/>
          <p14:tracePt t="29963" x="9675813" y="4241800"/>
          <p14:tracePt t="29967" x="9713913" y="4241800"/>
          <p14:tracePt t="29976" x="9763125" y="4230688"/>
          <p14:tracePt t="29983" x="9826625" y="4230688"/>
          <p14:tracePt t="29992" x="9875838" y="4230688"/>
          <p14:tracePt t="30000" x="9901238" y="4230688"/>
          <p14:tracePt t="30008" x="9926638" y="4230688"/>
          <p14:tracePt t="30016" x="9952038" y="4230688"/>
          <p14:tracePt t="30024" x="9963150" y="4230688"/>
          <p14:tracePt t="30032" x="9988550" y="4230688"/>
          <p14:tracePt t="30464" x="9988550" y="4217988"/>
          <p14:tracePt t="30472" x="9975850" y="4217988"/>
          <p14:tracePt t="30480" x="9963150" y="4217988"/>
          <p14:tracePt t="30488" x="9913938" y="4217988"/>
          <p14:tracePt t="30496" x="9788525" y="4217988"/>
          <p14:tracePt t="30504" x="9613900" y="4217988"/>
          <p14:tracePt t="30513" x="9437688" y="4217988"/>
          <p14:tracePt t="30519" x="9250363" y="4217988"/>
          <p14:tracePt t="30529" x="9024938" y="4217988"/>
          <p14:tracePt t="30536" x="8774113" y="4241800"/>
          <p14:tracePt t="30544" x="8512175" y="4292600"/>
          <p14:tracePt t="30552" x="8235950" y="4367213"/>
          <p14:tracePt t="30561" x="7974013" y="4418013"/>
          <p14:tracePt t="30568" x="7623175" y="4454525"/>
          <p14:tracePt t="30577" x="7235825" y="4492625"/>
          <p14:tracePt t="30584" x="6846888" y="4543425"/>
          <p14:tracePt t="30593" x="6534150" y="4554538"/>
          <p14:tracePt t="30600" x="6221413" y="4554538"/>
          <p14:tracePt t="30608" x="5970588" y="4567238"/>
          <p14:tracePt t="30616" x="5732463" y="4592638"/>
          <p14:tracePt t="30624" x="5532438" y="4618038"/>
          <p14:tracePt t="30632" x="5370513" y="4618038"/>
          <p14:tracePt t="30639" x="5181600" y="4618038"/>
          <p14:tracePt t="30648" x="5006975" y="4618038"/>
          <p14:tracePt t="30655" x="4856163" y="4618038"/>
          <p14:tracePt t="30664" x="4719638" y="4618038"/>
          <p14:tracePt t="30672" x="4568825" y="4605338"/>
          <p14:tracePt t="30680" x="4456113" y="4592638"/>
          <p14:tracePt t="30688" x="4330700" y="4567238"/>
          <p14:tracePt t="30697" x="4217988" y="4567238"/>
          <p14:tracePt t="30704" x="4117975" y="4567238"/>
          <p14:tracePt t="30713" x="4043363" y="4567238"/>
          <p14:tracePt t="30720" x="4017963" y="4567238"/>
          <p14:tracePt t="30728" x="3992563" y="4567238"/>
          <p14:tracePt t="30736" x="3979863" y="4554538"/>
          <p14:tracePt t="30747" x="3968750" y="4554538"/>
          <p14:tracePt t="30752" x="3956050" y="4543425"/>
          <p14:tracePt t="30763" x="3943350" y="4543425"/>
          <p14:tracePt t="30767" x="3930650" y="4530725"/>
          <p14:tracePt t="30776" x="3917950" y="4505325"/>
          <p14:tracePt t="30783" x="3867150" y="4467225"/>
          <p14:tracePt t="30793" x="3817938" y="4418013"/>
          <p14:tracePt t="30800" x="3779838" y="4367213"/>
          <p14:tracePt t="30808" x="3767138" y="4354513"/>
          <p14:tracePt t="30816" x="3756025" y="4341813"/>
          <p14:tracePt t="30824" x="3756025" y="4330700"/>
          <p14:tracePt t="30832" x="3756025" y="4318000"/>
          <p14:tracePt t="30840" x="3756025" y="4305300"/>
          <p14:tracePt t="30848" x="3756025" y="4292600"/>
          <p14:tracePt t="30856" x="3756025" y="4279900"/>
          <p14:tracePt t="30864" x="3756025" y="4267200"/>
          <p14:tracePt t="30872" x="3743325" y="4267200"/>
          <p14:tracePt t="30897" x="3717925" y="4230688"/>
          <p14:tracePt t="30904" x="3705225" y="4217988"/>
          <p14:tracePt t="30913" x="3679825" y="4179888"/>
          <p14:tracePt t="30919" x="3654425" y="4129088"/>
          <p14:tracePt t="30929" x="3630613" y="4092575"/>
          <p14:tracePt t="30935" x="3605213" y="4067175"/>
          <p14:tracePt t="30944" x="3579813" y="4029075"/>
          <p14:tracePt t="30952" x="3567113" y="3979863"/>
          <p14:tracePt t="30961" x="3530600" y="3954463"/>
          <p14:tracePt t="30968" x="3505200" y="3929063"/>
          <p14:tracePt t="30980" x="3479800" y="3905250"/>
          <p14:tracePt t="30984" x="3429000" y="3892550"/>
          <p14:tracePt t="30992" x="3392488" y="3879850"/>
          <p14:tracePt t="31000" x="3367088" y="3867150"/>
          <p14:tracePt t="31008" x="3328988" y="3841750"/>
          <p14:tracePt t="31017" x="3305175" y="3841750"/>
          <p14:tracePt t="31024" x="3279775" y="3816350"/>
          <p14:tracePt t="31033" x="3241675" y="3803650"/>
          <p14:tracePt t="31039" x="3205163" y="3767138"/>
          <p14:tracePt t="31048" x="3141663" y="3729038"/>
          <p14:tracePt t="31055" x="3092450" y="3716338"/>
          <p14:tracePt t="31064" x="3028950" y="3679825"/>
          <p14:tracePt t="31072" x="2992438" y="3641725"/>
          <p14:tracePt t="31081" x="2941638" y="3616325"/>
          <p14:tracePt t="31088" x="2890838" y="3579813"/>
          <p14:tracePt t="31097" x="2841625" y="3554413"/>
          <p14:tracePt t="31104" x="2803525" y="3541713"/>
          <p14:tracePt t="31114" x="2778125" y="3516313"/>
          <p14:tracePt t="31120" x="2767013" y="3503613"/>
          <p14:tracePt t="31128" x="2741613" y="3490913"/>
          <p14:tracePt t="31136" x="2728913" y="3479800"/>
          <p14:tracePt t="31146" x="2716213" y="3479800"/>
          <p14:tracePt t="31248" x="2703513" y="3479800"/>
          <p14:tracePt t="31280" x="2703513" y="3467100"/>
          <p14:tracePt t="31297" x="2728913" y="3454400"/>
          <p14:tracePt t="31304" x="2790825" y="3454400"/>
          <p14:tracePt t="31312" x="2879725" y="3441700"/>
          <p14:tracePt t="31320" x="2967038" y="3429000"/>
          <p14:tracePt t="31329" x="3067050" y="3429000"/>
          <p14:tracePt t="31336" x="3167063" y="3429000"/>
          <p14:tracePt t="31344" x="3317875" y="3429000"/>
          <p14:tracePt t="31352" x="3479800" y="3429000"/>
          <p14:tracePt t="31362" x="3643313" y="3429000"/>
          <p14:tracePt t="31368" x="3792538" y="3454400"/>
          <p14:tracePt t="31377" x="3943350" y="3467100"/>
          <p14:tracePt t="31384" x="4068763" y="3467100"/>
          <p14:tracePt t="31393" x="4181475" y="3479800"/>
          <p14:tracePt t="31400" x="4305300" y="3516313"/>
          <p14:tracePt t="31408" x="4406900" y="3529013"/>
          <p14:tracePt t="31416" x="4481513" y="3554413"/>
          <p14:tracePt t="31424" x="4518025" y="3554413"/>
          <p14:tracePt t="31432" x="4581525" y="3567113"/>
          <p14:tracePt t="31440" x="4656138" y="3567113"/>
          <p14:tracePt t="31448" x="4719638" y="3567113"/>
          <p14:tracePt t="31455" x="4806950" y="3567113"/>
          <p14:tracePt t="31464" x="4868863" y="3567113"/>
          <p14:tracePt t="31472" x="4945063" y="3579813"/>
          <p14:tracePt t="31480" x="5032375" y="3590925"/>
          <p14:tracePt t="31488" x="5119688" y="3616325"/>
          <p14:tracePt t="31497" x="5181600" y="3629025"/>
          <p14:tracePt t="31504" x="5257800" y="3641725"/>
          <p14:tracePt t="31513" x="5307013" y="3641725"/>
          <p14:tracePt t="31520" x="5319713" y="3641725"/>
          <p14:tracePt t="31529" x="5345113" y="3641725"/>
          <p14:tracePt t="31545" x="5370513" y="3641725"/>
          <p14:tracePt t="31562" x="5383213" y="3641725"/>
          <p14:tracePt t="31580" x="5394325" y="3629025"/>
          <p14:tracePt t="31583" x="5407025" y="3629025"/>
          <p14:tracePt t="31591" x="5419725" y="3629025"/>
          <p14:tracePt t="31600" x="5457825" y="3629025"/>
          <p14:tracePt t="31608" x="5483225" y="3629025"/>
          <p14:tracePt t="31616" x="5507038" y="3629025"/>
          <p14:tracePt t="31624" x="5519738" y="3616325"/>
          <p14:tracePt t="31632" x="5545138" y="3603625"/>
          <p14:tracePt t="31760" x="5557838" y="3603625"/>
          <p14:tracePt t="31936" x="5570538" y="3579813"/>
          <p14:tracePt t="31944" x="5583238" y="3579813"/>
          <p14:tracePt t="31960" x="5595938" y="3579813"/>
          <p14:tracePt t="31984" x="5607050" y="3579813"/>
          <p14:tracePt t="32088" x="5619750" y="3579813"/>
          <p14:tracePt t="32112" x="5632450" y="3590925"/>
          <p14:tracePt t="32129" x="5645150" y="3590925"/>
          <p14:tracePt t="32136" x="5657850" y="3590925"/>
          <p14:tracePt t="32143" x="5683250" y="3590925"/>
          <p14:tracePt t="32152" x="5695950" y="3590925"/>
          <p14:tracePt t="32162" x="5708650" y="3590925"/>
          <p14:tracePt t="32168" x="5719763" y="3590925"/>
          <p14:tracePt t="32184" x="5745163" y="3590925"/>
          <p14:tracePt t="32192" x="5795963" y="3590925"/>
          <p14:tracePt t="32200" x="5883275" y="3579813"/>
          <p14:tracePt t="32208" x="5970588" y="3554413"/>
          <p14:tracePt t="32216" x="6034088" y="3554413"/>
          <p14:tracePt t="32224" x="6121400" y="3541713"/>
          <p14:tracePt t="32232" x="6170613" y="3541713"/>
          <p14:tracePt t="32239" x="6259513" y="3541713"/>
          <p14:tracePt t="32248" x="6321425" y="3541713"/>
          <p14:tracePt t="32256" x="6370638" y="3541713"/>
          <p14:tracePt t="32264" x="6434138" y="3541713"/>
          <p14:tracePt t="32272" x="6459538" y="3541713"/>
          <p14:tracePt t="32280" x="6472238" y="3529013"/>
          <p14:tracePt t="32288" x="6483350" y="3529013"/>
          <p14:tracePt t="32384" x="6508750" y="3529013"/>
          <p14:tracePt t="32400" x="6521450" y="3529013"/>
          <p14:tracePt t="32408" x="6559550" y="3516313"/>
          <p14:tracePt t="32416" x="6584950" y="3503613"/>
          <p14:tracePt t="32424" x="6608763" y="3503613"/>
          <p14:tracePt t="32432" x="6634163" y="3503613"/>
          <p14:tracePt t="32440" x="6672263" y="3503613"/>
          <p14:tracePt t="32448" x="6721475" y="3503613"/>
          <p14:tracePt t="32456" x="6746875" y="3503613"/>
          <p14:tracePt t="32464" x="6772275" y="3503613"/>
          <p14:tracePt t="32472" x="6808788" y="3490913"/>
          <p14:tracePt t="32480" x="6846888" y="3479800"/>
          <p14:tracePt t="32488" x="6897688" y="3479800"/>
          <p14:tracePt t="32496" x="6934200" y="3467100"/>
          <p14:tracePt t="32504" x="6972300" y="3467100"/>
          <p14:tracePt t="32513" x="7010400" y="3441700"/>
          <p14:tracePt t="32519" x="7046913" y="3441700"/>
          <p14:tracePt t="32529" x="7110413" y="3441700"/>
          <p14:tracePt t="32536" x="7185025" y="3441700"/>
          <p14:tracePt t="32544" x="7235825" y="3441700"/>
          <p14:tracePt t="32552" x="7285038" y="3441700"/>
          <p14:tracePt t="32561" x="7348538" y="3441700"/>
          <p14:tracePt t="32568" x="7397750" y="3441700"/>
          <p14:tracePt t="32579" x="7472363" y="3441700"/>
          <p14:tracePt t="32584" x="7535863" y="3441700"/>
          <p14:tracePt t="32592" x="7572375" y="3441700"/>
          <p14:tracePt t="32600" x="7635875" y="3441700"/>
          <p14:tracePt t="32609" x="7673975" y="3441700"/>
          <p14:tracePt t="32616" x="7697788" y="3441700"/>
          <p14:tracePt t="32624" x="7710488" y="3441700"/>
          <p14:tracePt t="32720" x="7723188" y="3441700"/>
          <p14:tracePt t="32752" x="7735888" y="3441700"/>
          <p14:tracePt t="32760" x="7748588" y="3441700"/>
          <p14:tracePt t="32768" x="7761288" y="3441700"/>
          <p14:tracePt t="32776" x="7785100" y="3441700"/>
          <p14:tracePt t="32783" x="7797800" y="3441700"/>
          <p14:tracePt t="32800" x="7823200" y="3441700"/>
          <p14:tracePt t="32808" x="7848600" y="3441700"/>
          <p14:tracePt t="32816" x="7886700" y="3441700"/>
          <p14:tracePt t="32824" x="7923213" y="3441700"/>
          <p14:tracePt t="32832" x="7961313" y="3441700"/>
          <p14:tracePt t="32840" x="7999413" y="3441700"/>
          <p14:tracePt t="32848" x="8035925" y="3441700"/>
          <p14:tracePt t="32856" x="8061325" y="3441700"/>
          <p14:tracePt t="32863" x="8086725" y="3441700"/>
          <p14:tracePt t="32872" x="8110538" y="3441700"/>
          <p14:tracePt t="32880" x="8148638" y="3454400"/>
          <p14:tracePt t="32888" x="8186738" y="3454400"/>
          <p14:tracePt t="32897" x="8223250" y="3454400"/>
          <p14:tracePt t="32904" x="8274050" y="3467100"/>
          <p14:tracePt t="32913" x="8348663" y="3479800"/>
          <p14:tracePt t="32919" x="8435975" y="3479800"/>
          <p14:tracePt t="32929" x="8486775" y="3490913"/>
          <p14:tracePt t="32936" x="8574088" y="3503613"/>
          <p14:tracePt t="32944" x="8637588" y="3503613"/>
          <p14:tracePt t="32952" x="8712200" y="3503613"/>
          <p14:tracePt t="32960" x="8786813" y="3503613"/>
          <p14:tracePt t="32968" x="8863013" y="3503613"/>
          <p14:tracePt t="32977" x="8912225" y="3503613"/>
          <p14:tracePt t="32984" x="8963025" y="3503613"/>
          <p14:tracePt t="32992" x="9037638" y="3503613"/>
          <p14:tracePt t="33000" x="9099550" y="3503613"/>
          <p14:tracePt t="33008" x="9188450" y="3503613"/>
          <p14:tracePt t="33016" x="9250363" y="3503613"/>
          <p14:tracePt t="33024" x="9337675" y="3503613"/>
          <p14:tracePt t="33032" x="9450388" y="3503613"/>
          <p14:tracePt t="33040" x="9537700" y="3490913"/>
          <p14:tracePt t="33048" x="9637713" y="3479800"/>
          <p14:tracePt t="33056" x="9713913" y="3479800"/>
          <p14:tracePt t="33064" x="9775825" y="3479800"/>
          <p14:tracePt t="33072" x="9852025" y="3479800"/>
          <p14:tracePt t="33080" x="9888538" y="3479800"/>
          <p14:tracePt t="33088" x="9913938" y="3479800"/>
          <p14:tracePt t="33096" x="9926638" y="3467100"/>
          <p14:tracePt t="33104" x="9952038" y="3467100"/>
          <p14:tracePt t="33113" x="9963150" y="3454400"/>
          <p14:tracePt t="33120" x="9975850" y="3454400"/>
          <p14:tracePt t="33129" x="10001250" y="3441700"/>
          <p14:tracePt t="33136" x="10026650" y="3441700"/>
          <p14:tracePt t="33152" x="10039350" y="3429000"/>
          <p14:tracePt t="33162" x="10052050" y="3429000"/>
          <p14:tracePt t="33168" x="10064750" y="3429000"/>
          <p14:tracePt t="33179" x="10075863" y="3429000"/>
          <p14:tracePt t="33191" x="10126663" y="3429000"/>
          <p14:tracePt t="33199" x="10188575" y="3416300"/>
          <p14:tracePt t="33208" x="10226675" y="3403600"/>
          <p14:tracePt t="33216" x="10252075" y="3403600"/>
          <p14:tracePt t="33224" x="10264775" y="3403600"/>
          <p14:tracePt t="33232" x="10277475" y="3403600"/>
          <p14:tracePt t="33344" x="10277475" y="3390900"/>
          <p14:tracePt t="33360" x="10252075" y="3403600"/>
          <p14:tracePt t="33368" x="10188575" y="3441700"/>
          <p14:tracePt t="33376" x="10113963" y="3490913"/>
          <p14:tracePt t="33384" x="10026650" y="3529013"/>
          <p14:tracePt t="33393" x="9901238" y="3554413"/>
          <p14:tracePt t="33400" x="9750425" y="3579813"/>
          <p14:tracePt t="33408" x="9613900" y="3590925"/>
          <p14:tracePt t="33416" x="9424988" y="3629025"/>
          <p14:tracePt t="33424" x="9250363" y="3641725"/>
          <p14:tracePt t="33432" x="8999538" y="3692525"/>
          <p14:tracePt t="33439" x="8763000" y="3703638"/>
          <p14:tracePt t="33448" x="8435975" y="3729038"/>
          <p14:tracePt t="33455" x="8061325" y="3729038"/>
          <p14:tracePt t="33464" x="7723188" y="3729038"/>
          <p14:tracePt t="33472" x="7348538" y="3741738"/>
          <p14:tracePt t="33479" x="6997700" y="3767138"/>
          <p14:tracePt t="33488" x="6684963" y="3779838"/>
          <p14:tracePt t="33496" x="6370638" y="3803650"/>
          <p14:tracePt t="33504" x="6096000" y="3854450"/>
          <p14:tracePt t="33513" x="5883275" y="3879850"/>
          <p14:tracePt t="33520" x="5583238" y="3916363"/>
          <p14:tracePt t="33529" x="5294313" y="3979863"/>
          <p14:tracePt t="33536" x="5094288" y="4005263"/>
          <p14:tracePt t="33544" x="4956175" y="4067175"/>
          <p14:tracePt t="33552" x="4806950" y="4092575"/>
          <p14:tracePt t="33561" x="4668838" y="4129088"/>
          <p14:tracePt t="33568" x="4556125" y="4141788"/>
          <p14:tracePt t="33577" x="4430713" y="4154488"/>
          <p14:tracePt t="33583" x="4330700" y="4167188"/>
          <p14:tracePt t="33591" x="4243388" y="4205288"/>
          <p14:tracePt t="33599" x="4105275" y="4230688"/>
          <p14:tracePt t="33608" x="3979863" y="4230688"/>
          <p14:tracePt t="33616" x="3856038" y="4230688"/>
          <p14:tracePt t="33624" x="3730625" y="4230688"/>
          <p14:tracePt t="33632" x="3579813" y="4230688"/>
          <p14:tracePt t="33640" x="3441700" y="4230688"/>
          <p14:tracePt t="33648" x="3317875" y="4230688"/>
          <p14:tracePt t="33656" x="3192463" y="4230688"/>
          <p14:tracePt t="33664" x="3092450" y="4230688"/>
          <p14:tracePt t="33672" x="2992438" y="4230688"/>
          <p14:tracePt t="33680" x="2903538" y="4230688"/>
          <p14:tracePt t="33688" x="2841625" y="4230688"/>
          <p14:tracePt t="33696" x="2790825" y="4230688"/>
          <p14:tracePt t="33705" x="2728913" y="4230688"/>
          <p14:tracePt t="33713" x="2667000" y="4230688"/>
          <p14:tracePt t="33719" x="2616200" y="4230688"/>
          <p14:tracePt t="33728" x="2565400" y="4230688"/>
          <p14:tracePt t="33736" x="2503488" y="4217988"/>
          <p14:tracePt t="33745" x="2441575" y="4205288"/>
          <p14:tracePt t="33752" x="2352675" y="4205288"/>
          <p14:tracePt t="33762" x="2278063" y="4192588"/>
          <p14:tracePt t="33768" x="2228850" y="4192588"/>
          <p14:tracePt t="33777" x="2165350" y="4192588"/>
          <p14:tracePt t="33784" x="2116138" y="4192588"/>
          <p14:tracePt t="33793" x="2078038" y="4179888"/>
          <p14:tracePt t="33800" x="2027238" y="4154488"/>
          <p14:tracePt t="33808" x="2014538" y="4154488"/>
          <p14:tracePt t="33824" x="2003425" y="4154488"/>
          <p14:tracePt t="33839" x="1990725" y="4129088"/>
          <p14:tracePt t="33848" x="1990725" y="4105275"/>
          <p14:tracePt t="33855" x="1990725" y="4092575"/>
          <p14:tracePt t="33864" x="1978025" y="4092575"/>
          <p14:tracePt t="33872" x="1965325" y="4092575"/>
          <p14:tracePt t="33881" x="1939925" y="4092575"/>
          <p14:tracePt t="33888" x="1903413" y="4092575"/>
          <p14:tracePt t="33897" x="1865313" y="4092575"/>
          <p14:tracePt t="33904" x="1814513" y="4092575"/>
          <p14:tracePt t="33913" x="1778000" y="4092575"/>
          <p14:tracePt t="33920" x="1739900" y="4092575"/>
          <p14:tracePt t="33929" x="1727200" y="4092575"/>
          <p14:tracePt t="33936" x="1727200" y="4079875"/>
          <p14:tracePt t="34176" x="1814513" y="4079875"/>
          <p14:tracePt t="34184" x="1914525" y="4079875"/>
          <p14:tracePt t="34192" x="2027238" y="4079875"/>
          <p14:tracePt t="34200" x="2178050" y="4105275"/>
          <p14:tracePt t="34208" x="2328863" y="4129088"/>
          <p14:tracePt t="34216" x="2516188" y="4129088"/>
          <p14:tracePt t="34224" x="2741613" y="4129088"/>
          <p14:tracePt t="34232" x="2967038" y="4167188"/>
          <p14:tracePt t="34240" x="3241675" y="4179888"/>
          <p14:tracePt t="34248" x="3554413" y="4179888"/>
          <p14:tracePt t="34255" x="3856038" y="4179888"/>
          <p14:tracePt t="34264" x="4105275" y="4179888"/>
          <p14:tracePt t="34271" x="4305300" y="4179888"/>
          <p14:tracePt t="34279" x="4468813" y="4179888"/>
          <p14:tracePt t="34288" x="4619625" y="4179888"/>
          <p14:tracePt t="34296" x="4768850" y="4179888"/>
          <p14:tracePt t="34304" x="4919663" y="4179888"/>
          <p14:tracePt t="34313" x="5045075" y="4167188"/>
          <p14:tracePt t="34320" x="5145088" y="4167188"/>
          <p14:tracePt t="34329" x="5245100" y="4154488"/>
          <p14:tracePt t="34336" x="5319713" y="4129088"/>
          <p14:tracePt t="34345" x="5370513" y="4117975"/>
          <p14:tracePt t="34352" x="5445125" y="4029075"/>
          <p14:tracePt t="34363" x="5495925" y="3954463"/>
          <p14:tracePt t="34400" x="5507038" y="3941763"/>
          <p14:tracePt t="34416" x="5507038" y="3929063"/>
          <p14:tracePt t="34432" x="5483225" y="3929063"/>
          <p14:tracePt t="34440" x="5457825" y="3954463"/>
          <p14:tracePt t="34448" x="5419725" y="3954463"/>
          <p14:tracePt t="34456" x="5370513" y="3979863"/>
          <p14:tracePt t="34464" x="5307013" y="3992563"/>
          <p14:tracePt t="34472" x="5245100" y="4029075"/>
          <p14:tracePt t="34480" x="5170488" y="4067175"/>
          <p14:tracePt t="34488" x="5081588" y="4117975"/>
          <p14:tracePt t="34497" x="4994275" y="4154488"/>
          <p14:tracePt t="34504" x="4894263" y="4217988"/>
          <p14:tracePt t="34513" x="4794250" y="4305300"/>
          <p14:tracePt t="34519" x="4694238" y="4392613"/>
          <p14:tracePt t="34529" x="4594225" y="4543425"/>
          <p14:tracePt t="34536" x="4494213" y="4679950"/>
          <p14:tracePt t="34544" x="4418013" y="4818063"/>
          <p14:tracePt t="34552" x="4356100" y="4992688"/>
          <p14:tracePt t="34562" x="4318000" y="5143500"/>
          <p14:tracePt t="34568" x="4294188" y="5294313"/>
          <p14:tracePt t="34579" x="4268788" y="5443538"/>
          <p14:tracePt t="34584" x="4268788" y="5581650"/>
          <p14:tracePt t="34593" x="4256088" y="5719763"/>
          <p14:tracePt t="34600" x="4256088" y="5856288"/>
          <p14:tracePt t="34608" x="4256088" y="5945188"/>
          <p14:tracePt t="34616" x="4256088" y="6045200"/>
          <p14:tracePt t="34624" x="4256088" y="6157913"/>
          <p14:tracePt t="34632" x="4243388" y="6232525"/>
          <p14:tracePt t="34640" x="4230688" y="6294438"/>
          <p14:tracePt t="34648" x="4217988" y="6345238"/>
          <p14:tracePt t="34655" x="4192588" y="6419850"/>
          <p14:tracePt t="34664" x="4192588" y="6483350"/>
          <p14:tracePt t="34671" x="4192588" y="6545263"/>
          <p14:tracePt t="34680" x="4192588" y="6594475"/>
          <p14:tracePt t="34688" x="4192588" y="6645275"/>
          <p14:tracePt t="34696" x="4192588" y="6683375"/>
          <p14:tracePt t="34704" x="4205288" y="6707188"/>
          <p14:tracePt t="34712" x="4243388" y="6770688"/>
          <p14:tracePt t="34720" x="4268788" y="6819900"/>
          <p14:tracePt t="3560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9A6AF99-91D2-4AF9-BC21-6EF22C63B0FA}"/>
              </a:ext>
            </a:extLst>
          </p:cNvPr>
          <p:cNvSpPr txBox="1">
            <a:spLocks/>
          </p:cNvSpPr>
          <p:nvPr/>
        </p:nvSpPr>
        <p:spPr>
          <a:xfrm>
            <a:off x="500417" y="1485189"/>
            <a:ext cx="11427726" cy="7253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said to me, “ I wrote a letter to you.”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D6DBB4-92B3-43C3-8650-4309C876F6F4}"/>
              </a:ext>
            </a:extLst>
          </p:cNvPr>
          <p:cNvSpPr/>
          <p:nvPr/>
        </p:nvSpPr>
        <p:spPr>
          <a:xfrm>
            <a:off x="1105469" y="210404"/>
            <a:ext cx="10003808" cy="859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Indefinite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Past Perfect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95AFB1D-5E81-4BF0-A9F2-8FE6F2B839B1}"/>
              </a:ext>
            </a:extLst>
          </p:cNvPr>
          <p:cNvSpPr txBox="1">
            <a:spLocks/>
          </p:cNvSpPr>
          <p:nvPr/>
        </p:nvSpPr>
        <p:spPr>
          <a:xfrm>
            <a:off x="500417" y="2625487"/>
            <a:ext cx="11427725" cy="136307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Biplob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said me that he had written a letter to 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9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65"/>
    </mc:Choice>
    <mc:Fallback xmlns="">
      <p:transition spd="slow" advTm="32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4339" x="3517900" y="6259513"/>
          <p14:tracePt t="4686" x="1027113" y="6683375"/>
          <p14:tracePt t="4694" x="914400" y="6557963"/>
          <p14:tracePt t="4702" x="801688" y="6419850"/>
          <p14:tracePt t="4709" x="712788" y="6281738"/>
          <p14:tracePt t="4718" x="676275" y="6119813"/>
          <p14:tracePt t="4726" x="650875" y="5956300"/>
          <p14:tracePt t="4734" x="650875" y="5707063"/>
          <p14:tracePt t="4742" x="676275" y="5356225"/>
          <p14:tracePt t="4749" x="750888" y="4981575"/>
          <p14:tracePt t="4757" x="889000" y="4543425"/>
          <p14:tracePt t="4765" x="1001713" y="4105275"/>
          <p14:tracePt t="4774" x="1150938" y="3654425"/>
          <p14:tracePt t="4782" x="1263650" y="3254375"/>
          <p14:tracePt t="4790" x="1363663" y="2878138"/>
          <p14:tracePt t="4798" x="1439863" y="2540000"/>
          <p14:tracePt t="4806" x="1539875" y="2227263"/>
          <p14:tracePt t="4815" x="1589088" y="2027238"/>
          <p14:tracePt t="4822" x="1627188" y="1876425"/>
          <p14:tracePt t="4831" x="1665288" y="1752600"/>
          <p14:tracePt t="4838" x="1689100" y="1652588"/>
          <p14:tracePt t="4847" x="1752600" y="1552575"/>
          <p14:tracePt t="4854" x="1801813" y="1450975"/>
          <p14:tracePt t="4865" x="1865313" y="1339850"/>
          <p14:tracePt t="4870" x="1939925" y="1214438"/>
          <p14:tracePt t="4882" x="2003425" y="1138238"/>
          <p14:tracePt t="4886" x="2052638" y="1076325"/>
          <p14:tracePt t="4894" x="2078038" y="1025525"/>
          <p14:tracePt t="4902" x="2090738" y="1001713"/>
          <p14:tracePt t="4909" x="2090738" y="963613"/>
          <p14:tracePt t="4918" x="2090738" y="938213"/>
          <p14:tracePt t="4934" x="2090738" y="925513"/>
          <p14:tracePt t="4958" x="2090738" y="912813"/>
          <p14:tracePt t="4965" x="2090738" y="901700"/>
          <p14:tracePt t="4974" x="2065338" y="889000"/>
          <p14:tracePt t="4981" x="2065338" y="876300"/>
          <p14:tracePt t="4989" x="2065338" y="863600"/>
          <p14:tracePt t="4997" x="2052638" y="850900"/>
          <p14:tracePt t="5006" x="2052638" y="838200"/>
          <p14:tracePt t="5014" x="2039938" y="812800"/>
          <p14:tracePt t="5021" x="2014538" y="776288"/>
          <p14:tracePt t="5031" x="2014538" y="750888"/>
          <p14:tracePt t="5037" x="1978025" y="725488"/>
          <p14:tracePt t="5046" x="1952625" y="688975"/>
          <p14:tracePt t="5054" x="1939925" y="676275"/>
          <p14:tracePt t="5064" x="1914525" y="663575"/>
          <p14:tracePt t="5070" x="1903413" y="650875"/>
          <p14:tracePt t="5080" x="1878013" y="638175"/>
          <p14:tracePt t="5214" x="1865313" y="638175"/>
          <p14:tracePt t="5446" x="1878013" y="638175"/>
          <p14:tracePt t="5454" x="1914525" y="638175"/>
          <p14:tracePt t="5461" x="1965325" y="638175"/>
          <p14:tracePt t="5470" x="2003425" y="638175"/>
          <p14:tracePt t="5479" x="2078038" y="663575"/>
          <p14:tracePt t="5486" x="2116138" y="663575"/>
          <p14:tracePt t="5495" x="2139950" y="663575"/>
          <p14:tracePt t="5502" x="2165350" y="676275"/>
          <p14:tracePt t="5511" x="2203450" y="688975"/>
          <p14:tracePt t="5518" x="2228850" y="688975"/>
          <p14:tracePt t="5527" x="2252663" y="688975"/>
          <p14:tracePt t="5534" x="2278063" y="688975"/>
          <p14:tracePt t="5542" x="2328863" y="688975"/>
          <p14:tracePt t="5549" x="2378075" y="688975"/>
          <p14:tracePt t="5557" x="2452688" y="688975"/>
          <p14:tracePt t="5565" x="2554288" y="688975"/>
          <p14:tracePt t="5574" x="2654300" y="688975"/>
          <p14:tracePt t="5582" x="2754313" y="676275"/>
          <p14:tracePt t="5590" x="2867025" y="676275"/>
          <p14:tracePt t="5597" x="3003550" y="676275"/>
          <p14:tracePt t="5606" x="3128963" y="663575"/>
          <p14:tracePt t="5614" x="3267075" y="650875"/>
          <p14:tracePt t="5622" x="3405188" y="650875"/>
          <p14:tracePt t="5630" x="3530600" y="650875"/>
          <p14:tracePt t="5638" x="3667125" y="650875"/>
          <p14:tracePt t="5647" x="3767138" y="650875"/>
          <p14:tracePt t="5654" x="3856038" y="650875"/>
          <p14:tracePt t="5663" x="3968750" y="650875"/>
          <p14:tracePt t="5670" x="4092575" y="650875"/>
          <p14:tracePt t="5680" x="4192588" y="650875"/>
          <p14:tracePt t="5686" x="4256088" y="650875"/>
          <p14:tracePt t="5694" x="4343400" y="650875"/>
          <p14:tracePt t="5701" x="4443413" y="650875"/>
          <p14:tracePt t="5709" x="4530725" y="650875"/>
          <p14:tracePt t="5717" x="4594225" y="650875"/>
          <p14:tracePt t="5726" x="4643438" y="650875"/>
          <p14:tracePt t="5733" x="4668838" y="650875"/>
          <p14:tracePt t="5742" x="4719638" y="650875"/>
          <p14:tracePt t="5750" x="4743450" y="650875"/>
          <p14:tracePt t="5758" x="4768850" y="650875"/>
          <p14:tracePt t="5773" x="4781550" y="650875"/>
          <p14:tracePt t="5782" x="4794250" y="663575"/>
          <p14:tracePt t="5790" x="4806950" y="676275"/>
          <p14:tracePt t="5798" x="4843463" y="676275"/>
          <p14:tracePt t="5806" x="4881563" y="676275"/>
          <p14:tracePt t="5815" x="4919663" y="676275"/>
          <p14:tracePt t="5821" x="4956175" y="676275"/>
          <p14:tracePt t="5830" x="5019675" y="676275"/>
          <p14:tracePt t="5837" x="5068888" y="676275"/>
          <p14:tracePt t="5847" x="5132388" y="676275"/>
          <p14:tracePt t="5854" x="5194300" y="676275"/>
          <p14:tracePt t="5863" x="5245100" y="676275"/>
          <p14:tracePt t="5870" x="5319713" y="676275"/>
          <p14:tracePt t="5879" x="5370513" y="676275"/>
          <p14:tracePt t="5886" x="5432425" y="676275"/>
          <p14:tracePt t="5895" x="5495925" y="676275"/>
          <p14:tracePt t="5914" x="5645150" y="700088"/>
          <p14:tracePt t="5918" x="5745163" y="725488"/>
          <p14:tracePt t="5926" x="5832475" y="750888"/>
          <p14:tracePt t="5934" x="5895975" y="750888"/>
          <p14:tracePt t="5943" x="5957888" y="763588"/>
          <p14:tracePt t="5949" x="6021388" y="776288"/>
          <p14:tracePt t="5957" x="6096000" y="776288"/>
          <p14:tracePt t="5966" x="6157913" y="776288"/>
          <p14:tracePt t="5974" x="6234113" y="776288"/>
          <p14:tracePt t="5981" x="6270625" y="776288"/>
          <p14:tracePt t="5990" x="6308725" y="776288"/>
          <p14:tracePt t="5998" x="6359525" y="776288"/>
          <p14:tracePt t="6006" x="6396038" y="776288"/>
          <p14:tracePt t="6015" x="6434138" y="776288"/>
          <p14:tracePt t="6022" x="6472238" y="776288"/>
          <p14:tracePt t="6030" x="6496050" y="776288"/>
          <p14:tracePt t="6038" x="6521450" y="776288"/>
          <p14:tracePt t="6047" x="6546850" y="776288"/>
          <p14:tracePt t="6054" x="6572250" y="776288"/>
          <p14:tracePt t="6062" x="6596063" y="776288"/>
          <p14:tracePt t="6070" x="6621463" y="776288"/>
          <p14:tracePt t="6079" x="6634163" y="776288"/>
          <p14:tracePt t="6086" x="6646863" y="776288"/>
          <p14:tracePt t="6096" x="6659563" y="776288"/>
          <p14:tracePt t="6109" x="6672263" y="776288"/>
          <p14:tracePt t="6118" x="6684963" y="776288"/>
          <p14:tracePt t="6126" x="6708775" y="763588"/>
          <p14:tracePt t="6150" x="6721475" y="763588"/>
          <p14:tracePt t="6158" x="6734175" y="763588"/>
          <p14:tracePt t="6166" x="6746875" y="763588"/>
          <p14:tracePt t="6174" x="6759575" y="763588"/>
          <p14:tracePt t="6181" x="6784975" y="763588"/>
          <p14:tracePt t="6190" x="6821488" y="763588"/>
          <p14:tracePt t="6197" x="6859588" y="750888"/>
          <p14:tracePt t="6206" x="6946900" y="738188"/>
          <p14:tracePt t="6215" x="6997700" y="738188"/>
          <p14:tracePt t="6221" x="7085013" y="738188"/>
          <p14:tracePt t="6230" x="7172325" y="738188"/>
          <p14:tracePt t="6237" x="7272338" y="738188"/>
          <p14:tracePt t="6247" x="7335838" y="738188"/>
          <p14:tracePt t="6254" x="7410450" y="738188"/>
          <p14:tracePt t="6263" x="7485063" y="725488"/>
          <p14:tracePt t="6270" x="7572375" y="725488"/>
          <p14:tracePt t="6278" x="7648575" y="725488"/>
          <p14:tracePt t="6286" x="7697788" y="725488"/>
          <p14:tracePt t="6295" x="7735888" y="712788"/>
          <p14:tracePt t="6302" x="7773988" y="700088"/>
          <p14:tracePt t="6310" x="7810500" y="700088"/>
          <p14:tracePt t="6318" x="7848600" y="700088"/>
          <p14:tracePt t="6326" x="7910513" y="700088"/>
          <p14:tracePt t="6334" x="7961313" y="700088"/>
          <p14:tracePt t="6342" x="7999413" y="700088"/>
          <p14:tracePt t="6349" x="8035925" y="700088"/>
          <p14:tracePt t="6357" x="8074025" y="700088"/>
          <p14:tracePt t="6365" x="8099425" y="688975"/>
          <p14:tracePt t="6374" x="8148638" y="676275"/>
          <p14:tracePt t="6382" x="8212138" y="676275"/>
          <p14:tracePt t="6389" x="8261350" y="676275"/>
          <p14:tracePt t="6398" x="8299450" y="676275"/>
          <p14:tracePt t="6406" x="8335963" y="676275"/>
          <p14:tracePt t="6415" x="8374063" y="663575"/>
          <p14:tracePt t="6422" x="8399463" y="663575"/>
          <p14:tracePt t="6431" x="8448675" y="663575"/>
          <p14:tracePt t="6437" x="8524875" y="663575"/>
          <p14:tracePt t="6447" x="8586788" y="663575"/>
          <p14:tracePt t="6454" x="8637588" y="663575"/>
          <p14:tracePt t="6464" x="8686800" y="663575"/>
          <p14:tracePt t="6470" x="8763000" y="663575"/>
          <p14:tracePt t="6479" x="8837613" y="663575"/>
          <p14:tracePt t="6485" x="8924925" y="663575"/>
          <p14:tracePt t="6495" x="8975725" y="663575"/>
          <p14:tracePt t="6501" x="9050338" y="663575"/>
          <p14:tracePt t="6509" x="9112250" y="663575"/>
          <p14:tracePt t="6518" x="9163050" y="663575"/>
          <p14:tracePt t="6526" x="9188450" y="663575"/>
          <p14:tracePt t="6534" x="9224963" y="663575"/>
          <p14:tracePt t="6542" x="9263063" y="663575"/>
          <p14:tracePt t="6550" x="9288463" y="663575"/>
          <p14:tracePt t="6558" x="9324975" y="663575"/>
          <p14:tracePt t="6566" x="9350375" y="663575"/>
          <p14:tracePt t="6574" x="9375775" y="663575"/>
          <p14:tracePt t="6581" x="9388475" y="663575"/>
          <p14:tracePt t="6590" x="9401175" y="663575"/>
          <p14:tracePt t="6598" x="9424988" y="663575"/>
          <p14:tracePt t="6614" x="9437688" y="663575"/>
          <p14:tracePt t="6621" x="9450388" y="663575"/>
          <p14:tracePt t="6630" x="9463088" y="663575"/>
          <p14:tracePt t="6662" x="9475788" y="663575"/>
          <p14:tracePt t="6669" x="9488488" y="650875"/>
          <p14:tracePt t="6686" x="9501188" y="650875"/>
          <p14:tracePt t="6701" x="9525000" y="650875"/>
          <p14:tracePt t="6718" x="9537700" y="650875"/>
          <p14:tracePt t="6726" x="9563100" y="650875"/>
          <p14:tracePt t="6734" x="9588500" y="650875"/>
          <p14:tracePt t="6742" x="9613900" y="650875"/>
          <p14:tracePt t="6749" x="9650413" y="650875"/>
          <p14:tracePt t="6757" x="9675813" y="650875"/>
          <p14:tracePt t="6765" x="9688513" y="650875"/>
          <p14:tracePt t="6774" x="9713913" y="650875"/>
          <p14:tracePt t="6974" x="9713913" y="663575"/>
          <p14:tracePt t="6990" x="9713913" y="676275"/>
          <p14:tracePt t="6998" x="9713913" y="688975"/>
          <p14:tracePt t="7085" x="9713913" y="700088"/>
          <p14:tracePt t="7181" x="9688513" y="700088"/>
          <p14:tracePt t="7262" x="9675813" y="712788"/>
          <p14:tracePt t="7318" x="9663113" y="712788"/>
          <p14:tracePt t="7678" x="9650413" y="725488"/>
          <p14:tracePt t="10318" x="9637713" y="725488"/>
          <p14:tracePt t="10325" x="9626600" y="725488"/>
          <p14:tracePt t="10334" x="9588500" y="750888"/>
          <p14:tracePt t="10342" x="9475788" y="763588"/>
          <p14:tracePt t="10350" x="9350375" y="801688"/>
          <p14:tracePt t="10358" x="9188450" y="838200"/>
          <p14:tracePt t="10365" x="9050338" y="889000"/>
          <p14:tracePt t="10373" x="8912225" y="925513"/>
          <p14:tracePt t="10381" x="8786813" y="938213"/>
          <p14:tracePt t="10390" x="8661400" y="963613"/>
          <p14:tracePt t="10398" x="8574088" y="989013"/>
          <p14:tracePt t="10406" x="8512175" y="1001713"/>
          <p14:tracePt t="10414" x="8435975" y="1014413"/>
          <p14:tracePt t="10422" x="8361363" y="1025525"/>
          <p14:tracePt t="10431" x="8223250" y="1050925"/>
          <p14:tracePt t="10438" x="8074025" y="1089025"/>
          <p14:tracePt t="10448" x="7935913" y="1138238"/>
          <p14:tracePt t="10453" x="7773988" y="1163638"/>
          <p14:tracePt t="10464" x="7623175" y="1189038"/>
          <p14:tracePt t="10470" x="7472363" y="1214438"/>
          <p14:tracePt t="10479" x="7323138" y="1250950"/>
          <p14:tracePt t="10486" x="7172325" y="1314450"/>
          <p14:tracePt t="10496" x="7010400" y="1339850"/>
          <p14:tracePt t="10501" x="6872288" y="1389063"/>
          <p14:tracePt t="10510" x="6721475" y="1401763"/>
          <p14:tracePt t="10517" x="6559550" y="1414463"/>
          <p14:tracePt t="10526" x="6383338" y="1439863"/>
          <p14:tracePt t="10534" x="6234113" y="1463675"/>
          <p14:tracePt t="10542" x="6083300" y="1476375"/>
          <p14:tracePt t="10550" x="5983288" y="1476375"/>
          <p14:tracePt t="10558" x="5857875" y="1476375"/>
          <p14:tracePt t="10566" x="5745163" y="1501775"/>
          <p14:tracePt t="10574" x="5619750" y="1527175"/>
          <p14:tracePt t="10582" x="5495925" y="1527175"/>
          <p14:tracePt t="10590" x="5345113" y="1527175"/>
          <p14:tracePt t="10598" x="5219700" y="1527175"/>
          <p14:tracePt t="10606" x="5068888" y="1527175"/>
          <p14:tracePt t="10614" x="4919663" y="1527175"/>
          <p14:tracePt t="10622" x="4768850" y="1527175"/>
          <p14:tracePt t="10630" x="4619625" y="1527175"/>
          <p14:tracePt t="10637" x="4468813" y="1527175"/>
          <p14:tracePt t="10647" x="4281488" y="1527175"/>
          <p14:tracePt t="10653" x="4117975" y="1527175"/>
          <p14:tracePt t="10662" x="3943350" y="1539875"/>
          <p14:tracePt t="10670" x="3730625" y="1552575"/>
          <p14:tracePt t="10679" x="3567113" y="1576388"/>
          <p14:tracePt t="10686" x="3392488" y="1614488"/>
          <p14:tracePt t="10695" x="3241675" y="1663700"/>
          <p14:tracePt t="10702" x="3067050" y="1701800"/>
          <p14:tracePt t="10711" x="2928938" y="1765300"/>
          <p14:tracePt t="10718" x="2816225" y="1814513"/>
          <p14:tracePt t="10726" x="2728913" y="1852613"/>
          <p14:tracePt t="10734" x="2667000" y="1852613"/>
          <p14:tracePt t="10742" x="2654300" y="1865313"/>
          <p14:tracePt t="10886" x="2641600" y="1865313"/>
          <p14:tracePt t="10901" x="2641600" y="1876425"/>
          <p14:tracePt t="10918" x="2641600" y="1889125"/>
          <p14:tracePt t="10926" x="2628900" y="1901825"/>
          <p14:tracePt t="10942" x="2616200" y="1914525"/>
          <p14:tracePt t="11190" x="2603500" y="1914525"/>
          <p14:tracePt t="11198" x="2603500" y="1927225"/>
          <p14:tracePt t="11206" x="2590800" y="1939925"/>
          <p14:tracePt t="11214" x="2578100" y="1939925"/>
          <p14:tracePt t="11221" x="2565400" y="1939925"/>
          <p14:tracePt t="11230" x="2541588" y="1939925"/>
          <p14:tracePt t="11238" x="2541588" y="1952625"/>
          <p14:tracePt t="11247" x="2516188" y="1965325"/>
          <p14:tracePt t="11254" x="2503488" y="1978025"/>
          <p14:tracePt t="11263" x="2490788" y="1989138"/>
          <p14:tracePt t="11270" x="2465388" y="1989138"/>
          <p14:tracePt t="11279" x="2441575" y="1989138"/>
          <p14:tracePt t="11453" x="2441575" y="2014538"/>
          <p14:tracePt t="11461" x="2452688" y="2014538"/>
          <p14:tracePt t="11470" x="2465388" y="2014538"/>
          <p14:tracePt t="11478" x="2490788" y="2014538"/>
          <p14:tracePt t="11486" x="2554288" y="2014538"/>
          <p14:tracePt t="11496" x="2590800" y="2001838"/>
          <p14:tracePt t="11502" x="2667000" y="1989138"/>
          <p14:tracePt t="11511" x="2767013" y="1989138"/>
          <p14:tracePt t="11518" x="2879725" y="1989138"/>
          <p14:tracePt t="11526" x="3016250" y="1989138"/>
          <p14:tracePt t="11534" x="3141663" y="1989138"/>
          <p14:tracePt t="11542" x="3279775" y="1989138"/>
          <p14:tracePt t="11550" x="3405188" y="1978025"/>
          <p14:tracePt t="11558" x="3479800" y="1978025"/>
          <p14:tracePt t="11565" x="3554413" y="1978025"/>
          <p14:tracePt t="11573" x="3617913" y="1978025"/>
          <p14:tracePt t="11581" x="3643313" y="1965325"/>
          <p14:tracePt t="11591" x="3667125" y="1952625"/>
          <p14:tracePt t="11598" x="3679825" y="1952625"/>
          <p14:tracePt t="11606" x="3692525" y="1952625"/>
          <p14:tracePt t="11654" x="3717925" y="1952625"/>
          <p14:tracePt t="11678" x="3730625" y="1952625"/>
          <p14:tracePt t="11686" x="3756025" y="1952625"/>
          <p14:tracePt t="11694" x="3792538" y="1952625"/>
          <p14:tracePt t="11701" x="3830638" y="1952625"/>
          <p14:tracePt t="11709" x="3867150" y="1952625"/>
          <p14:tracePt t="11718" x="3905250" y="1952625"/>
          <p14:tracePt t="11725" x="3956050" y="1952625"/>
          <p14:tracePt t="11734" x="3979863" y="1952625"/>
          <p14:tracePt t="11742" x="4005263" y="1952625"/>
          <p14:tracePt t="11750" x="4056063" y="1952625"/>
          <p14:tracePt t="11758" x="4105275" y="1952625"/>
          <p14:tracePt t="11766" x="4156075" y="1952625"/>
          <p14:tracePt t="11774" x="4192588" y="1952625"/>
          <p14:tracePt t="11782" x="4230688" y="1952625"/>
          <p14:tracePt t="11790" x="4256088" y="1952625"/>
          <p14:tracePt t="11798" x="4305300" y="1952625"/>
          <p14:tracePt t="11806" x="4356100" y="1952625"/>
          <p14:tracePt t="11814" x="4406900" y="1952625"/>
          <p14:tracePt t="11822" x="4443413" y="1952625"/>
          <p14:tracePt t="11830" x="4481513" y="1952625"/>
          <p14:tracePt t="11837" x="4518025" y="1952625"/>
          <p14:tracePt t="11846" x="4543425" y="1952625"/>
          <p14:tracePt t="11853" x="4568825" y="1952625"/>
          <p14:tracePt t="11863" x="4619625" y="1952625"/>
          <p14:tracePt t="11870" x="4643438" y="1952625"/>
          <p14:tracePt t="11880" x="4668838" y="1952625"/>
          <p14:tracePt t="11885" x="4681538" y="1952625"/>
          <p14:tracePt t="11897" x="4706938" y="1952625"/>
          <p14:tracePt t="11902" x="4719638" y="1952625"/>
          <p14:tracePt t="11913" x="4743450" y="1952625"/>
          <p14:tracePt t="11918" x="4756150" y="1952625"/>
          <p14:tracePt t="11926" x="4794250" y="1952625"/>
          <p14:tracePt t="11934" x="4819650" y="1952625"/>
          <p14:tracePt t="11942" x="4832350" y="1952625"/>
          <p14:tracePt t="11950" x="4868863" y="1952625"/>
          <p14:tracePt t="11958" x="4919663" y="1952625"/>
          <p14:tracePt t="11965" x="4968875" y="1952625"/>
          <p14:tracePt t="11973" x="5045075" y="1952625"/>
          <p14:tracePt t="11981" x="5119688" y="1952625"/>
          <p14:tracePt t="11990" x="5194300" y="1952625"/>
          <p14:tracePt t="11997" x="5257800" y="1952625"/>
          <p14:tracePt t="12006" x="5345113" y="1952625"/>
          <p14:tracePt t="12014" x="5407025" y="1952625"/>
          <p14:tracePt t="12022" x="5470525" y="1952625"/>
          <p14:tracePt t="12030" x="5495925" y="1952625"/>
          <p14:tracePt t="12038" x="5545138" y="1952625"/>
          <p14:tracePt t="12046" x="5583238" y="1952625"/>
          <p14:tracePt t="12054" x="5619750" y="1952625"/>
          <p14:tracePt t="12064" x="5670550" y="1952625"/>
          <p14:tracePt t="12070" x="5695950" y="1952625"/>
          <p14:tracePt t="12079" x="5719763" y="1952625"/>
          <p14:tracePt t="12086" x="5757863" y="1952625"/>
          <p14:tracePt t="12097" x="5808663" y="1952625"/>
          <p14:tracePt t="12101" x="5857875" y="1952625"/>
          <p14:tracePt t="12109" x="5895975" y="1952625"/>
          <p14:tracePt t="12118" x="5945188" y="1952625"/>
          <p14:tracePt t="12125" x="6021388" y="1952625"/>
          <p14:tracePt t="12134" x="6083300" y="1952625"/>
          <p14:tracePt t="12142" x="6134100" y="1952625"/>
          <p14:tracePt t="12150" x="6208713" y="1952625"/>
          <p14:tracePt t="12158" x="6270625" y="1952625"/>
          <p14:tracePt t="12166" x="6308725" y="1965325"/>
          <p14:tracePt t="12174" x="6346825" y="1978025"/>
          <p14:tracePt t="12182" x="6383338" y="1978025"/>
          <p14:tracePt t="12190" x="6421438" y="1978025"/>
          <p14:tracePt t="12198" x="6472238" y="1978025"/>
          <p14:tracePt t="12206" x="6521450" y="1978025"/>
          <p14:tracePt t="12214" x="6559550" y="1978025"/>
          <p14:tracePt t="12222" x="6608763" y="1978025"/>
          <p14:tracePt t="12231" x="6684963" y="1978025"/>
          <p14:tracePt t="12237" x="6784975" y="1978025"/>
          <p14:tracePt t="12246" x="6872288" y="1978025"/>
          <p14:tracePt t="12253" x="6972300" y="1978025"/>
          <p14:tracePt t="12262" x="7072313" y="1978025"/>
          <p14:tracePt t="12270" x="7172325" y="1978025"/>
          <p14:tracePt t="12278" x="7272338" y="1978025"/>
          <p14:tracePt t="12286" x="7372350" y="1978025"/>
          <p14:tracePt t="12295" x="7459663" y="1978025"/>
          <p14:tracePt t="12302" x="7523163" y="1978025"/>
          <p14:tracePt t="12310" x="7610475" y="1978025"/>
          <p14:tracePt t="12318" x="7673975" y="1978025"/>
          <p14:tracePt t="12326" x="7748588" y="1978025"/>
          <p14:tracePt t="12334" x="7848600" y="1978025"/>
          <p14:tracePt t="12342" x="7910513" y="1978025"/>
          <p14:tracePt t="12350" x="7961313" y="1978025"/>
          <p14:tracePt t="12358" x="8035925" y="1978025"/>
          <p14:tracePt t="12365" x="8086725" y="1978025"/>
          <p14:tracePt t="12373" x="8123238" y="1978025"/>
          <p14:tracePt t="12381" x="8161338" y="1978025"/>
          <p14:tracePt t="12390" x="8199438" y="1978025"/>
          <p14:tracePt t="12397" x="8223250" y="1978025"/>
          <p14:tracePt t="12406" x="8248650" y="1978025"/>
          <p14:tracePt t="12413" x="8274050" y="1978025"/>
          <p14:tracePt t="12422" x="8312150" y="1978025"/>
          <p14:tracePt t="12430" x="8348663" y="1978025"/>
          <p14:tracePt t="12438" x="8399463" y="1978025"/>
          <p14:tracePt t="12447" x="8474075" y="1978025"/>
          <p14:tracePt t="12454" x="8524875" y="1978025"/>
          <p14:tracePt t="12464" x="8586788" y="1978025"/>
          <p14:tracePt t="12470" x="8699500" y="1978025"/>
          <p14:tracePt t="12479" x="8799513" y="1978025"/>
          <p14:tracePt t="12486" x="8899525" y="1989138"/>
          <p14:tracePt t="12495" x="8999538" y="1989138"/>
          <p14:tracePt t="12502" x="9063038" y="1989138"/>
          <p14:tracePt t="12509" x="9150350" y="1989138"/>
          <p14:tracePt t="12517" x="9212263" y="1989138"/>
          <p14:tracePt t="12525" x="9263063" y="1989138"/>
          <p14:tracePt t="12534" x="9324975" y="1989138"/>
          <p14:tracePt t="12542" x="9375775" y="1989138"/>
          <p14:tracePt t="12550" x="9388475" y="1989138"/>
          <p14:tracePt t="12557" x="9413875" y="1989138"/>
          <p14:tracePt t="12566" x="9424988" y="1989138"/>
          <p14:tracePt t="12630" x="9450388" y="1989138"/>
          <p14:tracePt t="13822" x="9463088" y="2001838"/>
          <p14:tracePt t="13870" x="9450388" y="2001838"/>
          <p14:tracePt t="14509" x="9437688" y="2014538"/>
          <p14:tracePt t="16150" x="9424988" y="2014538"/>
          <p14:tracePt t="16158" x="9413875" y="2014538"/>
          <p14:tracePt t="16166" x="9401175" y="2014538"/>
          <p14:tracePt t="16173" x="9375775" y="2014538"/>
          <p14:tracePt t="16182" x="9324975" y="2014538"/>
          <p14:tracePt t="16189" x="9250363" y="2014538"/>
          <p14:tracePt t="16198" x="9188450" y="2014538"/>
          <p14:tracePt t="16206" x="9137650" y="2014538"/>
          <p14:tracePt t="16214" x="9012238" y="2014538"/>
          <p14:tracePt t="16221" x="8874125" y="2014538"/>
          <p14:tracePt t="16230" x="8661400" y="2014538"/>
          <p14:tracePt t="16237" x="8386763" y="2001838"/>
          <p14:tracePt t="16247" x="8110538" y="2001838"/>
          <p14:tracePt t="16253" x="7848600" y="1978025"/>
          <p14:tracePt t="16263" x="7635875" y="1939925"/>
          <p14:tracePt t="16270" x="7385050" y="1927225"/>
          <p14:tracePt t="16279" x="7185025" y="1889125"/>
          <p14:tracePt t="16286" x="7021513" y="1876425"/>
          <p14:tracePt t="16294" x="6872288" y="1852613"/>
          <p14:tracePt t="16302" x="6721475" y="1827213"/>
          <p14:tracePt t="16312" x="6621463" y="1814513"/>
          <p14:tracePt t="16318" x="6534150" y="1801813"/>
          <p14:tracePt t="16326" x="6496050" y="1789113"/>
          <p14:tracePt t="16334" x="6472238" y="1789113"/>
          <p14:tracePt t="16343" x="6459538" y="1789113"/>
          <p14:tracePt t="16374" x="6434138" y="1789113"/>
          <p14:tracePt t="16389" x="6408738" y="1789113"/>
          <p14:tracePt t="16397" x="6370638" y="1789113"/>
          <p14:tracePt t="16406" x="6346825" y="1789113"/>
          <p14:tracePt t="16414" x="6308725" y="1789113"/>
          <p14:tracePt t="16422" x="6270625" y="1801813"/>
          <p14:tracePt t="16430" x="6259513" y="1801813"/>
          <p14:tracePt t="16438" x="6221413" y="1814513"/>
          <p14:tracePt t="16447" x="6170613" y="1814513"/>
          <p14:tracePt t="16454" x="6134100" y="1827213"/>
          <p14:tracePt t="16463" x="6070600" y="1839913"/>
          <p14:tracePt t="16470" x="6021388" y="1839913"/>
          <p14:tracePt t="16479" x="5983288" y="1839913"/>
          <p14:tracePt t="16486" x="5945188" y="1839913"/>
          <p14:tracePt t="16496" x="5932488" y="1839913"/>
          <p14:tracePt t="16502" x="5921375" y="1852613"/>
          <p14:tracePt t="16510" x="5908675" y="1865313"/>
          <p14:tracePt t="16517" x="5895975" y="1865313"/>
          <p14:tracePt t="16525" x="5883275" y="1876425"/>
          <p14:tracePt t="16534" x="5870575" y="1876425"/>
          <p14:tracePt t="16822" x="5883275" y="1876425"/>
          <p14:tracePt t="16830" x="5895975" y="1876425"/>
          <p14:tracePt t="16838" x="5921375" y="1876425"/>
          <p14:tracePt t="16846" x="5957888" y="1876425"/>
          <p14:tracePt t="16854" x="6008688" y="1876425"/>
          <p14:tracePt t="16863" x="6146800" y="1876425"/>
          <p14:tracePt t="16870" x="6270625" y="1865313"/>
          <p14:tracePt t="16878" x="6408738" y="1852613"/>
          <p14:tracePt t="16896" x="6721475" y="1852613"/>
          <p14:tracePt t="16902" x="6934200" y="1839913"/>
          <p14:tracePt t="16910" x="7146925" y="1827213"/>
          <p14:tracePt t="16918" x="7359650" y="1814513"/>
          <p14:tracePt t="16926" x="7548563" y="1814513"/>
          <p14:tracePt t="16934" x="7773988" y="1814513"/>
          <p14:tracePt t="16942" x="7974013" y="1814513"/>
          <p14:tracePt t="16949" x="8148638" y="1839913"/>
          <p14:tracePt t="16958" x="8299450" y="1876425"/>
          <p14:tracePt t="16966" x="8435975" y="1939925"/>
          <p14:tracePt t="16973" x="8537575" y="1965325"/>
          <p14:tracePt t="16982" x="8612188" y="1978025"/>
          <p14:tracePt t="16990" x="8686800" y="1989138"/>
          <p14:tracePt t="16997" x="8763000" y="2027238"/>
          <p14:tracePt t="17006" x="8824913" y="2039938"/>
          <p14:tracePt t="17015" x="8912225" y="2052638"/>
          <p14:tracePt t="17022" x="9012238" y="2089150"/>
          <p14:tracePt t="17031" x="9088438" y="2089150"/>
          <p14:tracePt t="17037" x="9150350" y="2089150"/>
          <p14:tracePt t="17047" x="9224963" y="2089150"/>
          <p14:tracePt t="17053" x="9275763" y="2089150"/>
          <p14:tracePt t="17064" x="9312275" y="2089150"/>
          <p14:tracePt t="17070" x="9324975" y="2089150"/>
          <p14:tracePt t="17150" x="9337675" y="2089150"/>
          <p14:tracePt t="17158" x="9350375" y="2089150"/>
          <p14:tracePt t="17166" x="9363075" y="2089150"/>
          <p14:tracePt t="17174" x="9375775" y="2089150"/>
          <p14:tracePt t="17182" x="9388475" y="2089150"/>
          <p14:tracePt t="17189" x="9401175" y="2089150"/>
          <p14:tracePt t="17197" x="9424988" y="2089150"/>
          <p14:tracePt t="17206" x="9450388" y="2089150"/>
          <p14:tracePt t="17214" x="9475788" y="2089150"/>
          <p14:tracePt t="17222" x="9488488" y="2089150"/>
          <p14:tracePt t="17230" x="9513888" y="2078038"/>
          <p14:tracePt t="17238" x="9550400" y="2078038"/>
          <p14:tracePt t="17247" x="9613900" y="2078038"/>
          <p14:tracePt t="17254" x="9701213" y="2078038"/>
          <p14:tracePt t="17263" x="9801225" y="2078038"/>
          <p14:tracePt t="17270" x="9926638" y="2089150"/>
          <p14:tracePt t="17279" x="10052050" y="2101850"/>
          <p14:tracePt t="17286" x="10188575" y="2114550"/>
          <p14:tracePt t="17296" x="10313988" y="2127250"/>
          <p14:tracePt t="17302" x="10414000" y="2139950"/>
          <p14:tracePt t="17310" x="10514013" y="2152650"/>
          <p14:tracePt t="17317" x="10602913" y="2152650"/>
          <p14:tracePt t="17326" x="10664825" y="2152650"/>
          <p14:tracePt t="17333" x="10702925" y="2152650"/>
          <p14:tracePt t="17342" x="10715625" y="2152650"/>
          <p14:tracePt t="17350" x="10739438" y="2152650"/>
          <p14:tracePt t="17550" x="10739438" y="2165350"/>
          <p14:tracePt t="17630" x="10715625" y="2178050"/>
          <p14:tracePt t="21966" x="10702925" y="2190750"/>
          <p14:tracePt t="21973" x="10690225" y="2190750"/>
          <p14:tracePt t="21981" x="10677525" y="2190750"/>
          <p14:tracePt t="21989" x="10639425" y="2201863"/>
          <p14:tracePt t="21997" x="10577513" y="2201863"/>
          <p14:tracePt t="22006" x="10464800" y="2201863"/>
          <p14:tracePt t="22014" x="10313988" y="2201863"/>
          <p14:tracePt t="22022" x="10126663" y="2178050"/>
          <p14:tracePt t="22031" x="9813925" y="2152650"/>
          <p14:tracePt t="22038" x="9401175" y="2152650"/>
          <p14:tracePt t="22047" x="8999538" y="2152650"/>
          <p14:tracePt t="22054" x="8574088" y="2165350"/>
          <p14:tracePt t="22063" x="8235950" y="2165350"/>
          <p14:tracePt t="22070" x="7999413" y="2165350"/>
          <p14:tracePt t="22079" x="7785100" y="2165350"/>
          <p14:tracePt t="22086" x="7597775" y="2165350"/>
          <p14:tracePt t="22095" x="7448550" y="2165350"/>
          <p14:tracePt t="22102" x="7348538" y="2152650"/>
          <p14:tracePt t="22112" x="7259638" y="2139950"/>
          <p14:tracePt t="22117" x="7223125" y="2127250"/>
          <p14:tracePt t="22125" x="7197725" y="2114550"/>
          <p14:tracePt t="22134" x="7172325" y="2114550"/>
          <p14:tracePt t="22141" x="7146925" y="2114550"/>
          <p14:tracePt t="22397" x="7134225" y="2114550"/>
          <p14:tracePt t="22406" x="7123113" y="2114550"/>
          <p14:tracePt t="22413" x="7072313" y="2114550"/>
          <p14:tracePt t="22421" x="7021513" y="2114550"/>
          <p14:tracePt t="22429" x="6934200" y="2114550"/>
          <p14:tracePt t="22438" x="6884988" y="2114550"/>
          <p14:tracePt t="22446" x="6797675" y="2114550"/>
          <p14:tracePt t="22454" x="6708775" y="2114550"/>
          <p14:tracePt t="22463" x="6634163" y="2114550"/>
          <p14:tracePt t="22470" x="6546850" y="2114550"/>
          <p14:tracePt t="22479" x="6446838" y="2089150"/>
          <p14:tracePt t="22486" x="6370638" y="2065338"/>
          <p14:tracePt t="22495" x="6334125" y="2052638"/>
          <p14:tracePt t="22502" x="6259513" y="2027238"/>
          <p14:tracePt t="22513" x="6208713" y="2027238"/>
          <p14:tracePt t="22518" x="6183313" y="2014538"/>
          <p14:tracePt t="22526" x="6157913" y="2014538"/>
          <p14:tracePt t="22702" x="6157913" y="2001838"/>
          <p14:tracePt t="22726" x="6157913" y="1989138"/>
          <p14:tracePt t="22734" x="6170613" y="1989138"/>
          <p14:tracePt t="22743" x="6183313" y="1978025"/>
          <p14:tracePt t="22750" x="6208713" y="1965325"/>
          <p14:tracePt t="22758" x="6234113" y="1952625"/>
          <p14:tracePt t="22766" x="6270625" y="1952625"/>
          <p14:tracePt t="22775" x="6283325" y="1939925"/>
          <p14:tracePt t="22781" x="6296025" y="1939925"/>
          <p14:tracePt t="22790" x="6334125" y="1927225"/>
          <p14:tracePt t="22797" x="6346825" y="1927225"/>
          <p14:tracePt t="22806" x="6370638" y="1927225"/>
          <p14:tracePt t="22813" x="6396038" y="1914525"/>
          <p14:tracePt t="22822" x="6421438" y="1901825"/>
          <p14:tracePt t="22830" x="6472238" y="1901825"/>
          <p14:tracePt t="22838" x="6508750" y="1889125"/>
          <p14:tracePt t="22847" x="6559550" y="1865313"/>
          <p14:tracePt t="22854" x="6596063" y="1865313"/>
          <p14:tracePt t="22863" x="6659563" y="1865313"/>
          <p14:tracePt t="22870" x="6721475" y="1865313"/>
          <p14:tracePt t="22880" x="6784975" y="1852613"/>
          <p14:tracePt t="22886" x="6821488" y="1852613"/>
          <p14:tracePt t="22896" x="6897688" y="1852613"/>
          <p14:tracePt t="22902" x="6997700" y="1852613"/>
          <p14:tracePt t="22912" x="7097713" y="1852613"/>
          <p14:tracePt t="22918" x="7185025" y="1852613"/>
          <p14:tracePt t="22925" x="7235825" y="1852613"/>
          <p14:tracePt t="22933" x="7310438" y="1852613"/>
          <p14:tracePt t="22941" x="7423150" y="1852613"/>
          <p14:tracePt t="22950" x="7523163" y="1852613"/>
          <p14:tracePt t="22958" x="7635875" y="1852613"/>
          <p14:tracePt t="22966" x="7773988" y="1852613"/>
          <p14:tracePt t="22974" x="7910513" y="1852613"/>
          <p14:tracePt t="22982" x="8023225" y="1852613"/>
          <p14:tracePt t="22990" x="8135938" y="1852613"/>
          <p14:tracePt t="22998" x="8261350" y="1852613"/>
          <p14:tracePt t="23006" x="8361363" y="1852613"/>
          <p14:tracePt t="23014" x="8424863" y="1852613"/>
          <p14:tracePt t="23022" x="8461375" y="1852613"/>
          <p14:tracePt t="23030" x="8512175" y="1852613"/>
          <p14:tracePt t="23038" x="8548688" y="1852613"/>
          <p14:tracePt t="23046" x="8612188" y="1852613"/>
          <p14:tracePt t="23053" x="8661400" y="1852613"/>
          <p14:tracePt t="23062" x="8712200" y="1852613"/>
          <p14:tracePt t="23069" x="8786813" y="1852613"/>
          <p14:tracePt t="23079" x="8874125" y="1852613"/>
          <p14:tracePt t="23086" x="8975725" y="1852613"/>
          <p14:tracePt t="23094" x="9075738" y="1852613"/>
          <p14:tracePt t="23102" x="9150350" y="1852613"/>
          <p14:tracePt t="23112" x="9250363" y="1852613"/>
          <p14:tracePt t="23118" x="9363075" y="1865313"/>
          <p14:tracePt t="23126" x="9475788" y="1876425"/>
          <p14:tracePt t="23134" x="9575800" y="1876425"/>
          <p14:tracePt t="23142" x="9663113" y="1876425"/>
          <p14:tracePt t="23150" x="9726613" y="1876425"/>
          <p14:tracePt t="23158" x="9788525" y="1889125"/>
          <p14:tracePt t="23166" x="9826625" y="1889125"/>
          <p14:tracePt t="23174" x="9852025" y="1901825"/>
          <p14:tracePt t="23181" x="9875838" y="1901825"/>
          <p14:tracePt t="23189" x="9901238" y="1901825"/>
          <p14:tracePt t="23197" x="9926638" y="1901825"/>
          <p14:tracePt t="23206" x="9952038" y="1901825"/>
          <p14:tracePt t="23214" x="9975850" y="1901825"/>
          <p14:tracePt t="23222" x="9988550" y="1901825"/>
          <p14:tracePt t="23229" x="10001250" y="1901825"/>
          <p14:tracePt t="23238" x="10013950" y="1901825"/>
          <p14:tracePt t="23246" x="10026650" y="1901825"/>
          <p14:tracePt t="23254" x="10039350" y="1901825"/>
          <p14:tracePt t="23263" x="10039350" y="1889125"/>
          <p14:tracePt t="23317" x="10052050" y="1889125"/>
          <p14:tracePt t="23822" x="10052050" y="1865313"/>
          <p14:tracePt t="23910" x="10039350" y="1865313"/>
          <p14:tracePt t="24118" x="10026650" y="1865313"/>
          <p14:tracePt t="26405" x="10013950" y="1876425"/>
          <p14:tracePt t="26413" x="10001250" y="1876425"/>
          <p14:tracePt t="26422" x="9963150" y="1901825"/>
          <p14:tracePt t="26429" x="9875838" y="1978025"/>
          <p14:tracePt t="26438" x="9713913" y="2078038"/>
          <p14:tracePt t="26446" x="9501188" y="2214563"/>
          <p14:tracePt t="26454" x="9199563" y="2414588"/>
          <p14:tracePt t="26463" x="8786813" y="2716213"/>
          <p14:tracePt t="26471" x="8248650" y="3090863"/>
          <p14:tracePt t="26482" x="7535863" y="3529013"/>
          <p14:tracePt t="26486" x="6834188" y="3979863"/>
          <p14:tracePt t="26495" x="6096000" y="4392613"/>
          <p14:tracePt t="26502" x="5394325" y="4792663"/>
          <p14:tracePt t="26512" x="4732338" y="5118100"/>
          <p14:tracePt t="26518" x="4081463" y="5368925"/>
          <p14:tracePt t="26525" x="3467100" y="5543550"/>
          <p14:tracePt t="26533" x="3103563" y="5619750"/>
          <p14:tracePt t="26541" x="2778125" y="5656263"/>
          <p14:tracePt t="26550" x="2590800" y="5668963"/>
          <p14:tracePt t="26558" x="2465388" y="5668963"/>
          <p14:tracePt t="26566" x="2378075" y="5668963"/>
          <p14:tracePt t="26574" x="2352675" y="5668963"/>
          <p14:tracePt t="26582" x="2339975" y="5668963"/>
          <p14:tracePt t="26590" x="2316163" y="5668963"/>
          <p14:tracePt t="26598" x="2303463" y="5668963"/>
          <p14:tracePt t="26606" x="2290763" y="5668963"/>
          <p14:tracePt t="26622" x="2265363" y="5668963"/>
          <p14:tracePt t="26638" x="2228850" y="5656263"/>
          <p14:tracePt t="26646" x="2178050" y="5630863"/>
          <p14:tracePt t="26654" x="2116138" y="5607050"/>
          <p14:tracePt t="26662" x="2039938" y="5581650"/>
          <p14:tracePt t="26669" x="1990725" y="5543550"/>
          <p14:tracePt t="26679" x="1939925" y="5518150"/>
          <p14:tracePt t="26685" x="1903413" y="5494338"/>
          <p14:tracePt t="26695" x="1865313" y="5468938"/>
          <p14:tracePt t="26702" x="1839913" y="5418138"/>
          <p14:tracePt t="26711" x="1790700" y="5394325"/>
          <p14:tracePt t="26718" x="1765300" y="5356225"/>
          <p14:tracePt t="26728" x="1739900" y="5330825"/>
          <p14:tracePt t="26734" x="1689100" y="5281613"/>
          <p14:tracePt t="26743" x="1652588" y="5243513"/>
          <p14:tracePt t="26750" x="1601788" y="5194300"/>
          <p14:tracePt t="26758" x="1552575" y="5156200"/>
          <p14:tracePt t="26766" x="1501775" y="5092700"/>
          <p14:tracePt t="26774" x="1489075" y="5068888"/>
          <p14:tracePt t="26782" x="1476375" y="5043488"/>
          <p14:tracePt t="26790" x="1476375" y="5018088"/>
          <p14:tracePt t="26797" x="1476375" y="4981575"/>
          <p14:tracePt t="26805" x="1476375" y="4956175"/>
          <p14:tracePt t="26813" x="1476375" y="4918075"/>
          <p14:tracePt t="26822" x="1476375" y="4868863"/>
          <p14:tracePt t="26830" x="1476375" y="4843463"/>
          <p14:tracePt t="26838" x="1501775" y="4805363"/>
          <p14:tracePt t="26846" x="1577975" y="4756150"/>
          <p14:tracePt t="26854" x="1639888" y="4692650"/>
          <p14:tracePt t="26864" x="1739900" y="4630738"/>
          <p14:tracePt t="26870" x="1839913" y="4567238"/>
          <p14:tracePt t="26879" x="1952625" y="4492625"/>
          <p14:tracePt t="26896" x="2116138" y="4379913"/>
          <p14:tracePt t="26902" x="2190750" y="4330700"/>
          <p14:tracePt t="26912" x="2265363" y="4279900"/>
          <p14:tracePt t="26918" x="2316163" y="4230688"/>
          <p14:tracePt t="26926" x="2339975" y="4205288"/>
          <p14:tracePt t="26933" x="2378075" y="4192588"/>
          <p14:tracePt t="26941" x="2403475" y="4141788"/>
          <p14:tracePt t="26950" x="2416175" y="4129088"/>
          <p14:tracePt t="26957" x="2416175" y="4105275"/>
          <p14:tracePt t="26966" x="2428875" y="4092575"/>
          <p14:tracePt t="26974" x="2441575" y="4092575"/>
          <p14:tracePt t="26982" x="2441575" y="4079875"/>
          <p14:tracePt t="26990" x="2441575" y="4067175"/>
          <p14:tracePt t="26997" x="2452688" y="4054475"/>
          <p14:tracePt t="27006" x="2452688" y="4041775"/>
          <p14:tracePt t="27046" x="2452688" y="4029075"/>
          <p14:tracePt t="27054" x="2452688" y="4017963"/>
          <p14:tracePt t="27069" x="2452688" y="4005263"/>
          <p14:tracePt t="27102" x="2452688" y="3992563"/>
          <p14:tracePt t="27118" x="2452688" y="3979863"/>
          <p14:tracePt t="27141" x="2452688" y="3954463"/>
          <p14:tracePt t="27174" x="2452688" y="3941763"/>
          <p14:tracePt t="27190" x="2441575" y="3929063"/>
          <p14:tracePt t="27197" x="2441575" y="3916363"/>
          <p14:tracePt t="27205" x="2428875" y="3905250"/>
          <p14:tracePt t="27213" x="2403475" y="3879850"/>
          <p14:tracePt t="27222" x="2378075" y="3867150"/>
          <p14:tracePt t="27230" x="2339975" y="3841750"/>
          <p14:tracePt t="27238" x="2303463" y="3816350"/>
          <p14:tracePt t="27246" x="2278063" y="3792538"/>
          <p14:tracePt t="27254" x="2252663" y="3792538"/>
          <p14:tracePt t="27264" x="2239963" y="3792538"/>
          <p14:tracePt t="27398" x="2239963" y="3767138"/>
          <p14:tracePt t="27414" x="2239963" y="3754438"/>
          <p14:tracePt t="27422" x="2252663" y="3754438"/>
          <p14:tracePt t="27429" x="2290763" y="3729038"/>
          <p14:tracePt t="27438" x="2328863" y="3716338"/>
          <p14:tracePt t="27446" x="2390775" y="3679825"/>
          <p14:tracePt t="27454" x="2441575" y="3629025"/>
          <p14:tracePt t="27464" x="2516188" y="3590925"/>
          <p14:tracePt t="27469" x="2628900" y="3567113"/>
          <p14:tracePt t="27479" x="2728913" y="3567113"/>
          <p14:tracePt t="27485" x="2867025" y="3529013"/>
          <p14:tracePt t="27495" x="2967038" y="3490913"/>
          <p14:tracePt t="27502" x="3103563" y="3479800"/>
          <p14:tracePt t="27511" x="3241675" y="3429000"/>
          <p14:tracePt t="27518" x="3392488" y="3390900"/>
          <p14:tracePt t="27526" x="3505200" y="3367088"/>
          <p14:tracePt t="27534" x="3617913" y="3354388"/>
          <p14:tracePt t="27541" x="3679825" y="3341688"/>
          <p14:tracePt t="27550" x="3705225" y="3328988"/>
          <p14:tracePt t="27558" x="3730625" y="3328988"/>
          <p14:tracePt t="27566" x="3756025" y="3316288"/>
          <p14:tracePt t="27574" x="3767138" y="3316288"/>
          <p14:tracePt t="27590" x="3792538" y="3316288"/>
          <p14:tracePt t="27630" x="3805238" y="3316288"/>
          <p14:tracePt t="27637" x="3817938" y="3303588"/>
          <p14:tracePt t="27686" x="3830638" y="3303588"/>
          <p14:tracePt t="27693" x="3843338" y="3303588"/>
          <p14:tracePt t="27702" x="3867150" y="3303588"/>
          <p14:tracePt t="27710" x="3905250" y="3290888"/>
          <p14:tracePt t="27718" x="3943350" y="3290888"/>
          <p14:tracePt t="27726" x="4043363" y="3278188"/>
          <p14:tracePt t="27733" x="4181475" y="3278188"/>
          <p14:tracePt t="27741" x="4243388" y="3278188"/>
          <p14:tracePt t="27750" x="4305300" y="3278188"/>
          <p14:tracePt t="27758" x="4394200" y="3278188"/>
          <p14:tracePt t="27765" x="4468813" y="3278188"/>
          <p14:tracePt t="27774" x="4530725" y="3278188"/>
          <p14:tracePt t="27782" x="4581525" y="3278188"/>
          <p14:tracePt t="27790" x="4619625" y="3278188"/>
          <p14:tracePt t="27798" x="4643438" y="3278188"/>
          <p14:tracePt t="27806" x="4668838" y="3278188"/>
          <p14:tracePt t="27813" x="4681538" y="3278188"/>
          <p14:tracePt t="27822" x="4706938" y="3278188"/>
          <p14:tracePt t="27830" x="4732338" y="3290888"/>
          <p14:tracePt t="27854" x="4743450" y="3290888"/>
          <p14:tracePt t="27879" x="4768850" y="3303588"/>
          <p14:tracePt t="27893" x="4781550" y="3303588"/>
          <p14:tracePt t="27902" x="4819650" y="3316288"/>
          <p14:tracePt t="27911" x="4843463" y="3328988"/>
          <p14:tracePt t="27918" x="4894263" y="3328988"/>
          <p14:tracePt t="27927" x="4981575" y="3328988"/>
          <p14:tracePt t="27934" x="5094288" y="3354388"/>
          <p14:tracePt t="27943" x="5194300" y="3378200"/>
          <p14:tracePt t="27950" x="5307013" y="3390900"/>
          <p14:tracePt t="27958" x="5432425" y="3416300"/>
          <p14:tracePt t="27966" x="5570538" y="3429000"/>
          <p14:tracePt t="27974" x="5695950" y="3454400"/>
          <p14:tracePt t="27982" x="5808663" y="3467100"/>
          <p14:tracePt t="27990" x="5908675" y="3490913"/>
          <p14:tracePt t="27997" x="5995988" y="3503613"/>
          <p14:tracePt t="28005" x="6083300" y="3529013"/>
          <p14:tracePt t="28013" x="6134100" y="3529013"/>
          <p14:tracePt t="28022" x="6170613" y="3529013"/>
          <p14:tracePt t="28030" x="6183313" y="3529013"/>
          <p14:tracePt t="28094" x="6196013" y="3529013"/>
          <p14:tracePt t="28125" x="6208713" y="3529013"/>
          <p14:tracePt t="28150" x="6221413" y="3529013"/>
          <p14:tracePt t="28158" x="6234113" y="3529013"/>
          <p14:tracePt t="28165" x="6246813" y="3529013"/>
          <p14:tracePt t="28182" x="6259513" y="3529013"/>
          <p14:tracePt t="28190" x="6270625" y="3516313"/>
          <p14:tracePt t="28198" x="6308725" y="3503613"/>
          <p14:tracePt t="28206" x="6346825" y="3490913"/>
          <p14:tracePt t="28213" x="6383338" y="3467100"/>
          <p14:tracePt t="28222" x="6446838" y="3467100"/>
          <p14:tracePt t="28231" x="6521450" y="3467100"/>
          <p14:tracePt t="28238" x="6584950" y="3467100"/>
          <p14:tracePt t="28246" x="6659563" y="3467100"/>
          <p14:tracePt t="28254" x="6721475" y="3467100"/>
          <p14:tracePt t="28263" x="6808788" y="3467100"/>
          <p14:tracePt t="28269" x="6897688" y="3467100"/>
          <p14:tracePt t="28278" x="6972300" y="3467100"/>
          <p14:tracePt t="28285" x="7021513" y="3467100"/>
          <p14:tracePt t="28295" x="7059613" y="3467100"/>
          <p14:tracePt t="28302" x="7110413" y="3467100"/>
          <p14:tracePt t="28310" x="7146925" y="3467100"/>
          <p14:tracePt t="28317" x="7172325" y="3454400"/>
          <p14:tracePt t="28327" x="7185025" y="3454400"/>
          <p14:tracePt t="28334" x="7197725" y="3454400"/>
          <p14:tracePt t="28367" x="7223125" y="3454400"/>
          <p14:tracePt t="28390" x="7246938" y="3441700"/>
          <p14:tracePt t="28422" x="7259638" y="3441700"/>
          <p14:tracePt t="28438" x="7285038" y="3441700"/>
          <p14:tracePt t="28446" x="7310438" y="3429000"/>
          <p14:tracePt t="28454" x="7335838" y="3416300"/>
          <p14:tracePt t="28462" x="7359650" y="3403600"/>
          <p14:tracePt t="28470" x="7410450" y="3403600"/>
          <p14:tracePt t="28479" x="7448550" y="3403600"/>
          <p14:tracePt t="28485" x="7497763" y="3403600"/>
          <p14:tracePt t="28495" x="7572375" y="3403600"/>
          <p14:tracePt t="28502" x="7635875" y="3403600"/>
          <p14:tracePt t="28512" x="7673975" y="3403600"/>
          <p14:tracePt t="28518" x="7697788" y="3403600"/>
          <p14:tracePt t="28525" x="7723188" y="3403600"/>
          <p14:tracePt t="28558" x="7735888" y="3390900"/>
          <p14:tracePt t="28598" x="7748588" y="3390900"/>
          <p14:tracePt t="28606" x="7761288" y="3390900"/>
          <p14:tracePt t="28613" x="7761288" y="3378200"/>
          <p14:tracePt t="28622" x="7773988" y="3378200"/>
          <p14:tracePt t="28646" x="7785100" y="3367088"/>
          <p14:tracePt t="28710" x="7797800" y="3354388"/>
          <p14:tracePt t="28718" x="7810500" y="3354388"/>
          <p14:tracePt t="28766" x="7823200" y="3354388"/>
          <p14:tracePt t="28910" x="7835900" y="3354388"/>
          <p14:tracePt t="28974" x="7835900" y="3378200"/>
          <p14:tracePt t="28990" x="7835900" y="3390900"/>
          <p14:tracePt t="29038" x="7835900" y="3416300"/>
          <p14:tracePt t="29287" x="7848600" y="3416300"/>
          <p14:tracePt t="29293" x="7886700" y="3429000"/>
          <p14:tracePt t="29302" x="7923213" y="3441700"/>
          <p14:tracePt t="29310" x="7948613" y="3441700"/>
          <p14:tracePt t="29317" x="7974013" y="3441700"/>
          <p14:tracePt t="29327" x="8010525" y="3441700"/>
          <p14:tracePt t="29334" x="8048625" y="3441700"/>
          <p14:tracePt t="29341" x="8074025" y="3441700"/>
          <p14:tracePt t="29349" x="8110538" y="3441700"/>
          <p14:tracePt t="29357" x="8174038" y="3441700"/>
          <p14:tracePt t="29366" x="8261350" y="3441700"/>
          <p14:tracePt t="29374" x="8361363" y="3441700"/>
          <p14:tracePt t="29382" x="8474075" y="3441700"/>
          <p14:tracePt t="29390" x="8612188" y="3441700"/>
          <p14:tracePt t="29398" x="8774113" y="3441700"/>
          <p14:tracePt t="29406" x="8924925" y="3441700"/>
          <p14:tracePt t="29413" x="9050338" y="3441700"/>
          <p14:tracePt t="29422" x="9212263" y="3454400"/>
          <p14:tracePt t="29429" x="9312275" y="3467100"/>
          <p14:tracePt t="29438" x="9413875" y="3490913"/>
          <p14:tracePt t="29446" x="9450388" y="3503613"/>
          <p14:tracePt t="29454" x="9475788" y="3516313"/>
          <p14:tracePt t="29463" x="9501188" y="3516313"/>
          <p14:tracePt t="29469" x="9537700" y="3516313"/>
          <p14:tracePt t="29478" x="9550400" y="3516313"/>
          <p14:tracePt t="29485" x="9588500" y="3516313"/>
          <p14:tracePt t="29494" x="9626600" y="3516313"/>
          <p14:tracePt t="29502" x="9675813" y="3516313"/>
          <p14:tracePt t="29510" x="9713913" y="3516313"/>
          <p14:tracePt t="29518" x="9775825" y="3516313"/>
          <p14:tracePt t="29527" x="9852025" y="3516313"/>
          <p14:tracePt t="29534" x="9939338" y="3529013"/>
          <p14:tracePt t="29542" x="10013950" y="3529013"/>
          <p14:tracePt t="29550" x="10101263" y="3541713"/>
          <p14:tracePt t="29558" x="10188575" y="3554413"/>
          <p14:tracePt t="29566" x="10264775" y="3567113"/>
          <p14:tracePt t="29574" x="10326688" y="3579813"/>
          <p14:tracePt t="29582" x="10390188" y="3590925"/>
          <p14:tracePt t="29590" x="10426700" y="3590925"/>
          <p14:tracePt t="29597" x="10452100" y="3590925"/>
          <p14:tracePt t="29605" x="10464800" y="3590925"/>
          <p14:tracePt t="29613" x="10490200" y="3590925"/>
          <p14:tracePt t="29621" x="10502900" y="3590925"/>
          <p14:tracePt t="29629" x="10539413" y="3590925"/>
          <p14:tracePt t="29638" x="10564813" y="3590925"/>
          <p14:tracePt t="29646" x="10590213" y="3590925"/>
          <p14:tracePt t="29654" x="10614025" y="3590925"/>
          <p14:tracePt t="29663" x="10639425" y="3590925"/>
          <p14:tracePt t="29670" x="10652125" y="3579813"/>
          <p14:tracePt t="29695" x="10664825" y="3579813"/>
          <p14:tracePt t="29734" x="10664825" y="3567113"/>
          <p14:tracePt t="29758" x="10677525" y="3554413"/>
          <p14:tracePt t="29798" x="10690225" y="3541713"/>
          <p14:tracePt t="29838" x="10715625" y="3541713"/>
          <p14:tracePt t="30246" x="10677525" y="3554413"/>
          <p14:tracePt t="30254" x="10626725" y="3567113"/>
          <p14:tracePt t="30262" x="10564813" y="3590925"/>
          <p14:tracePt t="30269" x="10514013" y="3629025"/>
          <p14:tracePt t="30279" x="10439400" y="3654425"/>
          <p14:tracePt t="30285" x="10390188" y="3667125"/>
          <p14:tracePt t="30295" x="10288588" y="3703638"/>
          <p14:tracePt t="30302" x="10201275" y="3729038"/>
          <p14:tracePt t="30310" x="10088563" y="3754438"/>
          <p14:tracePt t="30318" x="9926638" y="3829050"/>
          <p14:tracePt t="30327" x="9726613" y="3954463"/>
          <p14:tracePt t="30334" x="9501188" y="4054475"/>
          <p14:tracePt t="30342" x="9188450" y="4154488"/>
          <p14:tracePt t="30350" x="8924925" y="4205288"/>
          <p14:tracePt t="30358" x="8574088" y="4230688"/>
          <p14:tracePt t="30366" x="8123238" y="4217988"/>
          <p14:tracePt t="30374" x="7710488" y="4179888"/>
          <p14:tracePt t="30382" x="7372350" y="4117975"/>
          <p14:tracePt t="30390" x="6959600" y="4105275"/>
          <p14:tracePt t="30397" x="6572250" y="4054475"/>
          <p14:tracePt t="30405" x="6183313" y="3992563"/>
          <p14:tracePt t="30413" x="5895975" y="3979863"/>
          <p14:tracePt t="30422" x="5607050" y="3941763"/>
          <p14:tracePt t="30429" x="5383213" y="3905250"/>
          <p14:tracePt t="30438" x="5219700" y="3892550"/>
          <p14:tracePt t="30447" x="5057775" y="3879850"/>
          <p14:tracePt t="30453" x="4932363" y="3879850"/>
          <p14:tracePt t="30463" x="4832350" y="3867150"/>
          <p14:tracePt t="30470" x="4732338" y="3867150"/>
          <p14:tracePt t="30479" x="4643438" y="3867150"/>
          <p14:tracePt t="30486" x="4556125" y="3854450"/>
          <p14:tracePt t="30495" x="4494213" y="3829050"/>
          <p14:tracePt t="30502" x="4406900" y="3816350"/>
          <p14:tracePt t="30512" x="4281488" y="3792538"/>
          <p14:tracePt t="30518" x="4168775" y="3767138"/>
          <p14:tracePt t="30528" x="4043363" y="3754438"/>
          <p14:tracePt t="30534" x="3943350" y="3741738"/>
          <p14:tracePt t="30541" x="3856038" y="3703638"/>
          <p14:tracePt t="30549" x="3730625" y="3692525"/>
          <p14:tracePt t="30557" x="3617913" y="3667125"/>
          <p14:tracePt t="30566" x="3530600" y="3641725"/>
          <p14:tracePt t="30574" x="3441700" y="3629025"/>
          <p14:tracePt t="30582" x="3367088" y="3603625"/>
          <p14:tracePt t="30590" x="3279775" y="3590925"/>
          <p14:tracePt t="30598" x="3216275" y="3567113"/>
          <p14:tracePt t="30606" x="3154363" y="3554413"/>
          <p14:tracePt t="30613" x="3092450" y="3541713"/>
          <p14:tracePt t="30622" x="3016250" y="3529013"/>
          <p14:tracePt t="30629" x="2979738" y="3516313"/>
          <p14:tracePt t="30638" x="2967038" y="3516313"/>
          <p14:tracePt t="30646" x="2928938" y="3503613"/>
          <p14:tracePt t="30654" x="2903538" y="3503613"/>
          <p14:tracePt t="30663" x="2890838" y="3503613"/>
          <p14:tracePt t="30726" x="2879725" y="3503613"/>
          <p14:tracePt t="30734" x="2867025" y="3503613"/>
          <p14:tracePt t="30742" x="2854325" y="3503613"/>
          <p14:tracePt t="30750" x="2841625" y="3503613"/>
          <p14:tracePt t="30758" x="2828925" y="3503613"/>
          <p14:tracePt t="30766" x="2816225" y="3529013"/>
          <p14:tracePt t="30774" x="2778125" y="3554413"/>
          <p14:tracePt t="30782" x="2778125" y="3567113"/>
          <p14:tracePt t="30790" x="2767013" y="3590925"/>
          <p14:tracePt t="30797" x="2754313" y="3603625"/>
          <p14:tracePt t="30805" x="2754313" y="3616325"/>
          <p14:tracePt t="30822" x="2754313" y="3629025"/>
          <p14:tracePt t="30845" x="2754313" y="3654425"/>
          <p14:tracePt t="30863" x="2778125" y="3654425"/>
          <p14:tracePt t="30870" x="2828925" y="3667125"/>
          <p14:tracePt t="30878" x="2916238" y="3679825"/>
          <p14:tracePt t="30886" x="2979738" y="3679825"/>
          <p14:tracePt t="30896" x="3079750" y="3679825"/>
          <p14:tracePt t="30902" x="3216275" y="3679825"/>
          <p14:tracePt t="30911" x="3354388" y="3692525"/>
          <p14:tracePt t="30918" x="3467100" y="3692525"/>
          <p14:tracePt t="30927" x="3579813" y="3703638"/>
          <p14:tracePt t="30934" x="3705225" y="3729038"/>
          <p14:tracePt t="30941" x="3817938" y="3729038"/>
          <p14:tracePt t="30949" x="3943350" y="3729038"/>
          <p14:tracePt t="30957" x="4056063" y="3729038"/>
          <p14:tracePt t="30966" x="4192588" y="3729038"/>
          <p14:tracePt t="30974" x="4305300" y="3729038"/>
          <p14:tracePt t="30982" x="4456113" y="3729038"/>
          <p14:tracePt t="30990" x="4594225" y="3729038"/>
          <p14:tracePt t="30998" x="4668838" y="3716338"/>
          <p14:tracePt t="31006" x="4732338" y="3703638"/>
          <p14:tracePt t="31013" x="4768850" y="3692525"/>
          <p14:tracePt t="31022" x="4794250" y="3692525"/>
          <p14:tracePt t="31029" x="4819650" y="3679825"/>
          <p14:tracePt t="31038" x="4843463" y="366712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88.9|6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808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Theme</vt:lpstr>
      <vt:lpstr>INTRODUCTION</vt:lpstr>
      <vt:lpstr>Learning outcomes</vt:lpstr>
      <vt:lpstr>PowerPoint Presentation</vt:lpstr>
      <vt:lpstr>Tense (Narration)</vt:lpstr>
      <vt:lpstr>Ex: Biplob said to Siam, “ I do the sum.”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Anisul</dc:creator>
  <cp:lastModifiedBy>Md. Anisul</cp:lastModifiedBy>
  <cp:revision>94</cp:revision>
  <dcterms:created xsi:type="dcterms:W3CDTF">2021-05-05T17:14:21Z</dcterms:created>
  <dcterms:modified xsi:type="dcterms:W3CDTF">2021-05-16T14:03:04Z</dcterms:modified>
</cp:coreProperties>
</file>