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405" r:id="rId3"/>
    <p:sldId id="392" r:id="rId4"/>
    <p:sldId id="406" r:id="rId5"/>
    <p:sldId id="407" r:id="rId6"/>
    <p:sldId id="412" r:id="rId7"/>
    <p:sldId id="413" r:id="rId8"/>
    <p:sldId id="414" r:id="rId9"/>
    <p:sldId id="399" r:id="rId10"/>
    <p:sldId id="415" r:id="rId11"/>
    <p:sldId id="408" r:id="rId12"/>
    <p:sldId id="400" r:id="rId13"/>
    <p:sldId id="416" r:id="rId14"/>
    <p:sldId id="402" r:id="rId15"/>
    <p:sldId id="403" r:id="rId16"/>
    <p:sldId id="4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11-May-21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11-May-21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11-May-21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11-May-21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11-May-21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11-May-21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11-May-21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11-May-21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11-May-21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11-May-21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11-May-21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11-May-21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0" y="387928"/>
            <a:ext cx="11356769" cy="60992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1334" y="4983019"/>
            <a:ext cx="1111794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152400"/>
            <a:ext cx="11873345" cy="6345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62" y="1032953"/>
            <a:ext cx="4240738" cy="3711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7272329" y="1264862"/>
            <a:ext cx="978461" cy="3247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10207712" y="1264862"/>
            <a:ext cx="978461" cy="3247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9229251" y="1264862"/>
            <a:ext cx="978461" cy="32475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7587" r="14261" b="21425"/>
          <a:stretch/>
        </p:blipFill>
        <p:spPr>
          <a:xfrm>
            <a:off x="8250790" y="1264862"/>
            <a:ext cx="978461" cy="32475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84955" y="496631"/>
            <a:ext cx="4553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বাতি না জ্বালিয়ে পর্দা সরিয়ে দিনের আলো ব্যবহার করে।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5930" y="58878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3182" y="598708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1886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07383 -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075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29" y="1653486"/>
            <a:ext cx="3333750" cy="3985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5" y="1688122"/>
            <a:ext cx="4492116" cy="1740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66" y="3706112"/>
            <a:ext cx="4467665" cy="2310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709326" y="1731482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16683" y="1731482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85633" y="73890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705" y="700183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r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972" y="1761622"/>
            <a:ext cx="1912277" cy="938749"/>
          </a:xfrm>
          <a:prstGeom prst="rect">
            <a:avLst/>
          </a:prstGeom>
        </p:spPr>
      </p:pic>
      <p:pic>
        <p:nvPicPr>
          <p:cNvPr id="20" name="Picture 19" descr="wro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5730" y="1987618"/>
            <a:ext cx="1199797" cy="957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2771" y="625494"/>
            <a:ext cx="9392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গাড়ির বদলে যথাসম্ভব পায়ে হাঁটা বা সাইকেল ব্যবহার করা।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6725" y="260200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9880" y="260199"/>
            <a:ext cx="24288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06182" y="4904510"/>
            <a:ext cx="8960067" cy="777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শক্তি  সংরক্ষণে র জন্য শ্রেণিকক্ষে কিছু নিয়ম তৈরি কর।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97" y="1307866"/>
            <a:ext cx="3195013" cy="283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009"/>
            <a:ext cx="2371036" cy="276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৩৭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07" y="773188"/>
            <a:ext cx="3786330" cy="521306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4885350" y="20469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3656" y="2813612"/>
            <a:ext cx="5870518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 সংরক্ষণ বলতে কী বুঝ?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নবায়নযোগ্য সম্পদ বলতে কী বুঝ?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830" y="2569028"/>
            <a:ext cx="8476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শক্তি সংরক্ষণের জন্য কী করবে তার একটি তালিকা তৈরি কর।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333015"/>
            <a:ext cx="11485418" cy="6198413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algn="ctr" rotWithShape="0">
              <a:srgbClr val="000000"/>
            </a:outerShdw>
            <a:softEdge rad="317500"/>
          </a:effectLst>
        </p:spPr>
      </p:pic>
      <p:sp>
        <p:nvSpPr>
          <p:cNvPr id="15" name="Rectangle 14"/>
          <p:cNvSpPr/>
          <p:nvPr/>
        </p:nvSpPr>
        <p:spPr>
          <a:xfrm>
            <a:off x="740853" y="745569"/>
            <a:ext cx="23625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এখানেই শেষ।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0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Horizontal Scroll 2"/>
          <p:cNvSpPr/>
          <p:nvPr/>
        </p:nvSpPr>
        <p:spPr>
          <a:xfrm>
            <a:off x="760929" y="224186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1327" y="416073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49" y="4437744"/>
            <a:ext cx="2171700" cy="2105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2818" y="208673"/>
            <a:ext cx="2171700" cy="2105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3560" y="163253"/>
            <a:ext cx="2171700" cy="21050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4" y="4383588"/>
            <a:ext cx="2171700" cy="2105025"/>
          </a:xfrm>
          <a:prstGeom prst="rect">
            <a:avLst/>
          </a:prstGeom>
        </p:spPr>
      </p:pic>
      <p:sp>
        <p:nvSpPr>
          <p:cNvPr id="25" name="Horizontal Scroll 24"/>
          <p:cNvSpPr/>
          <p:nvPr/>
        </p:nvSpPr>
        <p:spPr>
          <a:xfrm>
            <a:off x="6802569" y="214488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050" y="3496699"/>
            <a:ext cx="34960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শিক্ষক,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মাইজপাড়া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বিদ্যালয়,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ককসবাজার</a:t>
            </a:r>
            <a:endParaRPr lang="bn-IN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নং-০১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৮২০৫৪৯৯৬৫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juddinchy@gmail.com</a:t>
            </a:r>
            <a: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8109" y="3477388"/>
            <a:ext cx="412865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5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(পদার্থ ও শক্তি),</a:t>
            </a:r>
            <a:endParaRPr lang="bn-IN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 যথাযথ ব্যবহার ও সংরক্ষণ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508486"/>
            <a:ext cx="1505397" cy="15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1233055"/>
            <a:ext cx="5195454" cy="514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199487" y="406399"/>
            <a:ext cx="3793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10" y="1165126"/>
            <a:ext cx="5324764" cy="515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572562" y="5609788"/>
            <a:ext cx="293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বৃক্ষরোপণ করছে।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7521" y="5609788"/>
            <a:ext cx="2146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পায়ে হাঁটছে।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2838" y="434534"/>
            <a:ext cx="9405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বৃক্ষরোপণ ও পায়ে হাঁটা হচ্ছে শক্তি সংরক্ষণের একটি উপায়।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আজকের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পাঠ 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017485"/>
          </a:xfrm>
          <a:prstGeom prst="horizontalScrol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যথাযথ ব্যবহার এবং সংরক্ষণ।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iagonal Stripe 11"/>
          <p:cNvSpPr/>
          <p:nvPr/>
        </p:nvSpPr>
        <p:spPr>
          <a:xfrm rot="2742128">
            <a:off x="4053808" y="-136272"/>
            <a:ext cx="3126125" cy="3252782"/>
          </a:xfrm>
          <a:prstGeom prst="diagStripe">
            <a:avLst>
              <a:gd name="adj" fmla="val 7175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3886" y="870858"/>
            <a:ext cx="230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1016000" y="2394859"/>
            <a:ext cx="10464801" cy="1248228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১৬.৪.১ শক্তির যথাযথ ব্যবহার ও অপচয় রোধ বর্ণনা করতে পারবে।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73" y="2030997"/>
            <a:ext cx="2017810" cy="2630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64" y="2196071"/>
            <a:ext cx="2259365" cy="2465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52" y="1921326"/>
            <a:ext cx="2740602" cy="27406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14" y="2030996"/>
            <a:ext cx="2630932" cy="26309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40852" y="1787236"/>
            <a:ext cx="4960294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91745" y="1743542"/>
            <a:ext cx="5091547" cy="4461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85633" y="738908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5668" y="741747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r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4178" y="4789003"/>
            <a:ext cx="2510950" cy="1232641"/>
          </a:xfrm>
          <a:prstGeom prst="rect">
            <a:avLst/>
          </a:prstGeom>
        </p:spPr>
      </p:pic>
      <p:pic>
        <p:nvPicPr>
          <p:cNvPr id="21" name="Picture 20" descr="wron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7661" y="4666447"/>
            <a:ext cx="2087377" cy="14022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34330" y="738908"/>
            <a:ext cx="761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 পর বাতি, পাখা ও যন্ত্রপাতি বন্ধ রেখে।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7648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39" y="1322128"/>
            <a:ext cx="2799949" cy="4044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67" y="1241743"/>
            <a:ext cx="2668748" cy="42137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05524" y="406399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0142" y="381528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1418" y="5367554"/>
            <a:ext cx="2201588" cy="853137"/>
          </a:xfrm>
          <a:prstGeom prst="rect">
            <a:avLst/>
          </a:prstGeom>
        </p:spPr>
      </p:pic>
      <p:pic>
        <p:nvPicPr>
          <p:cNvPr id="17" name="Picture 16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5442" y="5384331"/>
            <a:ext cx="1580183" cy="745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16572" y="406399"/>
            <a:ext cx="797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অতিরিক্ত সময় ধরে ফ্রিজের দরজা খোলা না রেখে।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3242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"/>
          <a:stretch/>
        </p:blipFill>
        <p:spPr>
          <a:xfrm>
            <a:off x="302583" y="1316182"/>
            <a:ext cx="5654871" cy="470014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72" y="1316182"/>
            <a:ext cx="5592771" cy="470014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116360" y="350981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836" y="372292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 শক্তি সংরক্ষণ করা যায়?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9676" y="4555942"/>
            <a:ext cx="2510950" cy="1232641"/>
          </a:xfrm>
          <a:prstGeom prst="rect">
            <a:avLst/>
          </a:prstGeom>
        </p:spPr>
      </p:pic>
      <p:pic>
        <p:nvPicPr>
          <p:cNvPr id="17" name="Picture 16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8579" y="4700472"/>
            <a:ext cx="1652186" cy="10881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1766" y="391626"/>
            <a:ext cx="7386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বাড়িতে ছায়ার ব্যবস্থা করার জন্য গাছ লাগিয়ে।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9688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72725" y="2670647"/>
            <a:ext cx="880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kern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0299" y="328655"/>
            <a:ext cx="299815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905" y="328654"/>
            <a:ext cx="3258385" cy="19598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63603" y="5203384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863" y="4731682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0863" y="4252720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3603" y="3780984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bn-BD" sz="2800" b="1" kern="0" dirty="0" smtClean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863" y="3309282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শক্তি সংরক্ষণে র উপায় </a:t>
            </a:r>
            <a:endParaRPr lang="bn-BD" sz="2800" b="1" kern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314</Words>
  <Application>Microsoft Office PowerPoint</Application>
  <PresentationFormat>Widescreen</PresentationFormat>
  <Paragraphs>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27 NO MAIZPARA GPS</cp:lastModifiedBy>
  <cp:revision>1141</cp:revision>
  <dcterms:created xsi:type="dcterms:W3CDTF">2017-07-12T02:49:00Z</dcterms:created>
  <dcterms:modified xsi:type="dcterms:W3CDTF">2021-05-10T21:24:00Z</dcterms:modified>
</cp:coreProperties>
</file>