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5"/>
  </p:notesMasterIdLst>
  <p:sldIdLst>
    <p:sldId id="302" r:id="rId2"/>
    <p:sldId id="301" r:id="rId3"/>
    <p:sldId id="259" r:id="rId4"/>
    <p:sldId id="261" r:id="rId5"/>
    <p:sldId id="264" r:id="rId6"/>
    <p:sldId id="300" r:id="rId7"/>
    <p:sldId id="266" r:id="rId8"/>
    <p:sldId id="272" r:id="rId9"/>
    <p:sldId id="268" r:id="rId10"/>
    <p:sldId id="273" r:id="rId11"/>
    <p:sldId id="274" r:id="rId12"/>
    <p:sldId id="275" r:id="rId13"/>
    <p:sldId id="277" r:id="rId14"/>
    <p:sldId id="293" r:id="rId15"/>
    <p:sldId id="299" r:id="rId16"/>
    <p:sldId id="278" r:id="rId17"/>
    <p:sldId id="282" r:id="rId18"/>
    <p:sldId id="303" r:id="rId19"/>
    <p:sldId id="304" r:id="rId20"/>
    <p:sldId id="305" r:id="rId21"/>
    <p:sldId id="286" r:id="rId22"/>
    <p:sldId id="306" r:id="rId23"/>
    <p:sldId id="29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4F08F-8A59-4A62-BFEE-018EAEA24B2E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8744B-9FAC-4DDF-A954-192A61C718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60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2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31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8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64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20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38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54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53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2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13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6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78.png"/><Relationship Id="rId4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169C03-4A23-4078-ACA5-84F1A72973EE}"/>
              </a:ext>
            </a:extLst>
          </p:cNvPr>
          <p:cNvSpPr txBox="1"/>
          <p:nvPr/>
        </p:nvSpPr>
        <p:spPr>
          <a:xfrm>
            <a:off x="2362200" y="2590800"/>
            <a:ext cx="71628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 প্যাডাগজি রেটার মহোদয়গণ, এডমিন প্যানেল মহোদয়গণ, সেরা কনটেন্ট নির্মাতাগণ,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ICT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E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জেলা আম্ব্যাসেডর মহোদয়গণ, বাতায়ন প্রেমী শিক্ষকমন্ডলী আমার কনটেন্ট দেখে আপনাদের সুচিন্তিত মতামত ও রেটিং বিনীত ভাবে আশা করছি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 descr="A vase with red roses&#10;&#10;Description automatically generated with low confidence">
            <a:extLst>
              <a:ext uri="{FF2B5EF4-FFF2-40B4-BE49-F238E27FC236}">
                <a16:creationId xmlns:a16="http://schemas.microsoft.com/office/drawing/2014/main" id="{4C6B4D3F-AB89-4214-884C-0B7CCA01D4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t="8824" r="4687" b="11756"/>
          <a:stretch/>
        </p:blipFill>
        <p:spPr>
          <a:xfrm>
            <a:off x="9753600" y="615384"/>
            <a:ext cx="1625797" cy="1141448"/>
          </a:xfrm>
          <a:prstGeom prst="rect">
            <a:avLst/>
          </a:prstGeom>
        </p:spPr>
      </p:pic>
      <p:pic>
        <p:nvPicPr>
          <p:cNvPr id="5" name="Picture 4" descr="A vase with red roses&#10;&#10;Description automatically generated with low confidence">
            <a:extLst>
              <a:ext uri="{FF2B5EF4-FFF2-40B4-BE49-F238E27FC236}">
                <a16:creationId xmlns:a16="http://schemas.microsoft.com/office/drawing/2014/main" id="{5741D1D9-3A13-42CF-BAB6-19B0FCAF16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t="8824" r="4687" b="11756"/>
          <a:stretch/>
        </p:blipFill>
        <p:spPr>
          <a:xfrm>
            <a:off x="761803" y="635704"/>
            <a:ext cx="1625797" cy="1141448"/>
          </a:xfrm>
          <a:prstGeom prst="rect">
            <a:avLst/>
          </a:prstGeom>
        </p:spPr>
      </p:pic>
      <p:pic>
        <p:nvPicPr>
          <p:cNvPr id="6" name="Picture 5" descr="A vase with red roses&#10;&#10;Description automatically generated with low confidence">
            <a:extLst>
              <a:ext uri="{FF2B5EF4-FFF2-40B4-BE49-F238E27FC236}">
                <a16:creationId xmlns:a16="http://schemas.microsoft.com/office/drawing/2014/main" id="{55BB63F6-EEF7-4F27-ABC8-AECE4B148B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t="8824" r="4687" b="11756"/>
          <a:stretch/>
        </p:blipFill>
        <p:spPr>
          <a:xfrm>
            <a:off x="9753600" y="4954552"/>
            <a:ext cx="1625797" cy="1141448"/>
          </a:xfrm>
          <a:prstGeom prst="rect">
            <a:avLst/>
          </a:prstGeom>
        </p:spPr>
      </p:pic>
      <p:pic>
        <p:nvPicPr>
          <p:cNvPr id="7" name="Picture 6" descr="A vase with red roses&#10;&#10;Description automatically generated with low confidence">
            <a:extLst>
              <a:ext uri="{FF2B5EF4-FFF2-40B4-BE49-F238E27FC236}">
                <a16:creationId xmlns:a16="http://schemas.microsoft.com/office/drawing/2014/main" id="{086A2E68-2FC8-4566-BCD2-29BAA6CD50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t="8824" r="4687" b="11756"/>
          <a:stretch/>
        </p:blipFill>
        <p:spPr>
          <a:xfrm>
            <a:off x="609600" y="4954552"/>
            <a:ext cx="1625797" cy="114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52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7E6F4C-FE56-427B-9CAC-10461E45C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94137"/>
            <a:ext cx="7162800" cy="41147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72EF42A1-2B59-4FCF-A350-BD533F0A70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2" t="-808" r="20925" b="19515"/>
          <a:stretch/>
        </p:blipFill>
        <p:spPr>
          <a:xfrm>
            <a:off x="3657600" y="609600"/>
            <a:ext cx="5181600" cy="8382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ow, mammal, bovine, horse&#10;&#10;Description automatically generated">
            <a:extLst>
              <a:ext uri="{FF2B5EF4-FFF2-40B4-BE49-F238E27FC236}">
                <a16:creationId xmlns:a16="http://schemas.microsoft.com/office/drawing/2014/main" id="{E85EC111-C540-4B70-B396-C931FE86A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093" y="1240470"/>
            <a:ext cx="6858000" cy="396240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40D7E34-73C4-4A6F-92CF-E1C02A8E5C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982" b="34504"/>
          <a:stretch/>
        </p:blipFill>
        <p:spPr>
          <a:xfrm>
            <a:off x="2935913" y="5105401"/>
            <a:ext cx="6055687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w, fence, standing, mammal&#10;&#10;Description automatically generated">
            <a:extLst>
              <a:ext uri="{FF2B5EF4-FFF2-40B4-BE49-F238E27FC236}">
                <a16:creationId xmlns:a16="http://schemas.microsoft.com/office/drawing/2014/main" id="{B8C61344-6BD1-4E62-9EF4-D479217D4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8800"/>
            <a:ext cx="4953000" cy="320263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 descr="28383633_1572291256218771_878850608_n-450x237.png">
            <a:extLst>
              <a:ext uri="{FF2B5EF4-FFF2-40B4-BE49-F238E27FC236}">
                <a16:creationId xmlns:a16="http://schemas.microsoft.com/office/drawing/2014/main" id="{CB0B968B-7F6B-4B33-979A-4D824F94C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1826567"/>
            <a:ext cx="4287746" cy="3204866"/>
          </a:xfrm>
          <a:prstGeom prst="rect">
            <a:avLst/>
          </a:prstGeom>
          <a:ln w="38100" cap="rnd">
            <a:solidFill>
              <a:schemeClr val="accent2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70AA38-0B57-47EA-9551-327EB58CDB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5" b="19705"/>
          <a:stretch/>
        </p:blipFill>
        <p:spPr>
          <a:xfrm>
            <a:off x="2667000" y="609600"/>
            <a:ext cx="5486400" cy="9992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102016071641pmmaxresdefaul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838200"/>
            <a:ext cx="4572001" cy="3068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A picture containing cow, grass, mammal, field&#10;&#10;Description automatically generated">
            <a:extLst>
              <a:ext uri="{FF2B5EF4-FFF2-40B4-BE49-F238E27FC236}">
                <a16:creationId xmlns:a16="http://schemas.microsoft.com/office/drawing/2014/main" id="{3114C282-3F51-4E60-B93B-94C6B25FFD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36"/>
          <a:stretch/>
        </p:blipFill>
        <p:spPr>
          <a:xfrm>
            <a:off x="5715000" y="1600200"/>
            <a:ext cx="5105400" cy="3109243"/>
          </a:xfrm>
          <a:prstGeom prst="rect">
            <a:avLst/>
          </a:prstGeom>
          <a:ln w="57150" cap="rnd">
            <a:solidFill>
              <a:schemeClr val="accent3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A66355C5-A4FD-41B3-8B2A-3BB8FA6FD2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719" y="4709443"/>
            <a:ext cx="4456562" cy="13473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678647"/>
            <a:ext cx="8153400" cy="33922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A7E21F-1C39-41B3-9EDD-7AA60A077C8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1828800"/>
            <a:ext cx="6400800" cy="2662333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23CAA30-4852-4E4A-9832-9A5A3689A3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614" y="5056549"/>
            <a:ext cx="5620999" cy="963251"/>
          </a:xfrm>
          <a:prstGeom prst="rect">
            <a:avLst/>
          </a:prstGeom>
        </p:spPr>
      </p:pic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A0022FD4-3FDF-4E14-8EAE-D17CDF1BAC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386" y="838200"/>
            <a:ext cx="5572227" cy="10729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95B9CE-5A7A-462C-9701-C8F7CC325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1104978"/>
            <a:ext cx="6705600" cy="4076622"/>
          </a:xfrm>
          <a:prstGeom prst="rect">
            <a:avLst/>
          </a:prstGeom>
        </p:spPr>
      </p:pic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967B3E3E-99D5-40BA-A5D3-2359B8C04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559" y="5181600"/>
            <a:ext cx="554784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9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0DEC043-A54C-4C12-9CC0-9ECB6EFA2329}"/>
              </a:ext>
            </a:extLst>
          </p:cNvPr>
          <p:cNvGrpSpPr/>
          <p:nvPr/>
        </p:nvGrpSpPr>
        <p:grpSpPr>
          <a:xfrm>
            <a:off x="1981200" y="1361873"/>
            <a:ext cx="7448612" cy="3590224"/>
            <a:chOff x="27990" y="1037095"/>
            <a:chExt cx="11895811" cy="4754105"/>
          </a:xfrm>
        </p:grpSpPr>
        <p:pic>
          <p:nvPicPr>
            <p:cNvPr id="3" name="Picture 2" descr="compost-fertilizer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7990" y="1048780"/>
              <a:ext cx="6068009" cy="4742420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59DF9FC-52D0-40AE-B924-DB4C5F282AC0}"/>
                </a:ext>
              </a:extLst>
            </p:cNvPr>
            <p:cNvGrpSpPr/>
            <p:nvPr/>
          </p:nvGrpSpPr>
          <p:grpSpPr>
            <a:xfrm>
              <a:off x="4191000" y="1037095"/>
              <a:ext cx="7732801" cy="4427475"/>
              <a:chOff x="4191000" y="1037095"/>
              <a:chExt cx="7732801" cy="4427475"/>
            </a:xfrm>
          </p:grpSpPr>
          <p:pic>
            <p:nvPicPr>
              <p:cNvPr id="2" name="Picture 1" descr="feed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88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77001" y="1037095"/>
                <a:ext cx="5446800" cy="4427475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C6B94A-2A2E-48D4-9709-AC8659F161BC}"/>
                  </a:ext>
                </a:extLst>
              </p:cNvPr>
              <p:cNvSpPr txBox="1"/>
              <p:nvPr/>
            </p:nvSpPr>
            <p:spPr>
              <a:xfrm>
                <a:off x="4191000" y="4595817"/>
                <a:ext cx="1525003" cy="707886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4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খইল</a:t>
                </a:r>
                <a:endPara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1FBFC57-8092-4118-97E5-718116E90BD4}"/>
                  </a:ext>
                </a:extLst>
              </p:cNvPr>
              <p:cNvSpPr txBox="1"/>
              <p:nvPr/>
            </p:nvSpPr>
            <p:spPr>
              <a:xfrm>
                <a:off x="6985835" y="1219200"/>
                <a:ext cx="1753603" cy="769441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44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ভুসি</a:t>
                </a:r>
                <a:endParaRPr lang="en-US" sz="4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381BFA4-D922-45D9-A324-4C2946E716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066321"/>
            <a:ext cx="6120914" cy="8596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A5C773B-38C9-40C4-9CBE-76D501981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372" y="1305856"/>
            <a:ext cx="3756528" cy="4246287"/>
          </a:xfrm>
          <a:prstGeom prst="rect">
            <a:avLst/>
          </a:prstGeom>
        </p:spPr>
      </p:pic>
      <p:pic>
        <p:nvPicPr>
          <p:cNvPr id="4" name="Picture 3" descr="Text, whiteboard&#10;&#10;Description automatically generated">
            <a:extLst>
              <a:ext uri="{FF2B5EF4-FFF2-40B4-BE49-F238E27FC236}">
                <a16:creationId xmlns:a16="http://schemas.microsoft.com/office/drawing/2014/main" id="{F1BA0F84-9BB4-4065-910E-03DA18C55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514600"/>
            <a:ext cx="1780186" cy="2213040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9A16B5FF-4A83-4DC4-84E7-306A76D7BE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r="9524" b="27277"/>
          <a:stretch/>
        </p:blipFill>
        <p:spPr>
          <a:xfrm>
            <a:off x="2438400" y="1305856"/>
            <a:ext cx="2514600" cy="9898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E11EAB-A6A9-47EA-BECF-B56556178343}"/>
              </a:ext>
            </a:extLst>
          </p:cNvPr>
          <p:cNvGrpSpPr/>
          <p:nvPr/>
        </p:nvGrpSpPr>
        <p:grpSpPr>
          <a:xfrm>
            <a:off x="3068222" y="1996163"/>
            <a:ext cx="6824311" cy="3386543"/>
            <a:chOff x="112675" y="1293779"/>
            <a:chExt cx="6824311" cy="338654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11ACC08-4021-44D9-ACAC-60C4962D3BC0}"/>
                </a:ext>
              </a:extLst>
            </p:cNvPr>
            <p:cNvSpPr/>
            <p:nvPr/>
          </p:nvSpPr>
          <p:spPr>
            <a:xfrm rot="18575306" flipH="1">
              <a:off x="3498980" y="26926"/>
              <a:ext cx="204149" cy="6671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C85207E-94C7-4366-A3C9-BEB7896F39BA}"/>
                </a:ext>
              </a:extLst>
            </p:cNvPr>
            <p:cNvSpPr/>
            <p:nvPr/>
          </p:nvSpPr>
          <p:spPr>
            <a:xfrm>
              <a:off x="1304978" y="1293779"/>
              <a:ext cx="1749507" cy="1527242"/>
            </a:xfrm>
            <a:custGeom>
              <a:avLst/>
              <a:gdLst>
                <a:gd name="connsiteX0" fmla="*/ 221299 w 1821493"/>
                <a:gd name="connsiteY0" fmla="*/ 0 h 1401134"/>
                <a:gd name="connsiteX1" fmla="*/ 1501447 w 1821493"/>
                <a:gd name="connsiteY1" fmla="*/ 0 h 1401134"/>
                <a:gd name="connsiteX2" fmla="*/ 1821493 w 1821493"/>
                <a:gd name="connsiteY2" fmla="*/ 320046 h 1401134"/>
                <a:gd name="connsiteX3" fmla="*/ 1821493 w 1821493"/>
                <a:gd name="connsiteY3" fmla="*/ 1401134 h 1401134"/>
                <a:gd name="connsiteX4" fmla="*/ 0 w 1821493"/>
                <a:gd name="connsiteY4" fmla="*/ 89608 h 1401134"/>
                <a:gd name="connsiteX5" fmla="*/ 42358 w 1821493"/>
                <a:gd name="connsiteY5" fmla="*/ 54659 h 1401134"/>
                <a:gd name="connsiteX6" fmla="*/ 221299 w 1821493"/>
                <a:gd name="connsiteY6" fmla="*/ 0 h 1401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1493" h="1401134">
                  <a:moveTo>
                    <a:pt x="221299" y="0"/>
                  </a:moveTo>
                  <a:lnTo>
                    <a:pt x="1501447" y="0"/>
                  </a:lnTo>
                  <a:cubicBezTo>
                    <a:pt x="1678204" y="0"/>
                    <a:pt x="1821493" y="143289"/>
                    <a:pt x="1821493" y="320046"/>
                  </a:cubicBezTo>
                  <a:lnTo>
                    <a:pt x="1821493" y="1401134"/>
                  </a:lnTo>
                  <a:lnTo>
                    <a:pt x="0" y="89608"/>
                  </a:lnTo>
                  <a:lnTo>
                    <a:pt x="42358" y="54659"/>
                  </a:lnTo>
                  <a:cubicBezTo>
                    <a:pt x="93438" y="20150"/>
                    <a:pt x="155015" y="0"/>
                    <a:pt x="221299" y="0"/>
                  </a:cubicBezTo>
                  <a:close/>
                </a:path>
              </a:pathLst>
            </a:custGeom>
            <a:solidFill>
              <a:srgbClr val="3DF12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8A4A8C5-809D-4710-990F-8541A3E254ED}"/>
                </a:ext>
              </a:extLst>
            </p:cNvPr>
            <p:cNvSpPr/>
            <p:nvPr/>
          </p:nvSpPr>
          <p:spPr>
            <a:xfrm>
              <a:off x="3045314" y="2762990"/>
              <a:ext cx="1749507" cy="1527242"/>
            </a:xfrm>
            <a:custGeom>
              <a:avLst/>
              <a:gdLst>
                <a:gd name="connsiteX0" fmla="*/ 221299 w 1821493"/>
                <a:gd name="connsiteY0" fmla="*/ 0 h 1401134"/>
                <a:gd name="connsiteX1" fmla="*/ 1501447 w 1821493"/>
                <a:gd name="connsiteY1" fmla="*/ 0 h 1401134"/>
                <a:gd name="connsiteX2" fmla="*/ 1821493 w 1821493"/>
                <a:gd name="connsiteY2" fmla="*/ 320046 h 1401134"/>
                <a:gd name="connsiteX3" fmla="*/ 1821493 w 1821493"/>
                <a:gd name="connsiteY3" fmla="*/ 1401134 h 1401134"/>
                <a:gd name="connsiteX4" fmla="*/ 0 w 1821493"/>
                <a:gd name="connsiteY4" fmla="*/ 89608 h 1401134"/>
                <a:gd name="connsiteX5" fmla="*/ 42358 w 1821493"/>
                <a:gd name="connsiteY5" fmla="*/ 54659 h 1401134"/>
                <a:gd name="connsiteX6" fmla="*/ 221299 w 1821493"/>
                <a:gd name="connsiteY6" fmla="*/ 0 h 1401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1493" h="1401134">
                  <a:moveTo>
                    <a:pt x="221299" y="0"/>
                  </a:moveTo>
                  <a:lnTo>
                    <a:pt x="1501447" y="0"/>
                  </a:lnTo>
                  <a:cubicBezTo>
                    <a:pt x="1678204" y="0"/>
                    <a:pt x="1821493" y="143289"/>
                    <a:pt x="1821493" y="320046"/>
                  </a:cubicBezTo>
                  <a:lnTo>
                    <a:pt x="1821493" y="1401134"/>
                  </a:lnTo>
                  <a:lnTo>
                    <a:pt x="0" y="89608"/>
                  </a:lnTo>
                  <a:lnTo>
                    <a:pt x="42358" y="54659"/>
                  </a:lnTo>
                  <a:cubicBezTo>
                    <a:pt x="93438" y="20150"/>
                    <a:pt x="155015" y="0"/>
                    <a:pt x="221299" y="0"/>
                  </a:cubicBezTo>
                  <a:close/>
                </a:path>
              </a:pathLst>
            </a:custGeom>
            <a:solidFill>
              <a:srgbClr val="EB15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95A3EA-E4F0-433F-9231-C62DF418FE19}"/>
                </a:ext>
              </a:extLst>
            </p:cNvPr>
            <p:cNvSpPr/>
            <p:nvPr/>
          </p:nvSpPr>
          <p:spPr>
            <a:xfrm rot="18575306" flipH="1">
              <a:off x="3289267" y="-42164"/>
              <a:ext cx="297949" cy="6651134"/>
            </a:xfrm>
            <a:prstGeom prst="rect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0">
                  <a:schemeClr val="bg1">
                    <a:lumMod val="9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F5FDCCD-7396-4672-BCBE-A84003D978A5}"/>
                </a:ext>
              </a:extLst>
            </p:cNvPr>
            <p:cNvSpPr/>
            <p:nvPr/>
          </p:nvSpPr>
          <p:spPr>
            <a:xfrm rot="10978883">
              <a:off x="1812951" y="1800747"/>
              <a:ext cx="1751891" cy="1438069"/>
            </a:xfrm>
            <a:custGeom>
              <a:avLst/>
              <a:gdLst>
                <a:gd name="connsiteX0" fmla="*/ 221299 w 1821493"/>
                <a:gd name="connsiteY0" fmla="*/ 0 h 1401134"/>
                <a:gd name="connsiteX1" fmla="*/ 1501447 w 1821493"/>
                <a:gd name="connsiteY1" fmla="*/ 0 h 1401134"/>
                <a:gd name="connsiteX2" fmla="*/ 1821493 w 1821493"/>
                <a:gd name="connsiteY2" fmla="*/ 320046 h 1401134"/>
                <a:gd name="connsiteX3" fmla="*/ 1821493 w 1821493"/>
                <a:gd name="connsiteY3" fmla="*/ 1401134 h 1401134"/>
                <a:gd name="connsiteX4" fmla="*/ 0 w 1821493"/>
                <a:gd name="connsiteY4" fmla="*/ 89608 h 1401134"/>
                <a:gd name="connsiteX5" fmla="*/ 42358 w 1821493"/>
                <a:gd name="connsiteY5" fmla="*/ 54659 h 1401134"/>
                <a:gd name="connsiteX6" fmla="*/ 221299 w 1821493"/>
                <a:gd name="connsiteY6" fmla="*/ 0 h 1401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1493" h="1401134">
                  <a:moveTo>
                    <a:pt x="221299" y="0"/>
                  </a:moveTo>
                  <a:lnTo>
                    <a:pt x="1501447" y="0"/>
                  </a:lnTo>
                  <a:cubicBezTo>
                    <a:pt x="1678204" y="0"/>
                    <a:pt x="1821493" y="143289"/>
                    <a:pt x="1821493" y="320046"/>
                  </a:cubicBezTo>
                  <a:lnTo>
                    <a:pt x="1821493" y="1401134"/>
                  </a:lnTo>
                  <a:lnTo>
                    <a:pt x="0" y="89608"/>
                  </a:lnTo>
                  <a:lnTo>
                    <a:pt x="42358" y="54659"/>
                  </a:lnTo>
                  <a:cubicBezTo>
                    <a:pt x="93438" y="20150"/>
                    <a:pt x="155015" y="0"/>
                    <a:pt x="221299" y="0"/>
                  </a:cubicBez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93E012F-2735-4DDA-B2E9-32157C343E3F}"/>
                </a:ext>
              </a:extLst>
            </p:cNvPr>
            <p:cNvSpPr/>
            <p:nvPr/>
          </p:nvSpPr>
          <p:spPr>
            <a:xfrm rot="10978883">
              <a:off x="3466277" y="3248602"/>
              <a:ext cx="1873797" cy="1431720"/>
            </a:xfrm>
            <a:custGeom>
              <a:avLst/>
              <a:gdLst>
                <a:gd name="connsiteX0" fmla="*/ 221299 w 1821493"/>
                <a:gd name="connsiteY0" fmla="*/ 0 h 1401134"/>
                <a:gd name="connsiteX1" fmla="*/ 1501447 w 1821493"/>
                <a:gd name="connsiteY1" fmla="*/ 0 h 1401134"/>
                <a:gd name="connsiteX2" fmla="*/ 1821493 w 1821493"/>
                <a:gd name="connsiteY2" fmla="*/ 320046 h 1401134"/>
                <a:gd name="connsiteX3" fmla="*/ 1821493 w 1821493"/>
                <a:gd name="connsiteY3" fmla="*/ 1401134 h 1401134"/>
                <a:gd name="connsiteX4" fmla="*/ 0 w 1821493"/>
                <a:gd name="connsiteY4" fmla="*/ 89608 h 1401134"/>
                <a:gd name="connsiteX5" fmla="*/ 42358 w 1821493"/>
                <a:gd name="connsiteY5" fmla="*/ 54659 h 1401134"/>
                <a:gd name="connsiteX6" fmla="*/ 221299 w 1821493"/>
                <a:gd name="connsiteY6" fmla="*/ 0 h 1401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1493" h="1401134">
                  <a:moveTo>
                    <a:pt x="221299" y="0"/>
                  </a:moveTo>
                  <a:lnTo>
                    <a:pt x="1501447" y="0"/>
                  </a:lnTo>
                  <a:cubicBezTo>
                    <a:pt x="1678204" y="0"/>
                    <a:pt x="1821493" y="143289"/>
                    <a:pt x="1821493" y="320046"/>
                  </a:cubicBezTo>
                  <a:lnTo>
                    <a:pt x="1821493" y="1401134"/>
                  </a:lnTo>
                  <a:lnTo>
                    <a:pt x="0" y="89608"/>
                  </a:lnTo>
                  <a:lnTo>
                    <a:pt x="42358" y="54659"/>
                  </a:lnTo>
                  <a:cubicBezTo>
                    <a:pt x="93438" y="20150"/>
                    <a:pt x="155015" y="0"/>
                    <a:pt x="221299" y="0"/>
                  </a:cubicBezTo>
                  <a:close/>
                </a:path>
              </a:pathLst>
            </a:custGeom>
            <a:solidFill>
              <a:srgbClr val="3BAE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id="{8C33EA44-F098-45B6-8402-29D410474C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6" b="16742"/>
          <a:stretch/>
        </p:blipFill>
        <p:spPr>
          <a:xfrm>
            <a:off x="4053006" y="387159"/>
            <a:ext cx="4085987" cy="629406"/>
          </a:xfrm>
          <a:prstGeom prst="rect">
            <a:avLst/>
          </a:prstGeom>
        </p:spPr>
      </p:pic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F67E5E02-57A7-46DA-AB7C-F95196A1D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95" y="2440163"/>
            <a:ext cx="1304657" cy="969348"/>
          </a:xfrm>
          <a:prstGeom prst="rect">
            <a:avLst/>
          </a:prstGeom>
        </p:spPr>
      </p:pic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58701FA6-B177-46A6-BA55-609ABB32B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550" y="3948681"/>
            <a:ext cx="1414395" cy="963251"/>
          </a:xfrm>
          <a:prstGeom prst="rect">
            <a:avLst/>
          </a:prstGeom>
        </p:spPr>
      </p:pic>
      <p:pic>
        <p:nvPicPr>
          <p:cNvPr id="18" name="Picture 17" descr="Shape, rectangle&#10;&#10;Description automatically generated">
            <a:extLst>
              <a:ext uri="{FF2B5EF4-FFF2-40B4-BE49-F238E27FC236}">
                <a16:creationId xmlns:a16="http://schemas.microsoft.com/office/drawing/2014/main" id="{12BDDE27-4B03-4F51-92CD-229EFE0BB4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124" y="3420270"/>
            <a:ext cx="2536156" cy="749873"/>
          </a:xfrm>
          <a:prstGeom prst="rect">
            <a:avLst/>
          </a:prstGeom>
        </p:spPr>
      </p:pic>
      <p:pic>
        <p:nvPicPr>
          <p:cNvPr id="20" name="Picture 19" descr="Text, whiteboard&#10;&#10;Description automatically generated">
            <a:extLst>
              <a:ext uri="{FF2B5EF4-FFF2-40B4-BE49-F238E27FC236}">
                <a16:creationId xmlns:a16="http://schemas.microsoft.com/office/drawing/2014/main" id="{C108F9FE-1EC4-4AF6-B420-C645C0CB98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119" y="4925886"/>
            <a:ext cx="1469263" cy="963251"/>
          </a:xfrm>
          <a:prstGeom prst="rect">
            <a:avLst/>
          </a:prstGeom>
        </p:spPr>
      </p:pic>
      <p:pic>
        <p:nvPicPr>
          <p:cNvPr id="22" name="Picture 21" descr="Shape, rectangle&#10;&#10;Description automatically generated">
            <a:extLst>
              <a:ext uri="{FF2B5EF4-FFF2-40B4-BE49-F238E27FC236}">
                <a16:creationId xmlns:a16="http://schemas.microsoft.com/office/drawing/2014/main" id="{A91AC766-D2B7-494A-9B7E-5CA84105D8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719" y="4467721"/>
            <a:ext cx="2048434" cy="859611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5198762C-71D4-40EA-A459-DEC676F3EC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57" y="1279099"/>
            <a:ext cx="1529957" cy="711962"/>
          </a:xfrm>
          <a:prstGeom prst="rect">
            <a:avLst/>
          </a:prstGeom>
        </p:spPr>
      </p:pic>
      <p:pic>
        <p:nvPicPr>
          <p:cNvPr id="26" name="Picture 25" descr="Text&#10;&#10;Description automatically generated with low confidence">
            <a:extLst>
              <a:ext uri="{FF2B5EF4-FFF2-40B4-BE49-F238E27FC236}">
                <a16:creationId xmlns:a16="http://schemas.microsoft.com/office/drawing/2014/main" id="{C574315F-D313-4453-A894-45E0E0538D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706" y="1070017"/>
            <a:ext cx="1377815" cy="740760"/>
          </a:xfrm>
          <a:prstGeom prst="rect">
            <a:avLst/>
          </a:prstGeom>
        </p:spPr>
      </p:pic>
      <p:pic>
        <p:nvPicPr>
          <p:cNvPr id="19" name="Picture 18" descr="Shape, rectangle&#10;&#10;Description automatically generated">
            <a:extLst>
              <a:ext uri="{FF2B5EF4-FFF2-40B4-BE49-F238E27FC236}">
                <a16:creationId xmlns:a16="http://schemas.microsoft.com/office/drawing/2014/main" id="{E5C11AFE-C531-4F10-916D-9F3FC05D95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216" y="1999953"/>
            <a:ext cx="1926503" cy="859611"/>
          </a:xfrm>
          <a:prstGeom prst="rect">
            <a:avLst/>
          </a:prstGeom>
        </p:spPr>
      </p:pic>
      <p:pic>
        <p:nvPicPr>
          <p:cNvPr id="21" name="Picture 20" descr="Text&#10;&#10;Description automatically generated with low confidence">
            <a:extLst>
              <a:ext uri="{FF2B5EF4-FFF2-40B4-BE49-F238E27FC236}">
                <a16:creationId xmlns:a16="http://schemas.microsoft.com/office/drawing/2014/main" id="{04D424B7-BF15-41C6-AF36-8C43542BA8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437" y="1074077"/>
            <a:ext cx="1377815" cy="7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8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1B5B4D-DA8B-4698-8C7D-7D73EA91DC9A}"/>
              </a:ext>
            </a:extLst>
          </p:cNvPr>
          <p:cNvGrpSpPr/>
          <p:nvPr/>
        </p:nvGrpSpPr>
        <p:grpSpPr>
          <a:xfrm>
            <a:off x="1779606" y="1474105"/>
            <a:ext cx="8599856" cy="432428"/>
            <a:chOff x="1048142" y="706427"/>
            <a:chExt cx="8756406" cy="49500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0A4785C-D330-48ED-9A55-53E80A75ED77}"/>
                </a:ext>
              </a:extLst>
            </p:cNvPr>
            <p:cNvSpPr/>
            <p:nvPr/>
          </p:nvSpPr>
          <p:spPr>
            <a:xfrm>
              <a:off x="1048142" y="706427"/>
              <a:ext cx="8756406" cy="49500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8DBB82C-2D6A-4F6A-AFF7-EBA967BCD496}"/>
                </a:ext>
              </a:extLst>
            </p:cNvPr>
            <p:cNvSpPr/>
            <p:nvPr/>
          </p:nvSpPr>
          <p:spPr>
            <a:xfrm>
              <a:off x="1381328" y="813303"/>
              <a:ext cx="8090034" cy="245692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D0039B-1B39-4007-87B7-3B7D2A2E8E57}"/>
              </a:ext>
            </a:extLst>
          </p:cNvPr>
          <p:cNvGrpSpPr/>
          <p:nvPr/>
        </p:nvGrpSpPr>
        <p:grpSpPr>
          <a:xfrm>
            <a:off x="6204719" y="1674391"/>
            <a:ext cx="2216240" cy="3455754"/>
            <a:chOff x="3868364" y="1234655"/>
            <a:chExt cx="1864038" cy="3638774"/>
          </a:xfrm>
          <a:effectLst>
            <a:reflection blurRad="6350" stA="50000" endA="300" endPos="38500" dist="50800" dir="5400000" sy="-100000" algn="bl" rotWithShape="0"/>
          </a:effectLst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68174A1-11CD-4005-B4A9-78B385880615}"/>
                </a:ext>
              </a:extLst>
            </p:cNvPr>
            <p:cNvGrpSpPr/>
            <p:nvPr/>
          </p:nvGrpSpPr>
          <p:grpSpPr>
            <a:xfrm>
              <a:off x="3868364" y="2958331"/>
              <a:ext cx="1864038" cy="1915098"/>
              <a:chOff x="4384537" y="3680514"/>
              <a:chExt cx="1864038" cy="1940666"/>
            </a:xfrm>
            <a:effectLst>
              <a:reflection blurRad="12700" stA="26000" endPos="31000" dist="50800" dir="5400000" sy="-100000" algn="bl" rotWithShape="0"/>
            </a:effectLst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313DA60-6081-4CE3-8FEC-A33901897337}"/>
                  </a:ext>
                </a:extLst>
              </p:cNvPr>
              <p:cNvSpPr/>
              <p:nvPr/>
            </p:nvSpPr>
            <p:spPr>
              <a:xfrm>
                <a:off x="4384537" y="3680514"/>
                <a:ext cx="1864038" cy="1940666"/>
              </a:xfrm>
              <a:prstGeom prst="ellipse">
                <a:avLst/>
              </a:prstGeom>
              <a:gradFill>
                <a:gsLst>
                  <a:gs pos="52000">
                    <a:srgbClr val="00B0F0"/>
                  </a:gs>
                  <a:gs pos="8000">
                    <a:srgbClr val="00B0F0"/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66933D89-54BE-42A3-A02C-A2A37C9BAE91}"/>
                  </a:ext>
                </a:extLst>
              </p:cNvPr>
              <p:cNvSpPr/>
              <p:nvPr/>
            </p:nvSpPr>
            <p:spPr>
              <a:xfrm>
                <a:off x="5246599" y="3680514"/>
                <a:ext cx="167640" cy="14070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4826339-5B80-4BF5-8509-5CF7E52BFD49}"/>
                </a:ext>
              </a:extLst>
            </p:cNvPr>
            <p:cNvCxnSpPr>
              <a:cxnSpLocks/>
              <a:endCxn id="32" idx="0"/>
            </p:cNvCxnSpPr>
            <p:nvPr/>
          </p:nvCxnSpPr>
          <p:spPr>
            <a:xfrm>
              <a:off x="4807080" y="1234655"/>
              <a:ext cx="7166" cy="1723676"/>
            </a:xfrm>
            <a:prstGeom prst="line">
              <a:avLst/>
            </a:prstGeom>
            <a:ln w="28575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FACE517-DC9D-4AA6-8E0A-BB517DEBDCD9}"/>
                </a:ext>
              </a:extLst>
            </p:cNvPr>
            <p:cNvGrpSpPr/>
            <p:nvPr/>
          </p:nvGrpSpPr>
          <p:grpSpPr>
            <a:xfrm rot="17028854">
              <a:off x="4749405" y="2985680"/>
              <a:ext cx="143142" cy="96247"/>
              <a:chOff x="744896" y="2304013"/>
              <a:chExt cx="180721" cy="136659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98ADD93-FEA1-4345-9461-9E685266F454}"/>
                  </a:ext>
                </a:extLst>
              </p:cNvPr>
              <p:cNvSpPr/>
              <p:nvPr/>
            </p:nvSpPr>
            <p:spPr>
              <a:xfrm rot="12043350" flipH="1">
                <a:off x="776841" y="2316144"/>
                <a:ext cx="148776" cy="124528"/>
              </a:xfrm>
              <a:custGeom>
                <a:avLst/>
                <a:gdLst>
                  <a:gd name="connsiteX0" fmla="*/ 0 w 96625"/>
                  <a:gd name="connsiteY0" fmla="*/ 0 h 127406"/>
                  <a:gd name="connsiteX1" fmla="*/ 96520 w 96625"/>
                  <a:gd name="connsiteY1" fmla="*/ 116840 h 127406"/>
                  <a:gd name="connsiteX2" fmla="*/ 20320 w 96625"/>
                  <a:gd name="connsiteY2" fmla="*/ 121920 h 127406"/>
                  <a:gd name="connsiteX3" fmla="*/ 20320 w 96625"/>
                  <a:gd name="connsiteY3" fmla="*/ 121920 h 127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625" h="127406">
                    <a:moveTo>
                      <a:pt x="0" y="0"/>
                    </a:moveTo>
                    <a:cubicBezTo>
                      <a:pt x="46566" y="48260"/>
                      <a:pt x="93133" y="96520"/>
                      <a:pt x="96520" y="116840"/>
                    </a:cubicBezTo>
                    <a:cubicBezTo>
                      <a:pt x="99907" y="137160"/>
                      <a:pt x="20320" y="121920"/>
                      <a:pt x="20320" y="121920"/>
                    </a:cubicBezTo>
                    <a:lnTo>
                      <a:pt x="20320" y="12192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05C6279-BC87-4A21-B2EB-A25B1B265E6C}"/>
                  </a:ext>
                </a:extLst>
              </p:cNvPr>
              <p:cNvSpPr/>
              <p:nvPr/>
            </p:nvSpPr>
            <p:spPr>
              <a:xfrm rot="3644662" flipH="1">
                <a:off x="779696" y="2269213"/>
                <a:ext cx="75642" cy="145242"/>
              </a:xfrm>
              <a:custGeom>
                <a:avLst/>
                <a:gdLst>
                  <a:gd name="connsiteX0" fmla="*/ 0 w 96625"/>
                  <a:gd name="connsiteY0" fmla="*/ 0 h 127406"/>
                  <a:gd name="connsiteX1" fmla="*/ 96520 w 96625"/>
                  <a:gd name="connsiteY1" fmla="*/ 116840 h 127406"/>
                  <a:gd name="connsiteX2" fmla="*/ 20320 w 96625"/>
                  <a:gd name="connsiteY2" fmla="*/ 121920 h 127406"/>
                  <a:gd name="connsiteX3" fmla="*/ 20320 w 96625"/>
                  <a:gd name="connsiteY3" fmla="*/ 121920 h 127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625" h="127406">
                    <a:moveTo>
                      <a:pt x="0" y="0"/>
                    </a:moveTo>
                    <a:cubicBezTo>
                      <a:pt x="46566" y="48260"/>
                      <a:pt x="93133" y="96520"/>
                      <a:pt x="96520" y="116840"/>
                    </a:cubicBezTo>
                    <a:cubicBezTo>
                      <a:pt x="99907" y="137160"/>
                      <a:pt x="20320" y="121920"/>
                      <a:pt x="20320" y="121920"/>
                    </a:cubicBezTo>
                    <a:lnTo>
                      <a:pt x="20320" y="12192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B487E74-169F-4769-93DF-99A5B98B5BAF}"/>
              </a:ext>
            </a:extLst>
          </p:cNvPr>
          <p:cNvGrpSpPr/>
          <p:nvPr/>
        </p:nvGrpSpPr>
        <p:grpSpPr>
          <a:xfrm>
            <a:off x="8813512" y="1764312"/>
            <a:ext cx="1653988" cy="2858562"/>
            <a:chOff x="6634853" y="1193340"/>
            <a:chExt cx="1800409" cy="2969519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AD44405-BA89-41D4-BE86-AC821C668F01}"/>
                </a:ext>
              </a:extLst>
            </p:cNvPr>
            <p:cNvGrpSpPr/>
            <p:nvPr/>
          </p:nvGrpSpPr>
          <p:grpSpPr>
            <a:xfrm>
              <a:off x="6634853" y="2439183"/>
              <a:ext cx="1800409" cy="1723676"/>
              <a:chOff x="6610105" y="3772783"/>
              <a:chExt cx="1864038" cy="1940666"/>
            </a:xfrm>
            <a:grpFill/>
            <a:effectLst>
              <a:reflection blurRad="6350" stA="22000" endPos="49000" dist="50800" dir="5400000" sy="-100000" algn="bl" rotWithShape="0"/>
            </a:effectLst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C0EE319F-DC53-49DD-ABBE-709110BCA6B7}"/>
                  </a:ext>
                </a:extLst>
              </p:cNvPr>
              <p:cNvSpPr/>
              <p:nvPr/>
            </p:nvSpPr>
            <p:spPr>
              <a:xfrm>
                <a:off x="6610105" y="3772783"/>
                <a:ext cx="1864038" cy="1940666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1E60C83-BD85-4E1F-AC8A-781A452FF95C}"/>
                  </a:ext>
                </a:extLst>
              </p:cNvPr>
              <p:cNvSpPr/>
              <p:nvPr/>
            </p:nvSpPr>
            <p:spPr>
              <a:xfrm>
                <a:off x="7458304" y="3842233"/>
                <a:ext cx="167640" cy="140707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A58D730-E943-4806-B72B-06C2A0942E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8386" y="1193340"/>
              <a:ext cx="7130" cy="1306681"/>
            </a:xfrm>
            <a:prstGeom prst="line">
              <a:avLst/>
            </a:prstGeom>
            <a:grpFill/>
            <a:ln w="28575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68377D8-910C-48E1-B12B-75DC39D03021}"/>
                </a:ext>
              </a:extLst>
            </p:cNvPr>
            <p:cNvGrpSpPr/>
            <p:nvPr/>
          </p:nvGrpSpPr>
          <p:grpSpPr>
            <a:xfrm rot="19889753">
              <a:off x="7469653" y="2459103"/>
              <a:ext cx="117477" cy="142908"/>
              <a:chOff x="3501420" y="2486721"/>
              <a:chExt cx="128752" cy="140019"/>
            </a:xfrm>
            <a:grpFill/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1451688-5017-46F5-8F67-50E53E6EEB99}"/>
                  </a:ext>
                </a:extLst>
              </p:cNvPr>
              <p:cNvSpPr/>
              <p:nvPr/>
            </p:nvSpPr>
            <p:spPr>
              <a:xfrm rot="21108494" flipH="1">
                <a:off x="3501420" y="2491453"/>
                <a:ext cx="96233" cy="135287"/>
              </a:xfrm>
              <a:custGeom>
                <a:avLst/>
                <a:gdLst>
                  <a:gd name="connsiteX0" fmla="*/ 0 w 96625"/>
                  <a:gd name="connsiteY0" fmla="*/ 0 h 127406"/>
                  <a:gd name="connsiteX1" fmla="*/ 96520 w 96625"/>
                  <a:gd name="connsiteY1" fmla="*/ 116840 h 127406"/>
                  <a:gd name="connsiteX2" fmla="*/ 20320 w 96625"/>
                  <a:gd name="connsiteY2" fmla="*/ 121920 h 127406"/>
                  <a:gd name="connsiteX3" fmla="*/ 20320 w 96625"/>
                  <a:gd name="connsiteY3" fmla="*/ 121920 h 127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625" h="127406">
                    <a:moveTo>
                      <a:pt x="0" y="0"/>
                    </a:moveTo>
                    <a:cubicBezTo>
                      <a:pt x="46566" y="48260"/>
                      <a:pt x="93133" y="96520"/>
                      <a:pt x="96520" y="116840"/>
                    </a:cubicBezTo>
                    <a:cubicBezTo>
                      <a:pt x="99907" y="137160"/>
                      <a:pt x="20320" y="121920"/>
                      <a:pt x="20320" y="121920"/>
                    </a:cubicBezTo>
                    <a:lnTo>
                      <a:pt x="20320" y="121920"/>
                    </a:ln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C6853D2-0324-4566-8D01-B014A89BAE52}"/>
                  </a:ext>
                </a:extLst>
              </p:cNvPr>
              <p:cNvSpPr/>
              <p:nvPr/>
            </p:nvSpPr>
            <p:spPr>
              <a:xfrm rot="11237444" flipH="1">
                <a:off x="3576811" y="2486721"/>
                <a:ext cx="53361" cy="123133"/>
              </a:xfrm>
              <a:custGeom>
                <a:avLst/>
                <a:gdLst>
                  <a:gd name="connsiteX0" fmla="*/ 0 w 96625"/>
                  <a:gd name="connsiteY0" fmla="*/ 0 h 127406"/>
                  <a:gd name="connsiteX1" fmla="*/ 96520 w 96625"/>
                  <a:gd name="connsiteY1" fmla="*/ 116840 h 127406"/>
                  <a:gd name="connsiteX2" fmla="*/ 20320 w 96625"/>
                  <a:gd name="connsiteY2" fmla="*/ 121920 h 127406"/>
                  <a:gd name="connsiteX3" fmla="*/ 20320 w 96625"/>
                  <a:gd name="connsiteY3" fmla="*/ 121920 h 127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625" h="127406">
                    <a:moveTo>
                      <a:pt x="0" y="0"/>
                    </a:moveTo>
                    <a:cubicBezTo>
                      <a:pt x="46566" y="48260"/>
                      <a:pt x="93133" y="96520"/>
                      <a:pt x="96520" y="116840"/>
                    </a:cubicBezTo>
                    <a:cubicBezTo>
                      <a:pt x="99907" y="137160"/>
                      <a:pt x="20320" y="121920"/>
                      <a:pt x="20320" y="121920"/>
                    </a:cubicBezTo>
                    <a:lnTo>
                      <a:pt x="20320" y="121920"/>
                    </a:ln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576AA77-C3D0-479E-A510-0DCB60168428}"/>
              </a:ext>
            </a:extLst>
          </p:cNvPr>
          <p:cNvGrpSpPr/>
          <p:nvPr/>
        </p:nvGrpSpPr>
        <p:grpSpPr>
          <a:xfrm>
            <a:off x="1626595" y="1600940"/>
            <a:ext cx="1890869" cy="3455754"/>
            <a:chOff x="145684" y="1234655"/>
            <a:chExt cx="1864039" cy="3635594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F190495-9180-4540-942A-DE23A584AFFF}"/>
                </a:ext>
              </a:extLst>
            </p:cNvPr>
            <p:cNvCxnSpPr>
              <a:cxnSpLocks/>
              <a:endCxn id="57" idx="0"/>
            </p:cNvCxnSpPr>
            <p:nvPr/>
          </p:nvCxnSpPr>
          <p:spPr>
            <a:xfrm>
              <a:off x="1048865" y="1234655"/>
              <a:ext cx="48454" cy="1778706"/>
            </a:xfrm>
            <a:prstGeom prst="line">
              <a:avLst/>
            </a:prstGeom>
            <a:ln w="28575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142D53C-A433-452E-B8AE-90860C42B2FD}"/>
                </a:ext>
              </a:extLst>
            </p:cNvPr>
            <p:cNvGrpSpPr/>
            <p:nvPr/>
          </p:nvGrpSpPr>
          <p:grpSpPr>
            <a:xfrm>
              <a:off x="145684" y="3014423"/>
              <a:ext cx="1864039" cy="1855826"/>
              <a:chOff x="888573" y="2710180"/>
              <a:chExt cx="1974715" cy="1940667"/>
            </a:xfrm>
            <a:effectLst>
              <a:reflection stA="40000" endPos="37000" dist="63500" dir="5400000" sy="-100000" algn="bl" rotWithShape="0"/>
            </a:effectLst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1BEB10E3-B2B4-4BF6-A67A-0E1C14197257}"/>
                  </a:ext>
                </a:extLst>
              </p:cNvPr>
              <p:cNvSpPr/>
              <p:nvPr/>
            </p:nvSpPr>
            <p:spPr>
              <a:xfrm>
                <a:off x="888573" y="2710180"/>
                <a:ext cx="1974715" cy="1940667"/>
              </a:xfrm>
              <a:prstGeom prst="ellipse">
                <a:avLst/>
              </a:prstGeom>
              <a:gradFill>
                <a:gsLst>
                  <a:gs pos="52000">
                    <a:srgbClr val="66FF33"/>
                  </a:gs>
                  <a:gs pos="96000">
                    <a:srgbClr val="66FF33"/>
                  </a:gs>
                  <a:gs pos="8000">
                    <a:srgbClr val="66FF33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A7ECB47-B602-4C2F-8D93-FA47595427FC}"/>
                  </a:ext>
                </a:extLst>
              </p:cNvPr>
              <p:cNvSpPr/>
              <p:nvPr/>
            </p:nvSpPr>
            <p:spPr>
              <a:xfrm>
                <a:off x="1819158" y="2795021"/>
                <a:ext cx="138136" cy="122485"/>
              </a:xfrm>
              <a:prstGeom prst="ellipse">
                <a:avLst/>
              </a:prstGeom>
              <a:solidFill>
                <a:schemeClr val="bg1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52D03E2-B2CF-4070-B087-68CA8FD86D97}"/>
                </a:ext>
              </a:extLst>
            </p:cNvPr>
            <p:cNvGrpSpPr/>
            <p:nvPr/>
          </p:nvGrpSpPr>
          <p:grpSpPr>
            <a:xfrm rot="17028854">
              <a:off x="1029628" y="3024910"/>
              <a:ext cx="169411" cy="101665"/>
              <a:chOff x="744896" y="2304013"/>
              <a:chExt cx="180721" cy="136659"/>
            </a:xfrm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674D909F-3A71-468F-92C4-EA97AE4D4D72}"/>
                  </a:ext>
                </a:extLst>
              </p:cNvPr>
              <p:cNvSpPr/>
              <p:nvPr/>
            </p:nvSpPr>
            <p:spPr>
              <a:xfrm rot="12043350" flipH="1">
                <a:off x="776841" y="2316144"/>
                <a:ext cx="148776" cy="124528"/>
              </a:xfrm>
              <a:custGeom>
                <a:avLst/>
                <a:gdLst>
                  <a:gd name="connsiteX0" fmla="*/ 0 w 96625"/>
                  <a:gd name="connsiteY0" fmla="*/ 0 h 127406"/>
                  <a:gd name="connsiteX1" fmla="*/ 96520 w 96625"/>
                  <a:gd name="connsiteY1" fmla="*/ 116840 h 127406"/>
                  <a:gd name="connsiteX2" fmla="*/ 20320 w 96625"/>
                  <a:gd name="connsiteY2" fmla="*/ 121920 h 127406"/>
                  <a:gd name="connsiteX3" fmla="*/ 20320 w 96625"/>
                  <a:gd name="connsiteY3" fmla="*/ 121920 h 127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625" h="127406">
                    <a:moveTo>
                      <a:pt x="0" y="0"/>
                    </a:moveTo>
                    <a:cubicBezTo>
                      <a:pt x="46566" y="48260"/>
                      <a:pt x="93133" y="96520"/>
                      <a:pt x="96520" y="116840"/>
                    </a:cubicBezTo>
                    <a:cubicBezTo>
                      <a:pt x="99907" y="137160"/>
                      <a:pt x="20320" y="121920"/>
                      <a:pt x="20320" y="121920"/>
                    </a:cubicBezTo>
                    <a:lnTo>
                      <a:pt x="20320" y="12192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73DA94B7-412F-4B0B-9832-E067E260E536}"/>
                  </a:ext>
                </a:extLst>
              </p:cNvPr>
              <p:cNvSpPr/>
              <p:nvPr/>
            </p:nvSpPr>
            <p:spPr>
              <a:xfrm rot="3644662" flipH="1">
                <a:off x="779696" y="2269213"/>
                <a:ext cx="75642" cy="145242"/>
              </a:xfrm>
              <a:custGeom>
                <a:avLst/>
                <a:gdLst>
                  <a:gd name="connsiteX0" fmla="*/ 0 w 96625"/>
                  <a:gd name="connsiteY0" fmla="*/ 0 h 127406"/>
                  <a:gd name="connsiteX1" fmla="*/ 96520 w 96625"/>
                  <a:gd name="connsiteY1" fmla="*/ 116840 h 127406"/>
                  <a:gd name="connsiteX2" fmla="*/ 20320 w 96625"/>
                  <a:gd name="connsiteY2" fmla="*/ 121920 h 127406"/>
                  <a:gd name="connsiteX3" fmla="*/ 20320 w 96625"/>
                  <a:gd name="connsiteY3" fmla="*/ 121920 h 127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625" h="127406">
                    <a:moveTo>
                      <a:pt x="0" y="0"/>
                    </a:moveTo>
                    <a:cubicBezTo>
                      <a:pt x="46566" y="48260"/>
                      <a:pt x="93133" y="96520"/>
                      <a:pt x="96520" y="116840"/>
                    </a:cubicBezTo>
                    <a:cubicBezTo>
                      <a:pt x="99907" y="137160"/>
                      <a:pt x="20320" y="121920"/>
                      <a:pt x="20320" y="121920"/>
                    </a:cubicBezTo>
                    <a:lnTo>
                      <a:pt x="20320" y="12192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0EF858C-05A5-4238-B630-7FEE9B34C62C}"/>
              </a:ext>
            </a:extLst>
          </p:cNvPr>
          <p:cNvGrpSpPr/>
          <p:nvPr/>
        </p:nvGrpSpPr>
        <p:grpSpPr>
          <a:xfrm>
            <a:off x="4031525" y="1497837"/>
            <a:ext cx="1722016" cy="3015433"/>
            <a:chOff x="2053184" y="1259148"/>
            <a:chExt cx="1864037" cy="3175366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C3C44377-818C-40D6-9F08-3B5975B7D087}"/>
                </a:ext>
              </a:extLst>
            </p:cNvPr>
            <p:cNvGrpSpPr/>
            <p:nvPr/>
          </p:nvGrpSpPr>
          <p:grpSpPr>
            <a:xfrm>
              <a:off x="2053184" y="2578688"/>
              <a:ext cx="1864037" cy="1855826"/>
              <a:chOff x="2849558" y="2265553"/>
              <a:chExt cx="1864038" cy="1940667"/>
            </a:xfrm>
            <a:effectLst>
              <a:reflection blurRad="6350" stA="14000" endPos="31000" dist="50800" dir="5400000" sy="-100000" algn="bl" rotWithShape="0"/>
            </a:effectLst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EA8C2A25-9EEE-4A2E-A9E1-4419613E7341}"/>
                  </a:ext>
                </a:extLst>
              </p:cNvPr>
              <p:cNvSpPr/>
              <p:nvPr/>
            </p:nvSpPr>
            <p:spPr>
              <a:xfrm>
                <a:off x="2849558" y="2265553"/>
                <a:ext cx="1864038" cy="1940667"/>
              </a:xfrm>
              <a:prstGeom prst="ellipse">
                <a:avLst/>
              </a:prstGeom>
              <a:gradFill>
                <a:gsLst>
                  <a:gs pos="52000">
                    <a:srgbClr val="FFC000"/>
                  </a:gs>
                  <a:gs pos="96000">
                    <a:srgbClr val="FFC000"/>
                  </a:gs>
                  <a:gs pos="8000">
                    <a:srgbClr val="FFC000"/>
                  </a:gs>
                  <a:gs pos="70084">
                    <a:srgbClr val="FFC000"/>
                  </a:gs>
                  <a:gs pos="36000">
                    <a:srgbClr val="FFC000"/>
                  </a:gs>
                </a:gsLst>
                <a:lin ang="5400000" scaled="1"/>
              </a:gra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F6DF868B-955F-4924-B968-7A5EF47F7C90}"/>
                  </a:ext>
                </a:extLst>
              </p:cNvPr>
              <p:cNvSpPr/>
              <p:nvPr/>
            </p:nvSpPr>
            <p:spPr>
              <a:xfrm>
                <a:off x="3700102" y="2323923"/>
                <a:ext cx="165294" cy="1115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B5AE27A-3F7D-46F6-AA74-C54A5DF126A0}"/>
                </a:ext>
              </a:extLst>
            </p:cNvPr>
            <p:cNvCxnSpPr>
              <a:cxnSpLocks/>
              <a:endCxn id="74" idx="0"/>
            </p:cNvCxnSpPr>
            <p:nvPr/>
          </p:nvCxnSpPr>
          <p:spPr>
            <a:xfrm>
              <a:off x="2970074" y="1259148"/>
              <a:ext cx="15129" cy="1319540"/>
            </a:xfrm>
            <a:prstGeom prst="line">
              <a:avLst/>
            </a:prstGeom>
            <a:ln w="28575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1B5B926C-EBED-480C-A92D-FC448491F1ED}"/>
                </a:ext>
              </a:extLst>
            </p:cNvPr>
            <p:cNvGrpSpPr/>
            <p:nvPr/>
          </p:nvGrpSpPr>
          <p:grpSpPr>
            <a:xfrm rot="19357673">
              <a:off x="2899345" y="2529662"/>
              <a:ext cx="117477" cy="142908"/>
              <a:chOff x="3501420" y="2486721"/>
              <a:chExt cx="128752" cy="140019"/>
            </a:xfrm>
          </p:grpSpPr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7238F78-6555-4D88-855B-79899AC54AB7}"/>
                  </a:ext>
                </a:extLst>
              </p:cNvPr>
              <p:cNvSpPr/>
              <p:nvPr/>
            </p:nvSpPr>
            <p:spPr>
              <a:xfrm rot="21108494" flipH="1">
                <a:off x="3501420" y="2491453"/>
                <a:ext cx="96233" cy="135287"/>
              </a:xfrm>
              <a:custGeom>
                <a:avLst/>
                <a:gdLst>
                  <a:gd name="connsiteX0" fmla="*/ 0 w 96625"/>
                  <a:gd name="connsiteY0" fmla="*/ 0 h 127406"/>
                  <a:gd name="connsiteX1" fmla="*/ 96520 w 96625"/>
                  <a:gd name="connsiteY1" fmla="*/ 116840 h 127406"/>
                  <a:gd name="connsiteX2" fmla="*/ 20320 w 96625"/>
                  <a:gd name="connsiteY2" fmla="*/ 121920 h 127406"/>
                  <a:gd name="connsiteX3" fmla="*/ 20320 w 96625"/>
                  <a:gd name="connsiteY3" fmla="*/ 121920 h 127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625" h="127406">
                    <a:moveTo>
                      <a:pt x="0" y="0"/>
                    </a:moveTo>
                    <a:cubicBezTo>
                      <a:pt x="46566" y="48260"/>
                      <a:pt x="93133" y="96520"/>
                      <a:pt x="96520" y="116840"/>
                    </a:cubicBezTo>
                    <a:cubicBezTo>
                      <a:pt x="99907" y="137160"/>
                      <a:pt x="20320" y="121920"/>
                      <a:pt x="20320" y="121920"/>
                    </a:cubicBezTo>
                    <a:lnTo>
                      <a:pt x="20320" y="12192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90D4AC57-5E49-45E1-90EF-CA9008F2082A}"/>
                  </a:ext>
                </a:extLst>
              </p:cNvPr>
              <p:cNvSpPr/>
              <p:nvPr/>
            </p:nvSpPr>
            <p:spPr>
              <a:xfrm rot="11237444" flipH="1">
                <a:off x="3576811" y="2486721"/>
                <a:ext cx="53361" cy="123133"/>
              </a:xfrm>
              <a:custGeom>
                <a:avLst/>
                <a:gdLst>
                  <a:gd name="connsiteX0" fmla="*/ 0 w 96625"/>
                  <a:gd name="connsiteY0" fmla="*/ 0 h 127406"/>
                  <a:gd name="connsiteX1" fmla="*/ 96520 w 96625"/>
                  <a:gd name="connsiteY1" fmla="*/ 116840 h 127406"/>
                  <a:gd name="connsiteX2" fmla="*/ 20320 w 96625"/>
                  <a:gd name="connsiteY2" fmla="*/ 121920 h 127406"/>
                  <a:gd name="connsiteX3" fmla="*/ 20320 w 96625"/>
                  <a:gd name="connsiteY3" fmla="*/ 121920 h 127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625" h="127406">
                    <a:moveTo>
                      <a:pt x="0" y="0"/>
                    </a:moveTo>
                    <a:cubicBezTo>
                      <a:pt x="46566" y="48260"/>
                      <a:pt x="93133" y="96520"/>
                      <a:pt x="96520" y="116840"/>
                    </a:cubicBezTo>
                    <a:cubicBezTo>
                      <a:pt x="99907" y="137160"/>
                      <a:pt x="20320" y="121920"/>
                      <a:pt x="20320" y="121920"/>
                    </a:cubicBezTo>
                    <a:lnTo>
                      <a:pt x="20320" y="12192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E18DB4D-46AE-4AE5-AC95-DF78D05746D7}"/>
              </a:ext>
            </a:extLst>
          </p:cNvPr>
          <p:cNvGrpSpPr/>
          <p:nvPr/>
        </p:nvGrpSpPr>
        <p:grpSpPr>
          <a:xfrm>
            <a:off x="4702029" y="1490487"/>
            <a:ext cx="388321" cy="282358"/>
            <a:chOff x="3251541" y="656171"/>
            <a:chExt cx="422698" cy="319886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B084782-7BD7-4B72-B5C5-F5A593D63976}"/>
                </a:ext>
              </a:extLst>
            </p:cNvPr>
            <p:cNvSpPr/>
            <p:nvPr/>
          </p:nvSpPr>
          <p:spPr>
            <a:xfrm>
              <a:off x="3251541" y="656171"/>
              <a:ext cx="422698" cy="319886"/>
            </a:xfrm>
            <a:prstGeom prst="ellipse">
              <a:avLst/>
            </a:prstGeom>
            <a:solidFill>
              <a:schemeClr val="bg1">
                <a:alpha val="95000"/>
              </a:schemeClr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37E1694-2BF8-4599-B6F4-F82634085D48}"/>
                </a:ext>
              </a:extLst>
            </p:cNvPr>
            <p:cNvSpPr/>
            <p:nvPr/>
          </p:nvSpPr>
          <p:spPr>
            <a:xfrm>
              <a:off x="3331084" y="695486"/>
              <a:ext cx="263611" cy="219813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95245D1-91C8-482F-97A5-45ED4B3B5BA1}"/>
              </a:ext>
            </a:extLst>
          </p:cNvPr>
          <p:cNvGrpSpPr/>
          <p:nvPr/>
        </p:nvGrpSpPr>
        <p:grpSpPr>
          <a:xfrm>
            <a:off x="2386543" y="1532754"/>
            <a:ext cx="388321" cy="282358"/>
            <a:chOff x="2225976" y="656171"/>
            <a:chExt cx="422698" cy="319886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0944768-B573-4504-BB43-F75A067C884B}"/>
                </a:ext>
              </a:extLst>
            </p:cNvPr>
            <p:cNvSpPr/>
            <p:nvPr/>
          </p:nvSpPr>
          <p:spPr>
            <a:xfrm>
              <a:off x="2225976" y="656171"/>
              <a:ext cx="422698" cy="319886"/>
            </a:xfrm>
            <a:prstGeom prst="ellipse">
              <a:avLst/>
            </a:prstGeom>
            <a:solidFill>
              <a:schemeClr val="bg1">
                <a:alpha val="95000"/>
              </a:schemeClr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9938A26-2999-4725-837B-C62C0A2CC6E9}"/>
                </a:ext>
              </a:extLst>
            </p:cNvPr>
            <p:cNvSpPr/>
            <p:nvPr/>
          </p:nvSpPr>
          <p:spPr>
            <a:xfrm>
              <a:off x="2297457" y="698692"/>
              <a:ext cx="263611" cy="219813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D29AED7-9240-43EE-AE61-3A2980EBB7FA}"/>
              </a:ext>
            </a:extLst>
          </p:cNvPr>
          <p:cNvGrpSpPr/>
          <p:nvPr/>
        </p:nvGrpSpPr>
        <p:grpSpPr>
          <a:xfrm>
            <a:off x="7105061" y="1576727"/>
            <a:ext cx="418255" cy="282358"/>
            <a:chOff x="4412434" y="678917"/>
            <a:chExt cx="455282" cy="319886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6A31D4B3-4403-47B7-9C61-157A64DF83A3}"/>
                </a:ext>
              </a:extLst>
            </p:cNvPr>
            <p:cNvSpPr/>
            <p:nvPr/>
          </p:nvSpPr>
          <p:spPr>
            <a:xfrm>
              <a:off x="4412434" y="678917"/>
              <a:ext cx="455282" cy="319886"/>
            </a:xfrm>
            <a:prstGeom prst="ellipse">
              <a:avLst/>
            </a:prstGeom>
            <a:solidFill>
              <a:schemeClr val="bg1">
                <a:alpha val="95000"/>
              </a:schemeClr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B120EDA-BD59-41EB-AE3F-82BB6F254926}"/>
                </a:ext>
              </a:extLst>
            </p:cNvPr>
            <p:cNvSpPr/>
            <p:nvPr/>
          </p:nvSpPr>
          <p:spPr>
            <a:xfrm>
              <a:off x="4514567" y="728953"/>
              <a:ext cx="263611" cy="219813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B9201E6-8EDB-460A-BBF7-22477040440D}"/>
              </a:ext>
            </a:extLst>
          </p:cNvPr>
          <p:cNvGrpSpPr/>
          <p:nvPr/>
        </p:nvGrpSpPr>
        <p:grpSpPr>
          <a:xfrm>
            <a:off x="9467190" y="1546852"/>
            <a:ext cx="399128" cy="291375"/>
            <a:chOff x="5489235" y="614041"/>
            <a:chExt cx="434461" cy="330102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6DE11D99-C4A5-42B2-AD08-5CAA623935DF}"/>
                </a:ext>
              </a:extLst>
            </p:cNvPr>
            <p:cNvSpPr/>
            <p:nvPr/>
          </p:nvSpPr>
          <p:spPr>
            <a:xfrm>
              <a:off x="5489235" y="614041"/>
              <a:ext cx="434461" cy="330102"/>
            </a:xfrm>
            <a:prstGeom prst="ellipse">
              <a:avLst/>
            </a:prstGeom>
            <a:solidFill>
              <a:schemeClr val="bg1">
                <a:alpha val="95000"/>
              </a:schemeClr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8F1A921-C5BD-4181-A58A-707EFE2AA28E}"/>
                </a:ext>
              </a:extLst>
            </p:cNvPr>
            <p:cNvSpPr/>
            <p:nvPr/>
          </p:nvSpPr>
          <p:spPr>
            <a:xfrm>
              <a:off x="5574659" y="669185"/>
              <a:ext cx="263611" cy="219813"/>
            </a:xfrm>
            <a:prstGeom prst="ellipse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2" name="Picture 91" descr="Shape, rectangle&#10;&#10;Description automatically generated">
            <a:extLst>
              <a:ext uri="{FF2B5EF4-FFF2-40B4-BE49-F238E27FC236}">
                <a16:creationId xmlns:a16="http://schemas.microsoft.com/office/drawing/2014/main" id="{83D4E1F1-4EA5-4A48-9C9A-B036882C2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029" y="632897"/>
            <a:ext cx="2566638" cy="859611"/>
          </a:xfrm>
          <a:prstGeom prst="rect">
            <a:avLst/>
          </a:prstGeom>
        </p:spPr>
      </p:pic>
      <p:pic>
        <p:nvPicPr>
          <p:cNvPr id="94" name="Picture 9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15E564A-5E4B-4A9F-B4D5-5A69D2AF3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91" y="3799744"/>
            <a:ext cx="1627773" cy="749873"/>
          </a:xfrm>
          <a:prstGeom prst="rect">
            <a:avLst/>
          </a:prstGeom>
        </p:spPr>
      </p:pic>
      <p:pic>
        <p:nvPicPr>
          <p:cNvPr id="96" name="Picture 95" descr="Graphical user interface&#10;&#10;Description automatically generated">
            <a:extLst>
              <a:ext uri="{FF2B5EF4-FFF2-40B4-BE49-F238E27FC236}">
                <a16:creationId xmlns:a16="http://schemas.microsoft.com/office/drawing/2014/main" id="{44FBE828-2F40-4A11-B49A-CB24CBCAF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06" y="3354063"/>
            <a:ext cx="1091279" cy="749873"/>
          </a:xfrm>
          <a:prstGeom prst="rect">
            <a:avLst/>
          </a:prstGeom>
        </p:spPr>
      </p:pic>
      <p:pic>
        <p:nvPicPr>
          <p:cNvPr id="98" name="Picture 9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0727972D-C5D7-4A41-A256-EAF14DC7FF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112" y="3715687"/>
            <a:ext cx="1024217" cy="749873"/>
          </a:xfrm>
          <a:prstGeom prst="rect">
            <a:avLst/>
          </a:prstGeom>
        </p:spPr>
      </p:pic>
      <p:pic>
        <p:nvPicPr>
          <p:cNvPr id="100" name="Picture 99" descr="Icon&#10;&#10;Description automatically generated with medium confidence">
            <a:extLst>
              <a:ext uri="{FF2B5EF4-FFF2-40B4-BE49-F238E27FC236}">
                <a16:creationId xmlns:a16="http://schemas.microsoft.com/office/drawing/2014/main" id="{08D968F8-99F7-4948-A2CF-0F6A064954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258" y="3715688"/>
            <a:ext cx="1018120" cy="749873"/>
          </a:xfrm>
          <a:prstGeom prst="rect">
            <a:avLst/>
          </a:prstGeom>
        </p:spPr>
      </p:pic>
      <p:pic>
        <p:nvPicPr>
          <p:cNvPr id="105" name="Picture 104" descr="A picture containing text, monitor, screen, set&#10;&#10;Description automatically generated">
            <a:extLst>
              <a:ext uri="{FF2B5EF4-FFF2-40B4-BE49-F238E27FC236}">
                <a16:creationId xmlns:a16="http://schemas.microsoft.com/office/drawing/2014/main" id="{D32DAE79-94DA-4656-B493-7CA8B9AF14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260" y="3450381"/>
            <a:ext cx="140220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EB8B5EA0-C688-4BC7-8EA0-5D522E5AA273}"/>
              </a:ext>
            </a:extLst>
          </p:cNvPr>
          <p:cNvGrpSpPr/>
          <p:nvPr/>
        </p:nvGrpSpPr>
        <p:grpSpPr>
          <a:xfrm>
            <a:off x="533400" y="432179"/>
            <a:ext cx="10896600" cy="5923021"/>
            <a:chOff x="571500" y="419887"/>
            <a:chExt cx="11049000" cy="58674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DE1817-3AF1-4669-B3EC-904CEA7CC3F0}"/>
                </a:ext>
              </a:extLst>
            </p:cNvPr>
            <p:cNvGrpSpPr/>
            <p:nvPr/>
          </p:nvGrpSpPr>
          <p:grpSpPr>
            <a:xfrm>
              <a:off x="571500" y="419887"/>
              <a:ext cx="11049000" cy="5867400"/>
              <a:chOff x="0" y="0"/>
              <a:chExt cx="12192002" cy="68580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11B3ACF-79D4-4C86-97A1-9FE211255893}"/>
                  </a:ext>
                </a:extLst>
              </p:cNvPr>
              <p:cNvSpPr/>
              <p:nvPr/>
            </p:nvSpPr>
            <p:spPr>
              <a:xfrm>
                <a:off x="0" y="0"/>
                <a:ext cx="616199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47EBFF0-B2AA-4743-8EE4-816F472274FD}"/>
                  </a:ext>
                </a:extLst>
              </p:cNvPr>
              <p:cNvSpPr/>
              <p:nvPr/>
            </p:nvSpPr>
            <p:spPr>
              <a:xfrm>
                <a:off x="6161990" y="0"/>
                <a:ext cx="6030012" cy="6858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DB4480B-FB1D-4533-AA2B-9A6C71308B91}"/>
                </a:ext>
              </a:extLst>
            </p:cNvPr>
            <p:cNvSpPr/>
            <p:nvPr/>
          </p:nvSpPr>
          <p:spPr>
            <a:xfrm>
              <a:off x="2532644" y="923040"/>
              <a:ext cx="7030456" cy="725864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29C85614-18BF-4611-AAC3-0D399CC46EA2}"/>
                </a:ext>
              </a:extLst>
            </p:cNvPr>
            <p:cNvSpPr/>
            <p:nvPr/>
          </p:nvSpPr>
          <p:spPr>
            <a:xfrm flipH="1" flipV="1">
              <a:off x="2461274" y="1652831"/>
              <a:ext cx="3750451" cy="758125"/>
            </a:xfrm>
            <a:prstGeom prst="rtTriangle">
              <a:avLst/>
            </a:prstGeom>
            <a:gradFill flip="none" rotWithShape="1">
              <a:gsLst>
                <a:gs pos="6000">
                  <a:schemeClr val="tx1">
                    <a:alpha val="10000"/>
                  </a:schemeClr>
                </a:gs>
                <a:gs pos="100000">
                  <a:schemeClr val="bg2">
                    <a:lumMod val="50000"/>
                    <a:alpha val="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890886FF-46EF-45F3-9280-2A2B428C2945}"/>
                </a:ext>
              </a:extLst>
            </p:cNvPr>
            <p:cNvSpPr/>
            <p:nvPr/>
          </p:nvSpPr>
          <p:spPr>
            <a:xfrm flipV="1">
              <a:off x="6211726" y="1669536"/>
              <a:ext cx="3474719" cy="758125"/>
            </a:xfrm>
            <a:prstGeom prst="rtTriangle">
              <a:avLst/>
            </a:prstGeom>
            <a:gradFill flip="none" rotWithShape="1">
              <a:gsLst>
                <a:gs pos="6000">
                  <a:schemeClr val="tx1">
                    <a:alpha val="20000"/>
                  </a:schemeClr>
                </a:gs>
                <a:gs pos="100000">
                  <a:schemeClr val="bg2">
                    <a:lumMod val="50000"/>
                    <a:alpha val="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EF0966C-C061-4BF9-AB3B-8D5F86115CE0}"/>
                </a:ext>
              </a:extLst>
            </p:cNvPr>
            <p:cNvSpPr/>
            <p:nvPr/>
          </p:nvSpPr>
          <p:spPr>
            <a:xfrm>
              <a:off x="2480571" y="832931"/>
              <a:ext cx="45719" cy="90608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9B3B8E2-8670-4A3B-8EB5-0F3324E1E71D}"/>
                </a:ext>
              </a:extLst>
            </p:cNvPr>
            <p:cNvSpPr/>
            <p:nvPr/>
          </p:nvSpPr>
          <p:spPr>
            <a:xfrm>
              <a:off x="9563100" y="832931"/>
              <a:ext cx="45719" cy="90608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4F190508-FCC6-4A42-8B23-56AEC7CACB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" t="9959" r="2941" b="35263"/>
          <a:stretch/>
        </p:blipFill>
        <p:spPr>
          <a:xfrm>
            <a:off x="2470700" y="438501"/>
            <a:ext cx="7351874" cy="1295400"/>
          </a:xfrm>
          <a:prstGeom prst="rect">
            <a:avLst/>
          </a:prstGeom>
        </p:spPr>
      </p:pic>
      <p:pic>
        <p:nvPicPr>
          <p:cNvPr id="21" name="Picture 20" descr="A vase with red roses&#10;&#10;Description automatically generated with low confidence">
            <a:extLst>
              <a:ext uri="{FF2B5EF4-FFF2-40B4-BE49-F238E27FC236}">
                <a16:creationId xmlns:a16="http://schemas.microsoft.com/office/drawing/2014/main" id="{7C155432-DD69-4F19-86CA-D0B4212785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t="8824" r="4687" b="11756"/>
          <a:stretch/>
        </p:blipFill>
        <p:spPr>
          <a:xfrm>
            <a:off x="2971800" y="1789734"/>
            <a:ext cx="5805727" cy="407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8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87A0D79-2EA3-4F66-BA7B-D000FB6D3489}"/>
              </a:ext>
            </a:extLst>
          </p:cNvPr>
          <p:cNvGrpSpPr/>
          <p:nvPr/>
        </p:nvGrpSpPr>
        <p:grpSpPr>
          <a:xfrm>
            <a:off x="4074442" y="1884384"/>
            <a:ext cx="5856142" cy="3185643"/>
            <a:chOff x="112675" y="1293779"/>
            <a:chExt cx="6824311" cy="338654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7DAD2EC-9827-4E23-A0F6-81950BE8CAE2}"/>
                </a:ext>
              </a:extLst>
            </p:cNvPr>
            <p:cNvSpPr/>
            <p:nvPr/>
          </p:nvSpPr>
          <p:spPr>
            <a:xfrm rot="18575306" flipH="1">
              <a:off x="3498980" y="26926"/>
              <a:ext cx="204149" cy="6671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49E3850-B2D8-49C9-90A1-608052F4C743}"/>
                </a:ext>
              </a:extLst>
            </p:cNvPr>
            <p:cNvSpPr/>
            <p:nvPr/>
          </p:nvSpPr>
          <p:spPr>
            <a:xfrm>
              <a:off x="1304978" y="1293779"/>
              <a:ext cx="1749507" cy="1527242"/>
            </a:xfrm>
            <a:custGeom>
              <a:avLst/>
              <a:gdLst>
                <a:gd name="connsiteX0" fmla="*/ 221299 w 1821493"/>
                <a:gd name="connsiteY0" fmla="*/ 0 h 1401134"/>
                <a:gd name="connsiteX1" fmla="*/ 1501447 w 1821493"/>
                <a:gd name="connsiteY1" fmla="*/ 0 h 1401134"/>
                <a:gd name="connsiteX2" fmla="*/ 1821493 w 1821493"/>
                <a:gd name="connsiteY2" fmla="*/ 320046 h 1401134"/>
                <a:gd name="connsiteX3" fmla="*/ 1821493 w 1821493"/>
                <a:gd name="connsiteY3" fmla="*/ 1401134 h 1401134"/>
                <a:gd name="connsiteX4" fmla="*/ 0 w 1821493"/>
                <a:gd name="connsiteY4" fmla="*/ 89608 h 1401134"/>
                <a:gd name="connsiteX5" fmla="*/ 42358 w 1821493"/>
                <a:gd name="connsiteY5" fmla="*/ 54659 h 1401134"/>
                <a:gd name="connsiteX6" fmla="*/ 221299 w 1821493"/>
                <a:gd name="connsiteY6" fmla="*/ 0 h 1401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1493" h="1401134">
                  <a:moveTo>
                    <a:pt x="221299" y="0"/>
                  </a:moveTo>
                  <a:lnTo>
                    <a:pt x="1501447" y="0"/>
                  </a:lnTo>
                  <a:cubicBezTo>
                    <a:pt x="1678204" y="0"/>
                    <a:pt x="1821493" y="143289"/>
                    <a:pt x="1821493" y="320046"/>
                  </a:cubicBezTo>
                  <a:lnTo>
                    <a:pt x="1821493" y="1401134"/>
                  </a:lnTo>
                  <a:lnTo>
                    <a:pt x="0" y="89608"/>
                  </a:lnTo>
                  <a:lnTo>
                    <a:pt x="42358" y="54659"/>
                  </a:lnTo>
                  <a:cubicBezTo>
                    <a:pt x="93438" y="20150"/>
                    <a:pt x="155015" y="0"/>
                    <a:pt x="221299" y="0"/>
                  </a:cubicBezTo>
                  <a:close/>
                </a:path>
              </a:pathLst>
            </a:custGeom>
            <a:solidFill>
              <a:srgbClr val="3DF12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1EC62F6-A749-4FBA-B5E4-FBDF99EE1028}"/>
                </a:ext>
              </a:extLst>
            </p:cNvPr>
            <p:cNvSpPr/>
            <p:nvPr/>
          </p:nvSpPr>
          <p:spPr>
            <a:xfrm>
              <a:off x="3045314" y="2762990"/>
              <a:ext cx="1749507" cy="1527242"/>
            </a:xfrm>
            <a:custGeom>
              <a:avLst/>
              <a:gdLst>
                <a:gd name="connsiteX0" fmla="*/ 221299 w 1821493"/>
                <a:gd name="connsiteY0" fmla="*/ 0 h 1401134"/>
                <a:gd name="connsiteX1" fmla="*/ 1501447 w 1821493"/>
                <a:gd name="connsiteY1" fmla="*/ 0 h 1401134"/>
                <a:gd name="connsiteX2" fmla="*/ 1821493 w 1821493"/>
                <a:gd name="connsiteY2" fmla="*/ 320046 h 1401134"/>
                <a:gd name="connsiteX3" fmla="*/ 1821493 w 1821493"/>
                <a:gd name="connsiteY3" fmla="*/ 1401134 h 1401134"/>
                <a:gd name="connsiteX4" fmla="*/ 0 w 1821493"/>
                <a:gd name="connsiteY4" fmla="*/ 89608 h 1401134"/>
                <a:gd name="connsiteX5" fmla="*/ 42358 w 1821493"/>
                <a:gd name="connsiteY5" fmla="*/ 54659 h 1401134"/>
                <a:gd name="connsiteX6" fmla="*/ 221299 w 1821493"/>
                <a:gd name="connsiteY6" fmla="*/ 0 h 1401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1493" h="1401134">
                  <a:moveTo>
                    <a:pt x="221299" y="0"/>
                  </a:moveTo>
                  <a:lnTo>
                    <a:pt x="1501447" y="0"/>
                  </a:lnTo>
                  <a:cubicBezTo>
                    <a:pt x="1678204" y="0"/>
                    <a:pt x="1821493" y="143289"/>
                    <a:pt x="1821493" y="320046"/>
                  </a:cubicBezTo>
                  <a:lnTo>
                    <a:pt x="1821493" y="1401134"/>
                  </a:lnTo>
                  <a:lnTo>
                    <a:pt x="0" y="89608"/>
                  </a:lnTo>
                  <a:lnTo>
                    <a:pt x="42358" y="54659"/>
                  </a:lnTo>
                  <a:cubicBezTo>
                    <a:pt x="93438" y="20150"/>
                    <a:pt x="155015" y="0"/>
                    <a:pt x="221299" y="0"/>
                  </a:cubicBezTo>
                  <a:close/>
                </a:path>
              </a:pathLst>
            </a:custGeom>
            <a:solidFill>
              <a:srgbClr val="EB15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5CD6FB-0B02-4844-B15D-634F1BE8DBF0}"/>
                </a:ext>
              </a:extLst>
            </p:cNvPr>
            <p:cNvSpPr/>
            <p:nvPr/>
          </p:nvSpPr>
          <p:spPr>
            <a:xfrm rot="18575306" flipH="1">
              <a:off x="3289267" y="-42164"/>
              <a:ext cx="297949" cy="6651134"/>
            </a:xfrm>
            <a:prstGeom prst="rect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0">
                  <a:schemeClr val="bg1">
                    <a:lumMod val="9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8D1650-7901-4E76-A459-A572787833B8}"/>
                </a:ext>
              </a:extLst>
            </p:cNvPr>
            <p:cNvSpPr/>
            <p:nvPr/>
          </p:nvSpPr>
          <p:spPr>
            <a:xfrm rot="10978883">
              <a:off x="1812951" y="1800747"/>
              <a:ext cx="1751891" cy="1438069"/>
            </a:xfrm>
            <a:custGeom>
              <a:avLst/>
              <a:gdLst>
                <a:gd name="connsiteX0" fmla="*/ 221299 w 1821493"/>
                <a:gd name="connsiteY0" fmla="*/ 0 h 1401134"/>
                <a:gd name="connsiteX1" fmla="*/ 1501447 w 1821493"/>
                <a:gd name="connsiteY1" fmla="*/ 0 h 1401134"/>
                <a:gd name="connsiteX2" fmla="*/ 1821493 w 1821493"/>
                <a:gd name="connsiteY2" fmla="*/ 320046 h 1401134"/>
                <a:gd name="connsiteX3" fmla="*/ 1821493 w 1821493"/>
                <a:gd name="connsiteY3" fmla="*/ 1401134 h 1401134"/>
                <a:gd name="connsiteX4" fmla="*/ 0 w 1821493"/>
                <a:gd name="connsiteY4" fmla="*/ 89608 h 1401134"/>
                <a:gd name="connsiteX5" fmla="*/ 42358 w 1821493"/>
                <a:gd name="connsiteY5" fmla="*/ 54659 h 1401134"/>
                <a:gd name="connsiteX6" fmla="*/ 221299 w 1821493"/>
                <a:gd name="connsiteY6" fmla="*/ 0 h 1401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1493" h="1401134">
                  <a:moveTo>
                    <a:pt x="221299" y="0"/>
                  </a:moveTo>
                  <a:lnTo>
                    <a:pt x="1501447" y="0"/>
                  </a:lnTo>
                  <a:cubicBezTo>
                    <a:pt x="1678204" y="0"/>
                    <a:pt x="1821493" y="143289"/>
                    <a:pt x="1821493" y="320046"/>
                  </a:cubicBezTo>
                  <a:lnTo>
                    <a:pt x="1821493" y="1401134"/>
                  </a:lnTo>
                  <a:lnTo>
                    <a:pt x="0" y="89608"/>
                  </a:lnTo>
                  <a:lnTo>
                    <a:pt x="42358" y="54659"/>
                  </a:lnTo>
                  <a:cubicBezTo>
                    <a:pt x="93438" y="20150"/>
                    <a:pt x="155015" y="0"/>
                    <a:pt x="221299" y="0"/>
                  </a:cubicBez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C8F327A-AF27-4B94-8207-F7629E19DA68}"/>
                </a:ext>
              </a:extLst>
            </p:cNvPr>
            <p:cNvSpPr/>
            <p:nvPr/>
          </p:nvSpPr>
          <p:spPr>
            <a:xfrm rot="10978883">
              <a:off x="3466277" y="3248602"/>
              <a:ext cx="1873797" cy="1431720"/>
            </a:xfrm>
            <a:custGeom>
              <a:avLst/>
              <a:gdLst>
                <a:gd name="connsiteX0" fmla="*/ 221299 w 1821493"/>
                <a:gd name="connsiteY0" fmla="*/ 0 h 1401134"/>
                <a:gd name="connsiteX1" fmla="*/ 1501447 w 1821493"/>
                <a:gd name="connsiteY1" fmla="*/ 0 h 1401134"/>
                <a:gd name="connsiteX2" fmla="*/ 1821493 w 1821493"/>
                <a:gd name="connsiteY2" fmla="*/ 320046 h 1401134"/>
                <a:gd name="connsiteX3" fmla="*/ 1821493 w 1821493"/>
                <a:gd name="connsiteY3" fmla="*/ 1401134 h 1401134"/>
                <a:gd name="connsiteX4" fmla="*/ 0 w 1821493"/>
                <a:gd name="connsiteY4" fmla="*/ 89608 h 1401134"/>
                <a:gd name="connsiteX5" fmla="*/ 42358 w 1821493"/>
                <a:gd name="connsiteY5" fmla="*/ 54659 h 1401134"/>
                <a:gd name="connsiteX6" fmla="*/ 221299 w 1821493"/>
                <a:gd name="connsiteY6" fmla="*/ 0 h 1401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1493" h="1401134">
                  <a:moveTo>
                    <a:pt x="221299" y="0"/>
                  </a:moveTo>
                  <a:lnTo>
                    <a:pt x="1501447" y="0"/>
                  </a:lnTo>
                  <a:cubicBezTo>
                    <a:pt x="1678204" y="0"/>
                    <a:pt x="1821493" y="143289"/>
                    <a:pt x="1821493" y="320046"/>
                  </a:cubicBezTo>
                  <a:lnTo>
                    <a:pt x="1821493" y="1401134"/>
                  </a:lnTo>
                  <a:lnTo>
                    <a:pt x="0" y="89608"/>
                  </a:lnTo>
                  <a:lnTo>
                    <a:pt x="42358" y="54659"/>
                  </a:lnTo>
                  <a:cubicBezTo>
                    <a:pt x="93438" y="20150"/>
                    <a:pt x="155015" y="0"/>
                    <a:pt x="221299" y="0"/>
                  </a:cubicBezTo>
                  <a:close/>
                </a:path>
              </a:pathLst>
            </a:custGeom>
            <a:solidFill>
              <a:srgbClr val="3BAE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0528C982-A0C3-408D-9726-4EE97D95A7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30" b="19430"/>
          <a:stretch/>
        </p:blipFill>
        <p:spPr>
          <a:xfrm>
            <a:off x="3624509" y="412042"/>
            <a:ext cx="4884688" cy="956174"/>
          </a:xfrm>
          <a:prstGeom prst="rect">
            <a:avLst/>
          </a:prstGeom>
        </p:spPr>
      </p:pic>
      <p:pic>
        <p:nvPicPr>
          <p:cNvPr id="12" name="Picture 11" descr="Shape, rectangle&#10;&#10;Description automatically generated">
            <a:extLst>
              <a:ext uri="{FF2B5EF4-FFF2-40B4-BE49-F238E27FC236}">
                <a16:creationId xmlns:a16="http://schemas.microsoft.com/office/drawing/2014/main" id="{7CF7D703-5186-403F-9585-AA96BF980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091" y="2021671"/>
            <a:ext cx="3560373" cy="969348"/>
          </a:xfrm>
          <a:prstGeom prst="rect">
            <a:avLst/>
          </a:prstGeom>
        </p:spPr>
      </p:pic>
      <p:pic>
        <p:nvPicPr>
          <p:cNvPr id="14" name="Picture 13" descr="Shape, rectangle&#10;&#10;Description automatically generated">
            <a:extLst>
              <a:ext uri="{FF2B5EF4-FFF2-40B4-BE49-F238E27FC236}">
                <a16:creationId xmlns:a16="http://schemas.microsoft.com/office/drawing/2014/main" id="{089B5F1D-77F9-4ECB-9847-E095A8CEB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40" y="2757084"/>
            <a:ext cx="4031424" cy="984085"/>
          </a:xfrm>
          <a:prstGeom prst="rect">
            <a:avLst/>
          </a:prstGeom>
        </p:spPr>
      </p:pic>
      <p:pic>
        <p:nvPicPr>
          <p:cNvPr id="18" name="Picture 17" descr="Shape, rectangle&#10;&#10;Description automatically generated">
            <a:extLst>
              <a:ext uri="{FF2B5EF4-FFF2-40B4-BE49-F238E27FC236}">
                <a16:creationId xmlns:a16="http://schemas.microsoft.com/office/drawing/2014/main" id="{D52912EE-D99B-4BE9-B6F7-65E630D9DF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658" y="3691817"/>
            <a:ext cx="4212701" cy="859611"/>
          </a:xfrm>
          <a:prstGeom prst="rect">
            <a:avLst/>
          </a:prstGeom>
        </p:spPr>
      </p:pic>
      <p:pic>
        <p:nvPicPr>
          <p:cNvPr id="20" name="Picture 19" descr="Shape, rectangle&#10;&#10;Description automatically generated">
            <a:extLst>
              <a:ext uri="{FF2B5EF4-FFF2-40B4-BE49-F238E27FC236}">
                <a16:creationId xmlns:a16="http://schemas.microsoft.com/office/drawing/2014/main" id="{5A0F290A-859F-44D4-86A8-06D193EF82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577" y="4439224"/>
            <a:ext cx="3441297" cy="963251"/>
          </a:xfrm>
          <a:prstGeom prst="rect">
            <a:avLst/>
          </a:prstGeom>
        </p:spPr>
      </p:pic>
      <p:pic>
        <p:nvPicPr>
          <p:cNvPr id="22" name="Picture 21" descr="A picture containing logo&#10;&#10;Description automatically generated">
            <a:extLst>
              <a:ext uri="{FF2B5EF4-FFF2-40B4-BE49-F238E27FC236}">
                <a16:creationId xmlns:a16="http://schemas.microsoft.com/office/drawing/2014/main" id="{AD3565A7-8AE2-40C8-B4EF-5DDC39C585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223" y="1968789"/>
            <a:ext cx="3176291" cy="836498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007BFCAF-2DA7-4829-9AD1-6D8115F99C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575361"/>
            <a:ext cx="2787211" cy="845257"/>
          </a:xfrm>
          <a:prstGeom prst="rect">
            <a:avLst/>
          </a:prstGeom>
        </p:spPr>
      </p:pic>
      <p:pic>
        <p:nvPicPr>
          <p:cNvPr id="26" name="Picture 25" descr="Text&#10;&#10;Description automatically generated with low confidence">
            <a:extLst>
              <a:ext uri="{FF2B5EF4-FFF2-40B4-BE49-F238E27FC236}">
                <a16:creationId xmlns:a16="http://schemas.microsoft.com/office/drawing/2014/main" id="{23973F01-D3A8-478A-91E3-FFF1FE6278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300" y="3294223"/>
            <a:ext cx="3187505" cy="859611"/>
          </a:xfrm>
          <a:prstGeom prst="rect">
            <a:avLst/>
          </a:prstGeom>
        </p:spPr>
      </p:pic>
      <p:pic>
        <p:nvPicPr>
          <p:cNvPr id="28" name="Picture 27" descr="Text, logo&#10;&#10;Description automatically generated">
            <a:extLst>
              <a:ext uri="{FF2B5EF4-FFF2-40B4-BE49-F238E27FC236}">
                <a16:creationId xmlns:a16="http://schemas.microsoft.com/office/drawing/2014/main" id="{C165AD4F-382D-4948-BA16-64299BEE96B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8" t="10759" r="10672" b="19723"/>
          <a:stretch/>
        </p:blipFill>
        <p:spPr>
          <a:xfrm>
            <a:off x="8594163" y="4173443"/>
            <a:ext cx="2531417" cy="66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3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5DF87013-2C52-422E-B099-04BDC65A7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931" y="2077733"/>
            <a:ext cx="3560373" cy="9693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25B8B0-A14B-46F7-A231-20B140BD7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047081"/>
            <a:ext cx="4852837" cy="9693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06D3E5-0815-4D94-BF3B-764C43B3DF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495" y="3982382"/>
            <a:ext cx="4212701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586BE1-44D2-493C-8ECA-5220E82D77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604" y="4953000"/>
            <a:ext cx="4133446" cy="963251"/>
          </a:xfrm>
          <a:prstGeom prst="rect">
            <a:avLst/>
          </a:prstGeom>
        </p:spPr>
      </p:pic>
      <p:pic>
        <p:nvPicPr>
          <p:cNvPr id="16" name="Picture 15" descr="Shape, rectangle&#10;&#10;Description automatically generated">
            <a:extLst>
              <a:ext uri="{FF2B5EF4-FFF2-40B4-BE49-F238E27FC236}">
                <a16:creationId xmlns:a16="http://schemas.microsoft.com/office/drawing/2014/main" id="{0109C0A6-E42B-4974-B990-274DF22E7BD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2" b="18027"/>
          <a:stretch/>
        </p:blipFill>
        <p:spPr>
          <a:xfrm>
            <a:off x="4343401" y="949241"/>
            <a:ext cx="2057400" cy="879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9AEC4D8-8E0B-407D-88F9-3EDDA825B2FC}"/>
              </a:ext>
            </a:extLst>
          </p:cNvPr>
          <p:cNvGrpSpPr/>
          <p:nvPr/>
        </p:nvGrpSpPr>
        <p:grpSpPr>
          <a:xfrm>
            <a:off x="4297159" y="381000"/>
            <a:ext cx="3597682" cy="5918289"/>
            <a:chOff x="4351563" y="784167"/>
            <a:chExt cx="3597682" cy="5918289"/>
          </a:xfrm>
        </p:grpSpPr>
        <p:sp>
          <p:nvSpPr>
            <p:cNvPr id="4" name="Trapezoid 3">
              <a:extLst>
                <a:ext uri="{FF2B5EF4-FFF2-40B4-BE49-F238E27FC236}">
                  <a16:creationId xmlns:a16="http://schemas.microsoft.com/office/drawing/2014/main" id="{DDBE69E6-5799-4845-A7FD-BC50477CDB00}"/>
                </a:ext>
              </a:extLst>
            </p:cNvPr>
            <p:cNvSpPr/>
            <p:nvPr/>
          </p:nvSpPr>
          <p:spPr>
            <a:xfrm>
              <a:off x="5460476" y="6225702"/>
              <a:ext cx="1271047" cy="476754"/>
            </a:xfrm>
            <a:prstGeom prst="trapezoid">
              <a:avLst>
                <a:gd name="adj" fmla="val 38511"/>
              </a:avLst>
            </a:prstGeom>
            <a:solidFill>
              <a:schemeClr val="bg2"/>
            </a:solidFill>
            <a:ln w="38100">
              <a:solidFill>
                <a:srgbClr val="FF0000"/>
              </a:solidFill>
            </a:ln>
            <a:scene3d>
              <a:camera prst="perspectiveRelaxedModerately"/>
              <a:lightRig rig="twoPt" dir="t">
                <a:rot lat="0" lon="0" rev="8400000"/>
              </a:lightRig>
            </a:scene3d>
            <a:sp3d extrusionH="165100" contourW="12700" prstMaterial="softEdge">
              <a:bevelB w="152400" h="50800" prst="softRound"/>
              <a:extrusionClr>
                <a:srgbClr val="FFC000"/>
              </a:extrusionClr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039B68E-7792-4496-8370-DC9719A98A58}"/>
                </a:ext>
              </a:extLst>
            </p:cNvPr>
            <p:cNvSpPr/>
            <p:nvPr/>
          </p:nvSpPr>
          <p:spPr>
            <a:xfrm>
              <a:off x="5831731" y="6128426"/>
              <a:ext cx="528537" cy="47675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E4E3FC0-6F07-4533-B04D-B6E15D965B38}"/>
                </a:ext>
              </a:extLst>
            </p:cNvPr>
            <p:cNvSpPr/>
            <p:nvPr/>
          </p:nvSpPr>
          <p:spPr>
            <a:xfrm>
              <a:off x="6021421" y="1001949"/>
              <a:ext cx="163053" cy="533075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EFE2A3B-66C7-46E2-8B2D-5B24ED1948E6}"/>
                </a:ext>
              </a:extLst>
            </p:cNvPr>
            <p:cNvSpPr/>
            <p:nvPr/>
          </p:nvSpPr>
          <p:spPr>
            <a:xfrm>
              <a:off x="6021421" y="784167"/>
              <a:ext cx="163053" cy="16836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6A2C37D-F772-48FA-A19B-F704682800D6}"/>
                </a:ext>
              </a:extLst>
            </p:cNvPr>
            <p:cNvSpPr/>
            <p:nvPr/>
          </p:nvSpPr>
          <p:spPr>
            <a:xfrm>
              <a:off x="4525188" y="1184701"/>
              <a:ext cx="3261004" cy="136189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B3CC3AC-D9F5-4885-ACED-AA41DCC2A898}"/>
                </a:ext>
              </a:extLst>
            </p:cNvPr>
            <p:cNvSpPr/>
            <p:nvPr/>
          </p:nvSpPr>
          <p:spPr>
            <a:xfrm rot="5088827">
              <a:off x="7685660" y="1162031"/>
              <a:ext cx="263620" cy="1361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isometricOffAxis1Top">
                <a:rot lat="17343034" lon="5272835" rev="16189335"/>
              </a:camera>
              <a:lightRig rig="threePt" dir="t"/>
            </a:scene3d>
            <a:sp3d extrusionH="57150">
              <a:bevelT w="63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2D2F9FC-3ABF-41DA-AB8D-59F371534F1A}"/>
                </a:ext>
              </a:extLst>
            </p:cNvPr>
            <p:cNvSpPr/>
            <p:nvPr/>
          </p:nvSpPr>
          <p:spPr>
            <a:xfrm rot="5400000">
              <a:off x="4432162" y="1181354"/>
              <a:ext cx="263620" cy="1361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isometricOffAxis1Top">
                <a:rot lat="17343034" lon="5272835" rev="16189335"/>
              </a:camera>
              <a:lightRig rig="threePt" dir="t"/>
            </a:scene3d>
            <a:sp3d extrusionH="57150">
              <a:bevelT w="63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2E33801-DCE2-4260-952F-C586076575AD}"/>
                </a:ext>
              </a:extLst>
            </p:cNvPr>
            <p:cNvSpPr/>
            <p:nvPr/>
          </p:nvSpPr>
          <p:spPr>
            <a:xfrm>
              <a:off x="7786192" y="1128647"/>
              <a:ext cx="163053" cy="16836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7B41A6A-2707-4A93-8339-9C2A7413A855}"/>
                </a:ext>
              </a:extLst>
            </p:cNvPr>
            <p:cNvSpPr/>
            <p:nvPr/>
          </p:nvSpPr>
          <p:spPr>
            <a:xfrm>
              <a:off x="4351563" y="1165266"/>
              <a:ext cx="163053" cy="16836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46B8A2-9482-4BD6-88CC-5ED8C0B8C228}"/>
                </a:ext>
              </a:extLst>
            </p:cNvPr>
            <p:cNvSpPr/>
            <p:nvPr/>
          </p:nvSpPr>
          <p:spPr>
            <a:xfrm rot="173887">
              <a:off x="5896573" y="878356"/>
              <a:ext cx="398851" cy="11617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isometricOffAxis1Top">
                <a:rot lat="19443021" lon="5265275" rev="16195695"/>
              </a:camera>
              <a:lightRig rig="threePt" dir="t"/>
            </a:scene3d>
            <a:sp3d extrusionH="57150">
              <a:bevelT w="63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567AA8-AFC8-4016-83FF-B8CB9C775C8D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 flipH="1">
              <a:off x="4525188" y="946405"/>
              <a:ext cx="1523648" cy="30639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AEAA2EA-58E9-4179-BCF7-9EB70F3F2297}"/>
                </a:ext>
              </a:extLst>
            </p:cNvPr>
            <p:cNvCxnSpPr>
              <a:cxnSpLocks/>
              <a:stCxn id="9" idx="3"/>
              <a:endCxn id="13" idx="5"/>
            </p:cNvCxnSpPr>
            <p:nvPr/>
          </p:nvCxnSpPr>
          <p:spPr>
            <a:xfrm flipH="1" flipV="1">
              <a:off x="6234757" y="984591"/>
              <a:ext cx="1526336" cy="15706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012E457-9050-4725-8A48-6E7797AEE15D}"/>
              </a:ext>
            </a:extLst>
          </p:cNvPr>
          <p:cNvSpPr/>
          <p:nvPr/>
        </p:nvSpPr>
        <p:spPr>
          <a:xfrm>
            <a:off x="4756108" y="919474"/>
            <a:ext cx="2858232" cy="41825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7FCDA6-AC74-4EFC-BB5B-84CAE623784D}"/>
              </a:ext>
            </a:extLst>
          </p:cNvPr>
          <p:cNvSpPr txBox="1"/>
          <p:nvPr/>
        </p:nvSpPr>
        <p:spPr>
          <a:xfrm>
            <a:off x="4744825" y="2362097"/>
            <a:ext cx="2527332" cy="175432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গরু কী কী খাবার খায় তার একটি তালিকা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711499-5CCA-4B5D-9940-35A8981A63B4}"/>
              </a:ext>
            </a:extLst>
          </p:cNvPr>
          <p:cNvSpPr txBox="1"/>
          <p:nvPr/>
        </p:nvSpPr>
        <p:spPr>
          <a:xfrm>
            <a:off x="4737132" y="1082492"/>
            <a:ext cx="2514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30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ase with red roses&#10;&#10;Description automatically generated with low confidence">
            <a:extLst>
              <a:ext uri="{FF2B5EF4-FFF2-40B4-BE49-F238E27FC236}">
                <a16:creationId xmlns:a16="http://schemas.microsoft.com/office/drawing/2014/main" id="{8845629F-A2C1-4A8E-801F-D4D6C441EC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t="8824" r="4687" b="11756"/>
          <a:stretch/>
        </p:blipFill>
        <p:spPr>
          <a:xfrm>
            <a:off x="2971800" y="1789734"/>
            <a:ext cx="5805727" cy="4076114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D082F743-E5FA-488B-B82A-60BC42271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5" r="1481" b="24791"/>
          <a:stretch/>
        </p:blipFill>
        <p:spPr>
          <a:xfrm>
            <a:off x="3581400" y="794207"/>
            <a:ext cx="5257800" cy="1027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F65AD4-DFAD-4143-858B-4A933737B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928247"/>
            <a:ext cx="2286000" cy="2746511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62131E4-6436-45F1-ACF2-0BF0403B8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365" y="4038600"/>
            <a:ext cx="4459115" cy="1996633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5FF91674-768D-4BE2-9F73-FAADB918A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699" y="533400"/>
            <a:ext cx="2511770" cy="9693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C73D8D-E6D7-47AD-80DA-075B8DE13D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6" t="2160" r="29132" b="3304"/>
          <a:stretch/>
        </p:blipFill>
        <p:spPr>
          <a:xfrm>
            <a:off x="1142029" y="685800"/>
            <a:ext cx="3398861" cy="298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84A7C4AF-D15D-46B2-9129-16435EC6D0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26" y="3886201"/>
            <a:ext cx="4648200" cy="2186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ED8315A-B5DE-438C-B679-272E15904EBA}"/>
              </a:ext>
            </a:extLst>
          </p:cNvPr>
          <p:cNvGrpSpPr/>
          <p:nvPr/>
        </p:nvGrpSpPr>
        <p:grpSpPr>
          <a:xfrm>
            <a:off x="1371600" y="1299250"/>
            <a:ext cx="9842658" cy="4259500"/>
            <a:chOff x="1908257" y="1255954"/>
            <a:chExt cx="9257089" cy="42595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8257" y="1268010"/>
              <a:ext cx="2710314" cy="250529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BCE5E20-FC97-4DE3-8550-F80B8AECAA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50184" y="1308349"/>
              <a:ext cx="3231972" cy="248312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53A6F03-6D73-4788-ADBB-9496359FCE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1733" r="3783"/>
            <a:stretch/>
          </p:blipFill>
          <p:spPr>
            <a:xfrm>
              <a:off x="7933373" y="1255954"/>
              <a:ext cx="3231973" cy="248312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6D52296-9770-4682-A5EE-B3D86EF66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3787" y="3757272"/>
              <a:ext cx="6502613" cy="175818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CC17EB5-5E2A-4285-85BB-F89DFC424F80}"/>
              </a:ext>
            </a:extLst>
          </p:cNvPr>
          <p:cNvSpPr txBox="1"/>
          <p:nvPr/>
        </p:nvSpPr>
        <p:spPr>
          <a:xfrm>
            <a:off x="2509410" y="5561934"/>
            <a:ext cx="7173179" cy="646331"/>
          </a:xfrm>
          <a:prstGeom prst="rect">
            <a:avLst/>
          </a:prstGeom>
          <a:solidFill>
            <a:srgbClr val="FFC000"/>
          </a:solidFill>
          <a:ln w="7620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আচ্ছা, বলতো এগুলো আমরা কোথায় দেখি? 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11B3D114-9D2E-47D6-A0AC-89BF2153DE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9" b="33942"/>
          <a:stretch/>
        </p:blipFill>
        <p:spPr>
          <a:xfrm>
            <a:off x="2138247" y="348453"/>
            <a:ext cx="5253153" cy="978621"/>
          </a:xfrm>
          <a:prstGeom prst="rect">
            <a:avLst/>
          </a:prstGeom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F54E2AFF-68E3-4B91-9652-0BF22704CBD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6" b="33942"/>
          <a:stretch/>
        </p:blipFill>
        <p:spPr>
          <a:xfrm>
            <a:off x="4327723" y="495892"/>
            <a:ext cx="2800618" cy="978621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AEFE8ABD-7534-43DA-AAA6-F9C7157BBD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79" y="3453129"/>
            <a:ext cx="1450974" cy="1079086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39DD6DD3-DC47-4CF5-B7DF-405A68872D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530" y="4679659"/>
            <a:ext cx="1639966" cy="1079086"/>
          </a:xfrm>
          <a:prstGeom prst="rect">
            <a:avLst/>
          </a:prstGeom>
        </p:spPr>
      </p:pic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7038E6AF-1242-4E9A-AD56-C959581EA3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06897"/>
            <a:ext cx="1304657" cy="1292464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2732D58D-2616-4178-949D-50428A0817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005" y="2931104"/>
            <a:ext cx="1603387" cy="10790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3F86EB2-CCAB-4A6B-A2C8-737C0F0DC4F2}"/>
              </a:ext>
            </a:extLst>
          </p:cNvPr>
          <p:cNvSpPr txBox="1"/>
          <p:nvPr/>
        </p:nvSpPr>
        <p:spPr>
          <a:xfrm>
            <a:off x="1371600" y="803199"/>
            <a:ext cx="2590799" cy="646331"/>
          </a:xfrm>
          <a:prstGeom prst="rect">
            <a:avLst/>
          </a:prstGeom>
          <a:solidFill>
            <a:schemeClr val="accent3"/>
          </a:solidFill>
          <a:ln w="762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A herd of cattle standing on top of a dirt field&#10;&#10;Description automatically generated">
            <a:extLst>
              <a:ext uri="{FF2B5EF4-FFF2-40B4-BE49-F238E27FC236}">
                <a16:creationId xmlns:a16="http://schemas.microsoft.com/office/drawing/2014/main" id="{8EC1B186-E963-444D-8863-076BD2B88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63802"/>
            <a:ext cx="9075906" cy="4190999"/>
          </a:xfrm>
          <a:prstGeom prst="rect">
            <a:avLst/>
          </a:prstGeom>
          <a:ln w="127000" cap="rnd">
            <a:solidFill>
              <a:srgbClr val="FFC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AA70EE-79DC-48FE-9879-570799236D3E}"/>
              </a:ext>
            </a:extLst>
          </p:cNvPr>
          <p:cNvSpPr txBox="1"/>
          <p:nvPr/>
        </p:nvSpPr>
        <p:spPr>
          <a:xfrm>
            <a:off x="4495800" y="948780"/>
            <a:ext cx="4129391" cy="707886"/>
          </a:xfrm>
          <a:prstGeom prst="rect">
            <a:avLst/>
          </a:prstGeom>
          <a:solidFill>
            <a:srgbClr val="99FF66"/>
          </a:solidFill>
          <a:ln w="57150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খামার বাড়ির পশুপাখি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B76D59-39BB-4735-AC28-939858594322}"/>
              </a:ext>
            </a:extLst>
          </p:cNvPr>
          <p:cNvSpPr txBox="1"/>
          <p:nvPr/>
        </p:nvSpPr>
        <p:spPr>
          <a:xfrm>
            <a:off x="4267200" y="1219200"/>
            <a:ext cx="25908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6060294-EF23-4F7E-9CFE-B580361091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1" b="15555"/>
          <a:stretch/>
        </p:blipFill>
        <p:spPr>
          <a:xfrm>
            <a:off x="1190030" y="2121341"/>
            <a:ext cx="9811940" cy="261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71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46B9FE31-E871-4FFA-B31B-6EC77297C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381" y="647796"/>
            <a:ext cx="3840813" cy="1335987"/>
          </a:xfrm>
          <a:prstGeom prst="rect">
            <a:avLst/>
          </a:prstGeom>
        </p:spPr>
      </p:pic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365924B7-CA01-4D90-9572-F2EC9D5E0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613008"/>
            <a:ext cx="3840813" cy="1335987"/>
          </a:xfrm>
          <a:prstGeom prst="rect">
            <a:avLst/>
          </a:prstGeom>
        </p:spPr>
      </p:pic>
      <p:pic>
        <p:nvPicPr>
          <p:cNvPr id="11" name="Picture 10" descr="Shape, rectangle&#10;&#10;Description automatically generated">
            <a:extLst>
              <a:ext uri="{FF2B5EF4-FFF2-40B4-BE49-F238E27FC236}">
                <a16:creationId xmlns:a16="http://schemas.microsoft.com/office/drawing/2014/main" id="{9970D41B-80C9-4D3A-91E3-71F35D0919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381" y="5279051"/>
            <a:ext cx="4529721" cy="969348"/>
          </a:xfrm>
          <a:prstGeom prst="rect">
            <a:avLst/>
          </a:prstGeom>
        </p:spPr>
      </p:pic>
      <p:pic>
        <p:nvPicPr>
          <p:cNvPr id="13" name="Picture 12" descr="A tree with red leaves&#10;&#10;Description automatically generated with medium confidence">
            <a:extLst>
              <a:ext uri="{FF2B5EF4-FFF2-40B4-BE49-F238E27FC236}">
                <a16:creationId xmlns:a16="http://schemas.microsoft.com/office/drawing/2014/main" id="{319E9FCA-CA0C-4623-9303-063CF2EBE9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43087"/>
            <a:ext cx="7239000" cy="3435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in a green field&#10;&#10;Description automatically generated">
            <a:extLst>
              <a:ext uri="{FF2B5EF4-FFF2-40B4-BE49-F238E27FC236}">
                <a16:creationId xmlns:a16="http://schemas.microsoft.com/office/drawing/2014/main" id="{1EA989D3-6E3B-441C-85BF-8332B4381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69501"/>
            <a:ext cx="4976982" cy="34596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452A84-DE7E-48C1-9DAA-73D294C3E2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09" y="1630293"/>
            <a:ext cx="4279685" cy="34596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4DEF5150-E230-4D14-9B0B-EBE6F9E634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029200"/>
            <a:ext cx="1786283" cy="1072989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D1A0F64-7836-4680-B216-6F3D2ECE5D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077" y="5029200"/>
            <a:ext cx="1322947" cy="859611"/>
          </a:xfrm>
          <a:prstGeom prst="rect">
            <a:avLst/>
          </a:prstGeom>
        </p:spPr>
      </p:pic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4278704F-8ED1-437D-A7E5-B167EC0DD7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4" b="29478"/>
          <a:stretch/>
        </p:blipFill>
        <p:spPr>
          <a:xfrm>
            <a:off x="3200348" y="658037"/>
            <a:ext cx="5779676" cy="9114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2412" y="914400"/>
            <a:ext cx="3763283" cy="3246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8352" y="1371600"/>
            <a:ext cx="3164997" cy="3246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 descr="A picture containing logo&#10;&#10;Description automatically generated">
            <a:extLst>
              <a:ext uri="{FF2B5EF4-FFF2-40B4-BE49-F238E27FC236}">
                <a16:creationId xmlns:a16="http://schemas.microsoft.com/office/drawing/2014/main" id="{65F30689-D1CE-4A14-88D7-4AFEFA357A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849" b="29964"/>
          <a:stretch/>
        </p:blipFill>
        <p:spPr>
          <a:xfrm>
            <a:off x="8763000" y="4644822"/>
            <a:ext cx="2133600" cy="828337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9BEB66CC-2FF6-49ED-9734-E0D129B9D5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9" b="23166"/>
          <a:stretch/>
        </p:blipFill>
        <p:spPr>
          <a:xfrm>
            <a:off x="5638800" y="4036149"/>
            <a:ext cx="2029876" cy="9930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D7E276-CB67-4B68-AEF9-F4BDF6EF1A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91" y="1447800"/>
            <a:ext cx="3762545" cy="3246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 descr="A picture containing logo&#10;&#10;Description automatically generated">
            <a:extLst>
              <a:ext uri="{FF2B5EF4-FFF2-40B4-BE49-F238E27FC236}">
                <a16:creationId xmlns:a16="http://schemas.microsoft.com/office/drawing/2014/main" id="{0CC153ED-8570-44E6-AD22-A2BCBE5DEE4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060" b="35606"/>
          <a:stretch/>
        </p:blipFill>
        <p:spPr>
          <a:xfrm>
            <a:off x="1524000" y="4694540"/>
            <a:ext cx="2029875" cy="8283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1D07B0A-C32F-49D2-ADB9-A04D913F4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927641"/>
            <a:ext cx="3763283" cy="3246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DF34148-AC98-41D6-854C-13692E31F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4140" y="1384841"/>
            <a:ext cx="3164997" cy="3246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2370</TotalTime>
  <Words>63</Words>
  <Application>Microsoft Office PowerPoint</Application>
  <PresentationFormat>Widescreen</PresentationFormat>
  <Paragraphs>10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Corbel</vt:lpstr>
      <vt:lpstr>NikoshBAN</vt:lpstr>
      <vt:lpstr>Times New Roman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pc</dc:creator>
  <cp:lastModifiedBy>Hajera akter Moni</cp:lastModifiedBy>
  <cp:revision>334</cp:revision>
  <dcterms:created xsi:type="dcterms:W3CDTF">2006-08-16T00:00:00Z</dcterms:created>
  <dcterms:modified xsi:type="dcterms:W3CDTF">2021-05-15T13:33:31Z</dcterms:modified>
</cp:coreProperties>
</file>