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281" r:id="rId3"/>
    <p:sldId id="280" r:id="rId4"/>
    <p:sldId id="260" r:id="rId5"/>
    <p:sldId id="261" r:id="rId6"/>
    <p:sldId id="262" r:id="rId7"/>
    <p:sldId id="263" r:id="rId8"/>
    <p:sldId id="264" r:id="rId9"/>
    <p:sldId id="265" r:id="rId10"/>
    <p:sldId id="284" r:id="rId11"/>
    <p:sldId id="285" r:id="rId12"/>
    <p:sldId id="266" r:id="rId13"/>
    <p:sldId id="267" r:id="rId14"/>
    <p:sldId id="293" r:id="rId15"/>
    <p:sldId id="286" r:id="rId16"/>
    <p:sldId id="287" r:id="rId17"/>
    <p:sldId id="268" r:id="rId18"/>
    <p:sldId id="270" r:id="rId19"/>
    <p:sldId id="294" r:id="rId20"/>
    <p:sldId id="275" r:id="rId21"/>
    <p:sldId id="289" r:id="rId22"/>
    <p:sldId id="283" r:id="rId23"/>
    <p:sldId id="291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0C5"/>
    <a:srgbClr val="FFBC01"/>
    <a:srgbClr val="FFDA71"/>
    <a:srgbClr val="8A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E70B4-6015-4570-987D-0308ACA229E5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026773E-B35D-4219-AB3F-71B84012034A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তৈল বীজ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819AA2-C62D-492A-8361-88C2BC7A0450}" type="parTrans" cxnId="{BBF58261-4469-411A-9219-8B14812CD4CE}">
      <dgm:prSet/>
      <dgm:spPr/>
      <dgm:t>
        <a:bodyPr/>
        <a:lstStyle/>
        <a:p>
          <a:endParaRPr lang="en-US"/>
        </a:p>
      </dgm:t>
    </dgm:pt>
    <dgm:pt modelId="{BE787124-F25F-404D-97C9-4A1D53052AAC}" type="sibTrans" cxnId="{BBF58261-4469-411A-9219-8B14812CD4CE}">
      <dgm:prSet/>
      <dgm:spPr/>
      <dgm:t>
        <a:bodyPr/>
        <a:lstStyle/>
        <a:p>
          <a:endParaRPr lang="en-US"/>
        </a:p>
      </dgm:t>
    </dgm:pt>
    <dgm:pt modelId="{10971F81-A8E6-486D-A1BE-920CFFCDC64C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বাদাম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557511-65EC-4451-88CB-0FD43F19A8DF}" type="parTrans" cxnId="{EC43AEAF-69CA-46A2-9FA4-F87B1FD153AF}">
      <dgm:prSet/>
      <dgm:spPr/>
      <dgm:t>
        <a:bodyPr/>
        <a:lstStyle/>
        <a:p>
          <a:endParaRPr lang="en-US"/>
        </a:p>
      </dgm:t>
    </dgm:pt>
    <dgm:pt modelId="{EEE752E0-0303-4813-9299-BEA65A6616E0}" type="sibTrans" cxnId="{EC43AEAF-69CA-46A2-9FA4-F87B1FD153AF}">
      <dgm:prSet/>
      <dgm:spPr/>
      <dgm:t>
        <a:bodyPr/>
        <a:lstStyle/>
        <a:p>
          <a:endParaRPr lang="en-US"/>
        </a:p>
      </dgm:t>
    </dgm:pt>
    <dgm:pt modelId="{F547E19A-7D8C-4693-9289-89D11B33872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সরিষা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0C5F91-F302-484B-856F-A0AB37F02172}" type="parTrans" cxnId="{930AB398-AEBC-4B43-841E-CC3B313DB019}">
      <dgm:prSet/>
      <dgm:spPr/>
      <dgm:t>
        <a:bodyPr/>
        <a:lstStyle/>
        <a:p>
          <a:endParaRPr lang="en-US"/>
        </a:p>
      </dgm:t>
    </dgm:pt>
    <dgm:pt modelId="{B5E83B75-1C8C-4008-AE03-AA0869878616}" type="sibTrans" cxnId="{930AB398-AEBC-4B43-841E-CC3B313DB019}">
      <dgm:prSet/>
      <dgm:spPr/>
      <dgm:t>
        <a:bodyPr/>
        <a:lstStyle/>
        <a:p>
          <a:endParaRPr lang="en-US"/>
        </a:p>
      </dgm:t>
    </dgm:pt>
    <dgm:pt modelId="{25F144ED-F361-4ADC-BF81-ABB37D33A237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তিসি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AA869F-FC61-46D5-A86F-A512945EB0D0}" type="parTrans" cxnId="{43808C1D-A14B-445A-B7C0-CDE8EDF7C3B5}">
      <dgm:prSet/>
      <dgm:spPr/>
      <dgm:t>
        <a:bodyPr/>
        <a:lstStyle/>
        <a:p>
          <a:endParaRPr lang="en-US"/>
        </a:p>
      </dgm:t>
    </dgm:pt>
    <dgm:pt modelId="{E2B9E294-8879-4FB1-8673-4D1D12AD4472}" type="sibTrans" cxnId="{43808C1D-A14B-445A-B7C0-CDE8EDF7C3B5}">
      <dgm:prSet/>
      <dgm:spPr/>
      <dgm:t>
        <a:bodyPr/>
        <a:lstStyle/>
        <a:p>
          <a:endParaRPr lang="en-US"/>
        </a:p>
      </dgm:t>
    </dgm:pt>
    <dgm:pt modelId="{3A131A0A-F739-4552-AF32-72ACBD153E2F}" type="pres">
      <dgm:prSet presAssocID="{81BE70B4-6015-4570-987D-0308ACA229E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F3EDFE-A869-4785-8E08-443DB72F05C1}" type="pres">
      <dgm:prSet presAssocID="{6026773E-B35D-4219-AB3F-71B84012034A}" presName="centerShape" presStyleLbl="node0" presStyleIdx="0" presStyleCnt="1"/>
      <dgm:spPr/>
    </dgm:pt>
    <dgm:pt modelId="{C463F445-77EC-47D8-907B-5D51049F3BB9}" type="pres">
      <dgm:prSet presAssocID="{91557511-65EC-4451-88CB-0FD43F19A8DF}" presName="parTrans" presStyleLbl="sibTrans2D1" presStyleIdx="0" presStyleCnt="3"/>
      <dgm:spPr/>
    </dgm:pt>
    <dgm:pt modelId="{C5FF67F2-D0E2-44F8-91EA-83DA39B5C737}" type="pres">
      <dgm:prSet presAssocID="{91557511-65EC-4451-88CB-0FD43F19A8DF}" presName="connectorText" presStyleLbl="sibTrans2D1" presStyleIdx="0" presStyleCnt="3"/>
      <dgm:spPr/>
    </dgm:pt>
    <dgm:pt modelId="{5739AD7C-8044-43EC-81DA-2C6B3D3C6732}" type="pres">
      <dgm:prSet presAssocID="{10971F81-A8E6-486D-A1BE-920CFFCDC64C}" presName="node" presStyleLbl="node1" presStyleIdx="0" presStyleCnt="3">
        <dgm:presLayoutVars>
          <dgm:bulletEnabled val="1"/>
        </dgm:presLayoutVars>
      </dgm:prSet>
      <dgm:spPr/>
    </dgm:pt>
    <dgm:pt modelId="{02829042-EEF0-47C4-BF3D-EABD114FDACC}" type="pres">
      <dgm:prSet presAssocID="{BD0C5F91-F302-484B-856F-A0AB37F02172}" presName="parTrans" presStyleLbl="sibTrans2D1" presStyleIdx="1" presStyleCnt="3"/>
      <dgm:spPr/>
    </dgm:pt>
    <dgm:pt modelId="{F0F68F62-C5EE-4515-A653-41681430EA2D}" type="pres">
      <dgm:prSet presAssocID="{BD0C5F91-F302-484B-856F-A0AB37F02172}" presName="connectorText" presStyleLbl="sibTrans2D1" presStyleIdx="1" presStyleCnt="3"/>
      <dgm:spPr/>
    </dgm:pt>
    <dgm:pt modelId="{468ACCF8-ECFA-4124-A9DF-A4E113266005}" type="pres">
      <dgm:prSet presAssocID="{F547E19A-7D8C-4693-9289-89D11B33872B}" presName="node" presStyleLbl="node1" presStyleIdx="1" presStyleCnt="3">
        <dgm:presLayoutVars>
          <dgm:bulletEnabled val="1"/>
        </dgm:presLayoutVars>
      </dgm:prSet>
      <dgm:spPr/>
    </dgm:pt>
    <dgm:pt modelId="{F80C029B-DA27-4A17-96D2-13E73B12ED27}" type="pres">
      <dgm:prSet presAssocID="{73AA869F-FC61-46D5-A86F-A512945EB0D0}" presName="parTrans" presStyleLbl="sibTrans2D1" presStyleIdx="2" presStyleCnt="3"/>
      <dgm:spPr/>
    </dgm:pt>
    <dgm:pt modelId="{999B9F36-35A1-4706-AED3-2301E68FABA4}" type="pres">
      <dgm:prSet presAssocID="{73AA869F-FC61-46D5-A86F-A512945EB0D0}" presName="connectorText" presStyleLbl="sibTrans2D1" presStyleIdx="2" presStyleCnt="3"/>
      <dgm:spPr/>
    </dgm:pt>
    <dgm:pt modelId="{6A508487-1D2C-44BF-9BD4-290C67BE967D}" type="pres">
      <dgm:prSet presAssocID="{25F144ED-F361-4ADC-BF81-ABB37D33A237}" presName="node" presStyleLbl="node1" presStyleIdx="2" presStyleCnt="3">
        <dgm:presLayoutVars>
          <dgm:bulletEnabled val="1"/>
        </dgm:presLayoutVars>
      </dgm:prSet>
      <dgm:spPr/>
    </dgm:pt>
  </dgm:ptLst>
  <dgm:cxnLst>
    <dgm:cxn modelId="{4D49270C-4471-45F5-BFF3-3ED4921940D2}" type="presOf" srcId="{BD0C5F91-F302-484B-856F-A0AB37F02172}" destId="{02829042-EEF0-47C4-BF3D-EABD114FDACC}" srcOrd="0" destOrd="0" presId="urn:microsoft.com/office/officeart/2005/8/layout/radial5"/>
    <dgm:cxn modelId="{4CCC5B0E-1DDD-4093-A7E3-5782051A15D4}" type="presOf" srcId="{81BE70B4-6015-4570-987D-0308ACA229E5}" destId="{3A131A0A-F739-4552-AF32-72ACBD153E2F}" srcOrd="0" destOrd="0" presId="urn:microsoft.com/office/officeart/2005/8/layout/radial5"/>
    <dgm:cxn modelId="{43808C1D-A14B-445A-B7C0-CDE8EDF7C3B5}" srcId="{6026773E-B35D-4219-AB3F-71B84012034A}" destId="{25F144ED-F361-4ADC-BF81-ABB37D33A237}" srcOrd="2" destOrd="0" parTransId="{73AA869F-FC61-46D5-A86F-A512945EB0D0}" sibTransId="{E2B9E294-8879-4FB1-8673-4D1D12AD4472}"/>
    <dgm:cxn modelId="{1C21DB22-1EBC-4C07-881F-1DF821989250}" type="presOf" srcId="{BD0C5F91-F302-484B-856F-A0AB37F02172}" destId="{F0F68F62-C5EE-4515-A653-41681430EA2D}" srcOrd="1" destOrd="0" presId="urn:microsoft.com/office/officeart/2005/8/layout/radial5"/>
    <dgm:cxn modelId="{BBF58261-4469-411A-9219-8B14812CD4CE}" srcId="{81BE70B4-6015-4570-987D-0308ACA229E5}" destId="{6026773E-B35D-4219-AB3F-71B84012034A}" srcOrd="0" destOrd="0" parTransId="{65819AA2-C62D-492A-8361-88C2BC7A0450}" sibTransId="{BE787124-F25F-404D-97C9-4A1D53052AAC}"/>
    <dgm:cxn modelId="{237A3D43-1B44-43F5-B193-C2BCA1047706}" type="presOf" srcId="{6026773E-B35D-4219-AB3F-71B84012034A}" destId="{D0F3EDFE-A869-4785-8E08-443DB72F05C1}" srcOrd="0" destOrd="0" presId="urn:microsoft.com/office/officeart/2005/8/layout/radial5"/>
    <dgm:cxn modelId="{BD156253-6214-4D57-A0E0-2D57AE0F6465}" type="presOf" srcId="{73AA869F-FC61-46D5-A86F-A512945EB0D0}" destId="{F80C029B-DA27-4A17-96D2-13E73B12ED27}" srcOrd="0" destOrd="0" presId="urn:microsoft.com/office/officeart/2005/8/layout/radial5"/>
    <dgm:cxn modelId="{EF48FD79-A5E5-46DC-92B2-5F0B512F8BF0}" type="presOf" srcId="{10971F81-A8E6-486D-A1BE-920CFFCDC64C}" destId="{5739AD7C-8044-43EC-81DA-2C6B3D3C6732}" srcOrd="0" destOrd="0" presId="urn:microsoft.com/office/officeart/2005/8/layout/radial5"/>
    <dgm:cxn modelId="{09287F5A-8BCE-4745-924D-DE9D6AD107D8}" type="presOf" srcId="{91557511-65EC-4451-88CB-0FD43F19A8DF}" destId="{C5FF67F2-D0E2-44F8-91EA-83DA39B5C737}" srcOrd="1" destOrd="0" presId="urn:microsoft.com/office/officeart/2005/8/layout/radial5"/>
    <dgm:cxn modelId="{4A4C7280-40D9-4C4C-8E38-FC42794C3047}" type="presOf" srcId="{25F144ED-F361-4ADC-BF81-ABB37D33A237}" destId="{6A508487-1D2C-44BF-9BD4-290C67BE967D}" srcOrd="0" destOrd="0" presId="urn:microsoft.com/office/officeart/2005/8/layout/radial5"/>
    <dgm:cxn modelId="{930AB398-AEBC-4B43-841E-CC3B313DB019}" srcId="{6026773E-B35D-4219-AB3F-71B84012034A}" destId="{F547E19A-7D8C-4693-9289-89D11B33872B}" srcOrd="1" destOrd="0" parTransId="{BD0C5F91-F302-484B-856F-A0AB37F02172}" sibTransId="{B5E83B75-1C8C-4008-AE03-AA0869878616}"/>
    <dgm:cxn modelId="{EC43AEAF-69CA-46A2-9FA4-F87B1FD153AF}" srcId="{6026773E-B35D-4219-AB3F-71B84012034A}" destId="{10971F81-A8E6-486D-A1BE-920CFFCDC64C}" srcOrd="0" destOrd="0" parTransId="{91557511-65EC-4451-88CB-0FD43F19A8DF}" sibTransId="{EEE752E0-0303-4813-9299-BEA65A6616E0}"/>
    <dgm:cxn modelId="{4A38FBBA-EFC4-4B40-8A28-81814C5526BD}" type="presOf" srcId="{F547E19A-7D8C-4693-9289-89D11B33872B}" destId="{468ACCF8-ECFA-4124-A9DF-A4E113266005}" srcOrd="0" destOrd="0" presId="urn:microsoft.com/office/officeart/2005/8/layout/radial5"/>
    <dgm:cxn modelId="{401635C0-8937-4C70-8569-39A45E698095}" type="presOf" srcId="{91557511-65EC-4451-88CB-0FD43F19A8DF}" destId="{C463F445-77EC-47D8-907B-5D51049F3BB9}" srcOrd="0" destOrd="0" presId="urn:microsoft.com/office/officeart/2005/8/layout/radial5"/>
    <dgm:cxn modelId="{5BB8BAD8-E116-4B7A-B3CF-5CF096523EA5}" type="presOf" srcId="{73AA869F-FC61-46D5-A86F-A512945EB0D0}" destId="{999B9F36-35A1-4706-AED3-2301E68FABA4}" srcOrd="1" destOrd="0" presId="urn:microsoft.com/office/officeart/2005/8/layout/radial5"/>
    <dgm:cxn modelId="{BE193F3B-FB05-4AC0-9170-5889A6473614}" type="presParOf" srcId="{3A131A0A-F739-4552-AF32-72ACBD153E2F}" destId="{D0F3EDFE-A869-4785-8E08-443DB72F05C1}" srcOrd="0" destOrd="0" presId="urn:microsoft.com/office/officeart/2005/8/layout/radial5"/>
    <dgm:cxn modelId="{DA9C7F7F-152C-4647-9999-4492D390F208}" type="presParOf" srcId="{3A131A0A-F739-4552-AF32-72ACBD153E2F}" destId="{C463F445-77EC-47D8-907B-5D51049F3BB9}" srcOrd="1" destOrd="0" presId="urn:microsoft.com/office/officeart/2005/8/layout/radial5"/>
    <dgm:cxn modelId="{0A7A4ED3-03B9-4987-93BE-0792CD9DEA97}" type="presParOf" srcId="{C463F445-77EC-47D8-907B-5D51049F3BB9}" destId="{C5FF67F2-D0E2-44F8-91EA-83DA39B5C737}" srcOrd="0" destOrd="0" presId="urn:microsoft.com/office/officeart/2005/8/layout/radial5"/>
    <dgm:cxn modelId="{65D8E940-0BCD-4F64-BC41-6209E6EF57B8}" type="presParOf" srcId="{3A131A0A-F739-4552-AF32-72ACBD153E2F}" destId="{5739AD7C-8044-43EC-81DA-2C6B3D3C6732}" srcOrd="2" destOrd="0" presId="urn:microsoft.com/office/officeart/2005/8/layout/radial5"/>
    <dgm:cxn modelId="{74B5143B-A52C-4934-87F2-2F08150F69DC}" type="presParOf" srcId="{3A131A0A-F739-4552-AF32-72ACBD153E2F}" destId="{02829042-EEF0-47C4-BF3D-EABD114FDACC}" srcOrd="3" destOrd="0" presId="urn:microsoft.com/office/officeart/2005/8/layout/radial5"/>
    <dgm:cxn modelId="{3912D343-0118-4D27-8262-DD65BAA0118B}" type="presParOf" srcId="{02829042-EEF0-47C4-BF3D-EABD114FDACC}" destId="{F0F68F62-C5EE-4515-A653-41681430EA2D}" srcOrd="0" destOrd="0" presId="urn:microsoft.com/office/officeart/2005/8/layout/radial5"/>
    <dgm:cxn modelId="{E62EF946-52F7-45BF-A42E-A5C11955F828}" type="presParOf" srcId="{3A131A0A-F739-4552-AF32-72ACBD153E2F}" destId="{468ACCF8-ECFA-4124-A9DF-A4E113266005}" srcOrd="4" destOrd="0" presId="urn:microsoft.com/office/officeart/2005/8/layout/radial5"/>
    <dgm:cxn modelId="{0B7839A9-2582-4F61-A840-8A138360A337}" type="presParOf" srcId="{3A131A0A-F739-4552-AF32-72ACBD153E2F}" destId="{F80C029B-DA27-4A17-96D2-13E73B12ED27}" srcOrd="5" destOrd="0" presId="urn:microsoft.com/office/officeart/2005/8/layout/radial5"/>
    <dgm:cxn modelId="{885B8BEF-B926-451F-86F2-EFB2E4060658}" type="presParOf" srcId="{F80C029B-DA27-4A17-96D2-13E73B12ED27}" destId="{999B9F36-35A1-4706-AED3-2301E68FABA4}" srcOrd="0" destOrd="0" presId="urn:microsoft.com/office/officeart/2005/8/layout/radial5"/>
    <dgm:cxn modelId="{F4411A7F-E73E-4E74-B688-319898710E99}" type="presParOf" srcId="{3A131A0A-F739-4552-AF32-72ACBD153E2F}" destId="{6A508487-1D2C-44BF-9BD4-290C67BE967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620144-D875-43A9-8A5B-81415A8AEB60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3AB14B3-DCDC-48E7-BEA8-DCB00A6D7EA5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মসলা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0180B0-4D75-45E4-8CB2-E1525D3B4813}" type="parTrans" cxnId="{20110EB9-585E-4821-B67B-AA9ABDDB6E5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20C10C-1FB0-44C4-9807-F24F8D4CF6BC}" type="sibTrans" cxnId="{20110EB9-585E-4821-B67B-AA9ABDDB6E5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1322FA-8DA4-407B-950F-976F3CD73C00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পেয়াজ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E9C691-EDDE-406E-9DFE-403A2697B36D}" type="parTrans" cxnId="{3BE3B534-1296-440F-AE26-5954A4C161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AA52F2-5379-4F2C-A7BA-56CDC095841B}" type="sibTrans" cxnId="{3BE3B534-1296-440F-AE26-5954A4C161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00F97E-6305-4AFB-9F69-4DCD51A0A911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মরিচ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DE41EF-91DC-47F2-B1E4-6E8704917BE2}" type="parTrans" cxnId="{E27BA90B-4170-405A-9CB1-21C5405D7CA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544076-40BE-4D10-893A-F09FED938A7C}" type="sibTrans" cxnId="{E27BA90B-4170-405A-9CB1-21C5405D7CA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22515A-7EDC-4BC6-AEF3-1BC7A5DADDB7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আদা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08AE1A-25FD-46EA-91E1-AD2FD0545588}" type="parTrans" cxnId="{DB077838-1747-4B0D-BC93-173EB3BCABE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8A8F3F-FB95-48F5-9D7C-87617086304D}" type="sibTrans" cxnId="{DB077838-1747-4B0D-BC93-173EB3BCABE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D3B48C-05E7-49F4-8A18-85E3AE5435BF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রসুন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16B1AC-07A4-434F-BDE2-27ED45E18AAF}" type="parTrans" cxnId="{E4F94375-6859-4218-A8C7-57FC15E3BB9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C32A7F-319C-4DA3-9612-9E50A32376C0}" type="sibTrans" cxnId="{E4F94375-6859-4218-A8C7-57FC15E3BB9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BBC314-1785-4B32-A83F-FEA8B8300503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ধনিয়া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B0F318-A5CC-4F09-9FCE-03159DCFC795}" type="parTrans" cxnId="{9AE5844B-22F7-4465-8049-E598370F61B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6304F6-8002-4B4E-A771-435F5860F31B}" type="sibTrans" cxnId="{9AE5844B-22F7-4465-8049-E598370F61B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E1DCD5-D385-41A6-B33D-77463DA4B3E5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তেজপাতা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6333E4-D46B-4739-B08F-1C05293A3A91}" type="parTrans" cxnId="{033CDA7C-6C4E-4753-9331-903E8CCDFC7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78A5FD-5658-47D3-9ACA-DA0C5D1F66F3}" type="sibTrans" cxnId="{033CDA7C-6C4E-4753-9331-903E8CCDFC7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48D879-F0FD-40EF-8916-9900AF282975}" type="pres">
      <dgm:prSet presAssocID="{84620144-D875-43A9-8A5B-81415A8AEB6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BC39154-87C6-4F3E-B4DA-FF5C141417DA}" type="pres">
      <dgm:prSet presAssocID="{F3AB14B3-DCDC-48E7-BEA8-DCB00A6D7EA5}" presName="Parent" presStyleLbl="node0" presStyleIdx="0" presStyleCnt="1" custScaleX="112379">
        <dgm:presLayoutVars>
          <dgm:chMax val="6"/>
          <dgm:chPref val="6"/>
        </dgm:presLayoutVars>
      </dgm:prSet>
      <dgm:spPr/>
    </dgm:pt>
    <dgm:pt modelId="{E43F5507-CEB1-4900-A3F7-D899CF60EC30}" type="pres">
      <dgm:prSet presAssocID="{3F1322FA-8DA4-407B-950F-976F3CD73C00}" presName="Accent1" presStyleCnt="0"/>
      <dgm:spPr/>
    </dgm:pt>
    <dgm:pt modelId="{591123E9-8D75-4203-A942-FF8FAEB94903}" type="pres">
      <dgm:prSet presAssocID="{3F1322FA-8DA4-407B-950F-976F3CD73C00}" presName="Accent" presStyleLbl="bgShp" presStyleIdx="0" presStyleCnt="6"/>
      <dgm:spPr/>
    </dgm:pt>
    <dgm:pt modelId="{1EE289BA-B546-4465-8429-D39483CBE290}" type="pres">
      <dgm:prSet presAssocID="{3F1322FA-8DA4-407B-950F-976F3CD73C00}" presName="Child1" presStyleLbl="node1" presStyleIdx="0" presStyleCnt="6" custScaleX="112379" custLinFactNeighborX="1150" custLinFactNeighborY="7982">
        <dgm:presLayoutVars>
          <dgm:chMax val="0"/>
          <dgm:chPref val="0"/>
          <dgm:bulletEnabled val="1"/>
        </dgm:presLayoutVars>
      </dgm:prSet>
      <dgm:spPr/>
    </dgm:pt>
    <dgm:pt modelId="{753A36D9-AD2D-4BDB-8D6E-3773F1349859}" type="pres">
      <dgm:prSet presAssocID="{AB00F97E-6305-4AFB-9F69-4DCD51A0A911}" presName="Accent2" presStyleCnt="0"/>
      <dgm:spPr/>
    </dgm:pt>
    <dgm:pt modelId="{71C9AF54-8A5D-47D3-B634-40AA45F36D60}" type="pres">
      <dgm:prSet presAssocID="{AB00F97E-6305-4AFB-9F69-4DCD51A0A911}" presName="Accent" presStyleLbl="bgShp" presStyleIdx="1" presStyleCnt="6" custScaleX="112379"/>
      <dgm:spPr/>
    </dgm:pt>
    <dgm:pt modelId="{F46C0CCC-8C93-4037-B9C5-016F88A652A8}" type="pres">
      <dgm:prSet presAssocID="{AB00F97E-6305-4AFB-9F69-4DCD51A0A911}" presName="Child2" presStyleLbl="node1" presStyleIdx="1" presStyleCnt="6" custScaleX="112379" custLinFactNeighborX="14310" custLinFactNeighborY="-665">
        <dgm:presLayoutVars>
          <dgm:chMax val="0"/>
          <dgm:chPref val="0"/>
          <dgm:bulletEnabled val="1"/>
        </dgm:presLayoutVars>
      </dgm:prSet>
      <dgm:spPr/>
    </dgm:pt>
    <dgm:pt modelId="{A030ACED-6D79-4951-8FAC-946BB4B31D25}" type="pres">
      <dgm:prSet presAssocID="{DA22515A-7EDC-4BC6-AEF3-1BC7A5DADDB7}" presName="Accent3" presStyleCnt="0"/>
      <dgm:spPr/>
    </dgm:pt>
    <dgm:pt modelId="{13570215-F04E-4013-A4D6-1A9478763F72}" type="pres">
      <dgm:prSet presAssocID="{DA22515A-7EDC-4BC6-AEF3-1BC7A5DADDB7}" presName="Accent" presStyleLbl="bgShp" presStyleIdx="2" presStyleCnt="6" custScaleX="112379"/>
      <dgm:spPr/>
    </dgm:pt>
    <dgm:pt modelId="{3061F976-855C-49E4-A044-D36EFA014911}" type="pres">
      <dgm:prSet presAssocID="{DA22515A-7EDC-4BC6-AEF3-1BC7A5DADDB7}" presName="Child3" presStyleLbl="node1" presStyleIdx="2" presStyleCnt="6" custScaleX="112379" custLinFactNeighborX="14310" custLinFactNeighborY="-4656">
        <dgm:presLayoutVars>
          <dgm:chMax val="0"/>
          <dgm:chPref val="0"/>
          <dgm:bulletEnabled val="1"/>
        </dgm:presLayoutVars>
      </dgm:prSet>
      <dgm:spPr/>
    </dgm:pt>
    <dgm:pt modelId="{431E7E57-61FE-4B08-A437-BF2054CF07A8}" type="pres">
      <dgm:prSet presAssocID="{7FD3B48C-05E7-49F4-8A18-85E3AE5435BF}" presName="Accent4" presStyleCnt="0"/>
      <dgm:spPr/>
    </dgm:pt>
    <dgm:pt modelId="{20ADFFFA-91A1-464E-B74D-90E6CDE0A971}" type="pres">
      <dgm:prSet presAssocID="{7FD3B48C-05E7-49F4-8A18-85E3AE5435BF}" presName="Accent" presStyleLbl="bgShp" presStyleIdx="3" presStyleCnt="6" custScaleX="112379"/>
      <dgm:spPr/>
    </dgm:pt>
    <dgm:pt modelId="{D2B1B7AD-11A3-4F0A-88C1-BA14699FF81A}" type="pres">
      <dgm:prSet presAssocID="{7FD3B48C-05E7-49F4-8A18-85E3AE5435BF}" presName="Child4" presStyleLbl="node1" presStyleIdx="3" presStyleCnt="6" custScaleX="112379" custLinFactNeighborX="-576" custLinFactNeighborY="-5987">
        <dgm:presLayoutVars>
          <dgm:chMax val="0"/>
          <dgm:chPref val="0"/>
          <dgm:bulletEnabled val="1"/>
        </dgm:presLayoutVars>
      </dgm:prSet>
      <dgm:spPr/>
    </dgm:pt>
    <dgm:pt modelId="{D3ECD01E-92EE-4A63-AC96-BAA9EFA6EFFE}" type="pres">
      <dgm:prSet presAssocID="{86BBC314-1785-4B32-A83F-FEA8B8300503}" presName="Accent5" presStyleCnt="0"/>
      <dgm:spPr/>
    </dgm:pt>
    <dgm:pt modelId="{35DA1EB1-6C89-49FA-806A-B4B32D5AFCF6}" type="pres">
      <dgm:prSet presAssocID="{86BBC314-1785-4B32-A83F-FEA8B8300503}" presName="Accent" presStyleLbl="bgShp" presStyleIdx="4" presStyleCnt="6" custScaleX="112379"/>
      <dgm:spPr/>
    </dgm:pt>
    <dgm:pt modelId="{962F177F-B626-48B6-A003-3E0D6B027237}" type="pres">
      <dgm:prSet presAssocID="{86BBC314-1785-4B32-A83F-FEA8B8300503}" presName="Child5" presStyleLbl="node1" presStyleIdx="4" presStyleCnt="6" custScaleX="112379" custLinFactNeighborX="-12660" custLinFactNeighborY="-5321">
        <dgm:presLayoutVars>
          <dgm:chMax val="0"/>
          <dgm:chPref val="0"/>
          <dgm:bulletEnabled val="1"/>
        </dgm:presLayoutVars>
      </dgm:prSet>
      <dgm:spPr/>
    </dgm:pt>
    <dgm:pt modelId="{DB9AC819-7C59-4DA7-A5A2-EEC0D4529594}" type="pres">
      <dgm:prSet presAssocID="{F2E1DCD5-D385-41A6-B33D-77463DA4B3E5}" presName="Accent6" presStyleCnt="0"/>
      <dgm:spPr/>
    </dgm:pt>
    <dgm:pt modelId="{16B5C4BF-326C-410A-85D7-6D9914115C04}" type="pres">
      <dgm:prSet presAssocID="{F2E1DCD5-D385-41A6-B33D-77463DA4B3E5}" presName="Accent" presStyleLbl="bgShp" presStyleIdx="5" presStyleCnt="6" custScaleX="112379"/>
      <dgm:spPr/>
    </dgm:pt>
    <dgm:pt modelId="{F56D1BB0-D3B4-4566-832E-83A4C17406C3}" type="pres">
      <dgm:prSet presAssocID="{F2E1DCD5-D385-41A6-B33D-77463DA4B3E5}" presName="Child6" presStyleLbl="node1" presStyleIdx="5" presStyleCnt="6" custScaleX="112379" custLinFactNeighborX="-9782" custLinFactNeighborY="1330">
        <dgm:presLayoutVars>
          <dgm:chMax val="0"/>
          <dgm:chPref val="0"/>
          <dgm:bulletEnabled val="1"/>
        </dgm:presLayoutVars>
      </dgm:prSet>
      <dgm:spPr/>
    </dgm:pt>
  </dgm:ptLst>
  <dgm:cxnLst>
    <dgm:cxn modelId="{E27BA90B-4170-405A-9CB1-21C5405D7CAD}" srcId="{F3AB14B3-DCDC-48E7-BEA8-DCB00A6D7EA5}" destId="{AB00F97E-6305-4AFB-9F69-4DCD51A0A911}" srcOrd="1" destOrd="0" parTransId="{AEDE41EF-91DC-47F2-B1E4-6E8704917BE2}" sibTransId="{B2544076-40BE-4D10-893A-F09FED938A7C}"/>
    <dgm:cxn modelId="{0EC17313-6B3F-4D0F-B896-8D6B14BFD787}" type="presOf" srcId="{84620144-D875-43A9-8A5B-81415A8AEB60}" destId="{3048D879-F0FD-40EF-8916-9900AF282975}" srcOrd="0" destOrd="0" presId="urn:microsoft.com/office/officeart/2011/layout/HexagonRadial"/>
    <dgm:cxn modelId="{619E601F-E418-488A-9541-A693532BB988}" type="presOf" srcId="{86BBC314-1785-4B32-A83F-FEA8B8300503}" destId="{962F177F-B626-48B6-A003-3E0D6B027237}" srcOrd="0" destOrd="0" presId="urn:microsoft.com/office/officeart/2011/layout/HexagonRadial"/>
    <dgm:cxn modelId="{D82D212A-C41A-4BAB-8EC5-71BDA2D95DCC}" type="presOf" srcId="{3F1322FA-8DA4-407B-950F-976F3CD73C00}" destId="{1EE289BA-B546-4465-8429-D39483CBE290}" srcOrd="0" destOrd="0" presId="urn:microsoft.com/office/officeart/2011/layout/HexagonRadial"/>
    <dgm:cxn modelId="{3BE3B534-1296-440F-AE26-5954A4C16133}" srcId="{F3AB14B3-DCDC-48E7-BEA8-DCB00A6D7EA5}" destId="{3F1322FA-8DA4-407B-950F-976F3CD73C00}" srcOrd="0" destOrd="0" parTransId="{B0E9C691-EDDE-406E-9DFE-403A2697B36D}" sibTransId="{A5AA52F2-5379-4F2C-A7BA-56CDC095841B}"/>
    <dgm:cxn modelId="{DB077838-1747-4B0D-BC93-173EB3BCABE1}" srcId="{F3AB14B3-DCDC-48E7-BEA8-DCB00A6D7EA5}" destId="{DA22515A-7EDC-4BC6-AEF3-1BC7A5DADDB7}" srcOrd="2" destOrd="0" parTransId="{5808AE1A-25FD-46EA-91E1-AD2FD0545588}" sibTransId="{948A8F3F-FB95-48F5-9D7C-87617086304D}"/>
    <dgm:cxn modelId="{4EF8A740-1E6B-4CF0-BB72-3D0BCAEEAF65}" type="presOf" srcId="{DA22515A-7EDC-4BC6-AEF3-1BC7A5DADDB7}" destId="{3061F976-855C-49E4-A044-D36EFA014911}" srcOrd="0" destOrd="0" presId="urn:microsoft.com/office/officeart/2011/layout/HexagonRadial"/>
    <dgm:cxn modelId="{9AE5844B-22F7-4465-8049-E598370F61B9}" srcId="{F3AB14B3-DCDC-48E7-BEA8-DCB00A6D7EA5}" destId="{86BBC314-1785-4B32-A83F-FEA8B8300503}" srcOrd="4" destOrd="0" parTransId="{77B0F318-A5CC-4F09-9FCE-03159DCFC795}" sibTransId="{656304F6-8002-4B4E-A771-435F5860F31B}"/>
    <dgm:cxn modelId="{08EF0750-923F-4A51-9C53-F4C21CDE8CE1}" type="presOf" srcId="{7FD3B48C-05E7-49F4-8A18-85E3AE5435BF}" destId="{D2B1B7AD-11A3-4F0A-88C1-BA14699FF81A}" srcOrd="0" destOrd="0" presId="urn:microsoft.com/office/officeart/2011/layout/HexagonRadial"/>
    <dgm:cxn modelId="{E4F94375-6859-4218-A8C7-57FC15E3BB9E}" srcId="{F3AB14B3-DCDC-48E7-BEA8-DCB00A6D7EA5}" destId="{7FD3B48C-05E7-49F4-8A18-85E3AE5435BF}" srcOrd="3" destOrd="0" parTransId="{4B16B1AC-07A4-434F-BDE2-27ED45E18AAF}" sibTransId="{68C32A7F-319C-4DA3-9612-9E50A32376C0}"/>
    <dgm:cxn modelId="{033CDA7C-6C4E-4753-9331-903E8CCDFC79}" srcId="{F3AB14B3-DCDC-48E7-BEA8-DCB00A6D7EA5}" destId="{F2E1DCD5-D385-41A6-B33D-77463DA4B3E5}" srcOrd="5" destOrd="0" parTransId="{B46333E4-D46B-4739-B08F-1C05293A3A91}" sibTransId="{5B78A5FD-5658-47D3-9ACA-DA0C5D1F66F3}"/>
    <dgm:cxn modelId="{1E6F22B1-0951-438C-B35A-425829DD0B4E}" type="presOf" srcId="{F3AB14B3-DCDC-48E7-BEA8-DCB00A6D7EA5}" destId="{BBC39154-87C6-4F3E-B4DA-FF5C141417DA}" srcOrd="0" destOrd="0" presId="urn:microsoft.com/office/officeart/2011/layout/HexagonRadial"/>
    <dgm:cxn modelId="{20110EB9-585E-4821-B67B-AA9ABDDB6E56}" srcId="{84620144-D875-43A9-8A5B-81415A8AEB60}" destId="{F3AB14B3-DCDC-48E7-BEA8-DCB00A6D7EA5}" srcOrd="0" destOrd="0" parTransId="{0F0180B0-4D75-45E4-8CB2-E1525D3B4813}" sibTransId="{4D20C10C-1FB0-44C4-9807-F24F8D4CF6BC}"/>
    <dgm:cxn modelId="{CAD918BA-50ED-4B7C-896A-53FC8661B2E5}" type="presOf" srcId="{F2E1DCD5-D385-41A6-B33D-77463DA4B3E5}" destId="{F56D1BB0-D3B4-4566-832E-83A4C17406C3}" srcOrd="0" destOrd="0" presId="urn:microsoft.com/office/officeart/2011/layout/HexagonRadial"/>
    <dgm:cxn modelId="{950A3AFF-5F85-4C99-BFC7-7ABAAA35FCD9}" type="presOf" srcId="{AB00F97E-6305-4AFB-9F69-4DCD51A0A911}" destId="{F46C0CCC-8C93-4037-B9C5-016F88A652A8}" srcOrd="0" destOrd="0" presId="urn:microsoft.com/office/officeart/2011/layout/HexagonRadial"/>
    <dgm:cxn modelId="{6606BD4C-1AC7-4021-8E33-7B67E892A853}" type="presParOf" srcId="{3048D879-F0FD-40EF-8916-9900AF282975}" destId="{BBC39154-87C6-4F3E-B4DA-FF5C141417DA}" srcOrd="0" destOrd="0" presId="urn:microsoft.com/office/officeart/2011/layout/HexagonRadial"/>
    <dgm:cxn modelId="{60C22209-ABC0-4C3D-BED0-AA243C2FC3F1}" type="presParOf" srcId="{3048D879-F0FD-40EF-8916-9900AF282975}" destId="{E43F5507-CEB1-4900-A3F7-D899CF60EC30}" srcOrd="1" destOrd="0" presId="urn:microsoft.com/office/officeart/2011/layout/HexagonRadial"/>
    <dgm:cxn modelId="{26BC1D28-D0DA-4451-BE15-6C5E17C32A2B}" type="presParOf" srcId="{E43F5507-CEB1-4900-A3F7-D899CF60EC30}" destId="{591123E9-8D75-4203-A942-FF8FAEB94903}" srcOrd="0" destOrd="0" presId="urn:microsoft.com/office/officeart/2011/layout/HexagonRadial"/>
    <dgm:cxn modelId="{E2FFAA8C-181F-46A1-86E0-42186FBCCB50}" type="presParOf" srcId="{3048D879-F0FD-40EF-8916-9900AF282975}" destId="{1EE289BA-B546-4465-8429-D39483CBE290}" srcOrd="2" destOrd="0" presId="urn:microsoft.com/office/officeart/2011/layout/HexagonRadial"/>
    <dgm:cxn modelId="{B6104AF3-BABC-4905-98B3-7EC42CF6D2FA}" type="presParOf" srcId="{3048D879-F0FD-40EF-8916-9900AF282975}" destId="{753A36D9-AD2D-4BDB-8D6E-3773F1349859}" srcOrd="3" destOrd="0" presId="urn:microsoft.com/office/officeart/2011/layout/HexagonRadial"/>
    <dgm:cxn modelId="{471F258F-3F66-4D21-B43C-762FE1099609}" type="presParOf" srcId="{753A36D9-AD2D-4BDB-8D6E-3773F1349859}" destId="{71C9AF54-8A5D-47D3-B634-40AA45F36D60}" srcOrd="0" destOrd="0" presId="urn:microsoft.com/office/officeart/2011/layout/HexagonRadial"/>
    <dgm:cxn modelId="{956E6B5A-3B61-49CD-96FC-51D758179D25}" type="presParOf" srcId="{3048D879-F0FD-40EF-8916-9900AF282975}" destId="{F46C0CCC-8C93-4037-B9C5-016F88A652A8}" srcOrd="4" destOrd="0" presId="urn:microsoft.com/office/officeart/2011/layout/HexagonRadial"/>
    <dgm:cxn modelId="{68549670-8B48-40FC-B98F-E390ED44A696}" type="presParOf" srcId="{3048D879-F0FD-40EF-8916-9900AF282975}" destId="{A030ACED-6D79-4951-8FAC-946BB4B31D25}" srcOrd="5" destOrd="0" presId="urn:microsoft.com/office/officeart/2011/layout/HexagonRadial"/>
    <dgm:cxn modelId="{53CD86C2-45E0-4C99-9601-60EEB291692D}" type="presParOf" srcId="{A030ACED-6D79-4951-8FAC-946BB4B31D25}" destId="{13570215-F04E-4013-A4D6-1A9478763F72}" srcOrd="0" destOrd="0" presId="urn:microsoft.com/office/officeart/2011/layout/HexagonRadial"/>
    <dgm:cxn modelId="{0C0B9E73-7756-44AB-8F48-F956C3A29BF3}" type="presParOf" srcId="{3048D879-F0FD-40EF-8916-9900AF282975}" destId="{3061F976-855C-49E4-A044-D36EFA014911}" srcOrd="6" destOrd="0" presId="urn:microsoft.com/office/officeart/2011/layout/HexagonRadial"/>
    <dgm:cxn modelId="{FEE76C19-DF5D-46CD-8BC3-E921604029CE}" type="presParOf" srcId="{3048D879-F0FD-40EF-8916-9900AF282975}" destId="{431E7E57-61FE-4B08-A437-BF2054CF07A8}" srcOrd="7" destOrd="0" presId="urn:microsoft.com/office/officeart/2011/layout/HexagonRadial"/>
    <dgm:cxn modelId="{08FC5A15-C9DD-4ADB-91BF-A6EF789FEE27}" type="presParOf" srcId="{431E7E57-61FE-4B08-A437-BF2054CF07A8}" destId="{20ADFFFA-91A1-464E-B74D-90E6CDE0A971}" srcOrd="0" destOrd="0" presId="urn:microsoft.com/office/officeart/2011/layout/HexagonRadial"/>
    <dgm:cxn modelId="{7DE6F8C9-5E63-41A2-AAA7-C65EE9A52F0F}" type="presParOf" srcId="{3048D879-F0FD-40EF-8916-9900AF282975}" destId="{D2B1B7AD-11A3-4F0A-88C1-BA14699FF81A}" srcOrd="8" destOrd="0" presId="urn:microsoft.com/office/officeart/2011/layout/HexagonRadial"/>
    <dgm:cxn modelId="{458519DA-CCC7-403A-B224-C65B16353DDE}" type="presParOf" srcId="{3048D879-F0FD-40EF-8916-9900AF282975}" destId="{D3ECD01E-92EE-4A63-AC96-BAA9EFA6EFFE}" srcOrd="9" destOrd="0" presId="urn:microsoft.com/office/officeart/2011/layout/HexagonRadial"/>
    <dgm:cxn modelId="{089374CA-7F54-4001-B523-8E581D996F77}" type="presParOf" srcId="{D3ECD01E-92EE-4A63-AC96-BAA9EFA6EFFE}" destId="{35DA1EB1-6C89-49FA-806A-B4B32D5AFCF6}" srcOrd="0" destOrd="0" presId="urn:microsoft.com/office/officeart/2011/layout/HexagonRadial"/>
    <dgm:cxn modelId="{00711606-F5A4-42E0-BA0E-63D3EDB26F20}" type="presParOf" srcId="{3048D879-F0FD-40EF-8916-9900AF282975}" destId="{962F177F-B626-48B6-A003-3E0D6B027237}" srcOrd="10" destOrd="0" presId="urn:microsoft.com/office/officeart/2011/layout/HexagonRadial"/>
    <dgm:cxn modelId="{8CDF685F-76AE-4264-886F-A89E75A4055E}" type="presParOf" srcId="{3048D879-F0FD-40EF-8916-9900AF282975}" destId="{DB9AC819-7C59-4DA7-A5A2-EEC0D4529594}" srcOrd="11" destOrd="0" presId="urn:microsoft.com/office/officeart/2011/layout/HexagonRadial"/>
    <dgm:cxn modelId="{A6984429-7C15-47FC-80A3-476AE47DC309}" type="presParOf" srcId="{DB9AC819-7C59-4DA7-A5A2-EEC0D4529594}" destId="{16B5C4BF-326C-410A-85D7-6D9914115C04}" srcOrd="0" destOrd="0" presId="urn:microsoft.com/office/officeart/2011/layout/HexagonRadial"/>
    <dgm:cxn modelId="{CF13EFB8-1269-41D5-B9D7-E86E16DF2C77}" type="presParOf" srcId="{3048D879-F0FD-40EF-8916-9900AF282975}" destId="{F56D1BB0-D3B4-4566-832E-83A4C17406C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3EDFE-A869-4785-8E08-443DB72F05C1}">
      <dsp:nvSpPr>
        <dsp:cNvPr id="0" name=""/>
        <dsp:cNvSpPr/>
      </dsp:nvSpPr>
      <dsp:spPr>
        <a:xfrm>
          <a:off x="2817063" y="2112299"/>
          <a:ext cx="1506152" cy="15061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তৈল বীজ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37634" y="2332870"/>
        <a:ext cx="1065010" cy="1065010"/>
      </dsp:txXfrm>
    </dsp:sp>
    <dsp:sp modelId="{C463F445-77EC-47D8-907B-5D51049F3BB9}">
      <dsp:nvSpPr>
        <dsp:cNvPr id="0" name=""/>
        <dsp:cNvSpPr/>
      </dsp:nvSpPr>
      <dsp:spPr>
        <a:xfrm rot="16200000">
          <a:off x="3410090" y="1563332"/>
          <a:ext cx="320098" cy="512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458105" y="1713765"/>
        <a:ext cx="224069" cy="307255"/>
      </dsp:txXfrm>
    </dsp:sp>
    <dsp:sp modelId="{5739AD7C-8044-43EC-81DA-2C6B3D3C6732}">
      <dsp:nvSpPr>
        <dsp:cNvPr id="0" name=""/>
        <dsp:cNvSpPr/>
      </dsp:nvSpPr>
      <dsp:spPr>
        <a:xfrm>
          <a:off x="2817063" y="2187"/>
          <a:ext cx="1506152" cy="15061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বাদাম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37634" y="222758"/>
        <a:ext cx="1065010" cy="1065010"/>
      </dsp:txXfrm>
    </dsp:sp>
    <dsp:sp modelId="{02829042-EEF0-47C4-BF3D-EABD114FDACC}">
      <dsp:nvSpPr>
        <dsp:cNvPr id="0" name=""/>
        <dsp:cNvSpPr/>
      </dsp:nvSpPr>
      <dsp:spPr>
        <a:xfrm rot="1800000">
          <a:off x="4315950" y="3132327"/>
          <a:ext cx="320098" cy="512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322383" y="3210738"/>
        <a:ext cx="224069" cy="307255"/>
      </dsp:txXfrm>
    </dsp:sp>
    <dsp:sp modelId="{468ACCF8-ECFA-4124-A9DF-A4E113266005}">
      <dsp:nvSpPr>
        <dsp:cNvPr id="0" name=""/>
        <dsp:cNvSpPr/>
      </dsp:nvSpPr>
      <dsp:spPr>
        <a:xfrm>
          <a:off x="4644473" y="3167354"/>
          <a:ext cx="1506152" cy="1506152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সরিষা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65044" y="3387925"/>
        <a:ext cx="1065010" cy="1065010"/>
      </dsp:txXfrm>
    </dsp:sp>
    <dsp:sp modelId="{F80C029B-DA27-4A17-96D2-13E73B12ED27}">
      <dsp:nvSpPr>
        <dsp:cNvPr id="0" name=""/>
        <dsp:cNvSpPr/>
      </dsp:nvSpPr>
      <dsp:spPr>
        <a:xfrm rot="9000000">
          <a:off x="2504231" y="3132327"/>
          <a:ext cx="320098" cy="512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2593827" y="3210738"/>
        <a:ext cx="224069" cy="307255"/>
      </dsp:txXfrm>
    </dsp:sp>
    <dsp:sp modelId="{6A508487-1D2C-44BF-9BD4-290C67BE967D}">
      <dsp:nvSpPr>
        <dsp:cNvPr id="0" name=""/>
        <dsp:cNvSpPr/>
      </dsp:nvSpPr>
      <dsp:spPr>
        <a:xfrm>
          <a:off x="989653" y="3167354"/>
          <a:ext cx="1506152" cy="150615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>
              <a:latin typeface="NikoshBAN" panose="02000000000000000000" pitchFamily="2" charset="0"/>
              <a:cs typeface="NikoshBAN" panose="02000000000000000000" pitchFamily="2" charset="0"/>
            </a:rPr>
            <a:t>তিসি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10224" y="3387925"/>
        <a:ext cx="1065010" cy="1065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39154-87C6-4F3E-B4DA-FF5C141417DA}">
      <dsp:nvSpPr>
        <dsp:cNvPr id="0" name=""/>
        <dsp:cNvSpPr/>
      </dsp:nvSpPr>
      <dsp:spPr>
        <a:xfrm>
          <a:off x="2434113" y="1572720"/>
          <a:ext cx="2246451" cy="172921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মসলা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85996" y="1843583"/>
        <a:ext cx="1542685" cy="1187486"/>
      </dsp:txXfrm>
    </dsp:sp>
    <dsp:sp modelId="{71C9AF54-8A5D-47D3-B634-40AA45F36D60}">
      <dsp:nvSpPr>
        <dsp:cNvPr id="0" name=""/>
        <dsp:cNvSpPr/>
      </dsp:nvSpPr>
      <dsp:spPr>
        <a:xfrm>
          <a:off x="3762914" y="745409"/>
          <a:ext cx="847579" cy="64985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289BA-B546-4465-8429-D39483CBE290}">
      <dsp:nvSpPr>
        <dsp:cNvPr id="0" name=""/>
        <dsp:cNvSpPr/>
      </dsp:nvSpPr>
      <dsp:spPr>
        <a:xfrm>
          <a:off x="2659422" y="113121"/>
          <a:ext cx="1840951" cy="141720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পেয়াজ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7800" y="335120"/>
        <a:ext cx="1264195" cy="973205"/>
      </dsp:txXfrm>
    </dsp:sp>
    <dsp:sp modelId="{13570215-F04E-4013-A4D6-1A9478763F72}">
      <dsp:nvSpPr>
        <dsp:cNvPr id="0" name=""/>
        <dsp:cNvSpPr/>
      </dsp:nvSpPr>
      <dsp:spPr>
        <a:xfrm>
          <a:off x="4643142" y="1960294"/>
          <a:ext cx="847579" cy="64985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C0CCC-8C93-4037-B9C5-016F88A652A8}">
      <dsp:nvSpPr>
        <dsp:cNvPr id="0" name=""/>
        <dsp:cNvSpPr/>
      </dsp:nvSpPr>
      <dsp:spPr>
        <a:xfrm>
          <a:off x="4377390" y="862250"/>
          <a:ext cx="1840951" cy="141720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মরিচ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65768" y="1084249"/>
        <a:ext cx="1264195" cy="973205"/>
      </dsp:txXfrm>
    </dsp:sp>
    <dsp:sp modelId="{20ADFFFA-91A1-464E-B74D-90E6CDE0A971}">
      <dsp:nvSpPr>
        <dsp:cNvPr id="0" name=""/>
        <dsp:cNvSpPr/>
      </dsp:nvSpPr>
      <dsp:spPr>
        <a:xfrm>
          <a:off x="4031679" y="3331671"/>
          <a:ext cx="847579" cy="64985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1F976-855C-49E4-A044-D36EFA014911}">
      <dsp:nvSpPr>
        <dsp:cNvPr id="0" name=""/>
        <dsp:cNvSpPr/>
      </dsp:nvSpPr>
      <dsp:spPr>
        <a:xfrm>
          <a:off x="4377390" y="2519302"/>
          <a:ext cx="1840951" cy="141720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আদা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65768" y="2741301"/>
        <a:ext cx="1264195" cy="973205"/>
      </dsp:txXfrm>
    </dsp:sp>
    <dsp:sp modelId="{35DA1EB1-6C89-49FA-806A-B4B32D5AFCF6}">
      <dsp:nvSpPr>
        <dsp:cNvPr id="0" name=""/>
        <dsp:cNvSpPr/>
      </dsp:nvSpPr>
      <dsp:spPr>
        <a:xfrm>
          <a:off x="2514878" y="3474025"/>
          <a:ext cx="847579" cy="64985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1B7AD-11A3-4F0A-88C1-BA14699FF81A}">
      <dsp:nvSpPr>
        <dsp:cNvPr id="0" name=""/>
        <dsp:cNvSpPr/>
      </dsp:nvSpPr>
      <dsp:spPr>
        <a:xfrm>
          <a:off x="2631147" y="3373089"/>
          <a:ext cx="1840951" cy="141720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রসুন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9525" y="3595088"/>
        <a:ext cx="1264195" cy="973205"/>
      </dsp:txXfrm>
    </dsp:sp>
    <dsp:sp modelId="{16B5C4BF-326C-410A-85D7-6D9914115C04}">
      <dsp:nvSpPr>
        <dsp:cNvPr id="0" name=""/>
        <dsp:cNvSpPr/>
      </dsp:nvSpPr>
      <dsp:spPr>
        <a:xfrm>
          <a:off x="1620236" y="2259627"/>
          <a:ext cx="847579" cy="64985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F177F-B626-48B6-A003-3E0D6B027237}">
      <dsp:nvSpPr>
        <dsp:cNvPr id="0" name=""/>
        <dsp:cNvSpPr/>
      </dsp:nvSpPr>
      <dsp:spPr>
        <a:xfrm>
          <a:off x="923831" y="2510852"/>
          <a:ext cx="1840951" cy="141720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ধনিয়া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12209" y="2732851"/>
        <a:ext cx="1264195" cy="973205"/>
      </dsp:txXfrm>
    </dsp:sp>
    <dsp:sp modelId="{F56D1BB0-D3B4-4566-832E-83A4C17406C3}">
      <dsp:nvSpPr>
        <dsp:cNvPr id="0" name=""/>
        <dsp:cNvSpPr/>
      </dsp:nvSpPr>
      <dsp:spPr>
        <a:xfrm>
          <a:off x="970977" y="888573"/>
          <a:ext cx="1840951" cy="141720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তেজপাতা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59355" y="1110572"/>
        <a:ext cx="1264195" cy="973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E22AF-EDB0-4384-BC6D-DC810DBF7A6E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E17BA-BD97-4085-BB92-8D8F43A76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36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5C65-A525-4941-A5B7-6CFB54A635A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A71D-E631-4085-AB66-5682DD142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8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5C65-A525-4941-A5B7-6CFB54A635A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A71D-E631-4085-AB66-5682DD142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16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5C65-A525-4941-A5B7-6CFB54A635A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A71D-E631-4085-AB66-5682DD142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46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5C65-A525-4941-A5B7-6CFB54A635A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A71D-E631-4085-AB66-5682DD142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7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5C65-A525-4941-A5B7-6CFB54A635A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A71D-E631-4085-AB66-5682DD142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5C65-A525-4941-A5B7-6CFB54A635A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A71D-E631-4085-AB66-5682DD142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5C65-A525-4941-A5B7-6CFB54A635A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A71D-E631-4085-AB66-5682DD142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6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5C65-A525-4941-A5B7-6CFB54A635A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A71D-E631-4085-AB66-5682DD142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8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5C65-A525-4941-A5B7-6CFB54A635A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A71D-E631-4085-AB66-5682DD142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10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5C65-A525-4941-A5B7-6CFB54A635A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A71D-E631-4085-AB66-5682DD142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6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5C65-A525-4941-A5B7-6CFB54A635A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A71D-E631-4085-AB66-5682DD142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06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5C65-A525-4941-A5B7-6CFB54A635A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A71D-E631-4085-AB66-5682DD142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3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uquet of flowers on a table&#10;&#10;Description automatically generated with medium confidence">
            <a:extLst>
              <a:ext uri="{FF2B5EF4-FFF2-40B4-BE49-F238E27FC236}">
                <a16:creationId xmlns:a16="http://schemas.microsoft.com/office/drawing/2014/main" id="{1E3FC2C6-5F4F-436C-91FE-94C912759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9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8F117F-69FF-4485-8061-8485C03E1A68}"/>
              </a:ext>
            </a:extLst>
          </p:cNvPr>
          <p:cNvSpPr/>
          <p:nvPr/>
        </p:nvSpPr>
        <p:spPr>
          <a:xfrm>
            <a:off x="2664542" y="729297"/>
            <a:ext cx="2866213" cy="96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ABA68-B178-427E-9ECE-4748E702B585}"/>
              </a:ext>
            </a:extLst>
          </p:cNvPr>
          <p:cNvSpPr txBox="1"/>
          <p:nvPr/>
        </p:nvSpPr>
        <p:spPr>
          <a:xfrm>
            <a:off x="2064774" y="2892831"/>
            <a:ext cx="6096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মাটি আলু চাষের উপযো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290CC1-D810-4C02-86FA-6B62469E4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8" y="1600200"/>
            <a:ext cx="5761703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B4D7AD-45AE-4A5C-AE49-A42D6153B4F1}"/>
              </a:ext>
            </a:extLst>
          </p:cNvPr>
          <p:cNvSpPr txBox="1"/>
          <p:nvPr/>
        </p:nvSpPr>
        <p:spPr>
          <a:xfrm>
            <a:off x="3460956" y="529679"/>
            <a:ext cx="184846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তৈলবীজ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B6C40F-81D7-44CC-B3BD-5C07537C30E5}"/>
              </a:ext>
            </a:extLst>
          </p:cNvPr>
          <p:cNvSpPr/>
          <p:nvPr/>
        </p:nvSpPr>
        <p:spPr>
          <a:xfrm>
            <a:off x="6420464" y="1600200"/>
            <a:ext cx="3873910" cy="434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তেল দিয়ে অনেক খাবার রান্না করি। সরিষা, বাদাম বা তিসি দিয়ে তেল তৈরি করা হয়। চাহিদা পুরণের জন্য আমাদের বিদেশ থেকে তেল আমদানি করতে হয়</a:t>
            </a:r>
            <a:r>
              <a:rPr lang="bn-BD" sz="3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0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9464" y="4733491"/>
            <a:ext cx="713821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তৈল দিয়ে অনেক খাবার রান্না করি।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" y="615141"/>
            <a:ext cx="4617614" cy="3474719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7DBB5-9654-481A-8E9A-C2DE2E6CB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74" y="855406"/>
            <a:ext cx="4481234" cy="3178386"/>
          </a:xfrm>
          <a:prstGeom prst="rect">
            <a:avLst/>
          </a:prstGeom>
          <a:ln w="127000" cap="rnd">
            <a:solidFill>
              <a:srgbClr val="00206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6392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360" y="3830711"/>
            <a:ext cx="570270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সরিষা, বাদাম বা তিসির বীজ পেষণ করে আমরা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তৈল পেয়ে থকি।</a:t>
            </a:r>
            <a:endParaRPr lang="en-GB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8" y="244502"/>
            <a:ext cx="3625042" cy="31082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18" y="244501"/>
            <a:ext cx="3849224" cy="30393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30" y="253882"/>
            <a:ext cx="3510878" cy="30393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2" y="3505201"/>
            <a:ext cx="4226278" cy="29152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69753" y="2637533"/>
            <a:ext cx="17309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GB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5535" y="2516607"/>
            <a:ext cx="143050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তিসি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63729" y="2578162"/>
            <a:ext cx="162267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endParaRPr lang="en-GB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8B9AAB-977A-4C2E-8D31-6372D9E99F16}"/>
              </a:ext>
            </a:extLst>
          </p:cNvPr>
          <p:cNvSpPr txBox="1"/>
          <p:nvPr/>
        </p:nvSpPr>
        <p:spPr>
          <a:xfrm>
            <a:off x="3045538" y="5622256"/>
            <a:ext cx="132735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165BA6-0FCE-49E0-99CB-3321906E4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547732"/>
              </p:ext>
            </p:extLst>
          </p:nvPr>
        </p:nvGraphicFramePr>
        <p:xfrm>
          <a:off x="1981523" y="1609348"/>
          <a:ext cx="7140280" cy="467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024A862-9F86-41AF-94D3-FFE94D14CC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7605" r="4752" b="30896"/>
          <a:stretch/>
        </p:blipFill>
        <p:spPr>
          <a:xfrm>
            <a:off x="3938155" y="424205"/>
            <a:ext cx="3402183" cy="9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3EDFE-A869-4785-8E08-443DB72F0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0F3EDFE-A869-4785-8E08-443DB72F0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3F445-77EC-47D8-907B-5D51049F3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463F445-77EC-47D8-907B-5D51049F3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39AD7C-8044-43EC-81DA-2C6B3D3C6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739AD7C-8044-43EC-81DA-2C6B3D3C6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29042-EEF0-47C4-BF3D-EABD114FD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2829042-EEF0-47C4-BF3D-EABD114FD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8ACCF8-ECFA-4124-A9DF-A4E113266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68ACCF8-ECFA-4124-A9DF-A4E113266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0C029B-DA27-4A17-96D2-13E73B12E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80C029B-DA27-4A17-96D2-13E73B12E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508487-1D2C-44BF-9BD4-290C67BE9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A508487-1D2C-44BF-9BD4-290C67BE9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378F3-0305-4D1B-8FDC-0FA7BE532549}"/>
              </a:ext>
            </a:extLst>
          </p:cNvPr>
          <p:cNvSpPr/>
          <p:nvPr/>
        </p:nvSpPr>
        <p:spPr>
          <a:xfrm>
            <a:off x="3400174" y="926297"/>
            <a:ext cx="3338162" cy="96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9C21B-0CDD-44CA-99C5-283C3B6CFCA2}"/>
              </a:ext>
            </a:extLst>
          </p:cNvPr>
          <p:cNvSpPr txBox="1"/>
          <p:nvPr/>
        </p:nvSpPr>
        <p:spPr>
          <a:xfrm>
            <a:off x="1406013" y="3108293"/>
            <a:ext cx="7737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উৎস থেকে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তৈল পেয়ে থাকি?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09D7684-EDE2-4EFF-8A8A-DBCB81F2AAFE}"/>
              </a:ext>
            </a:extLst>
          </p:cNvPr>
          <p:cNvSpPr/>
          <p:nvPr/>
        </p:nvSpPr>
        <p:spPr>
          <a:xfrm>
            <a:off x="3733800" y="401020"/>
            <a:ext cx="2814484" cy="1066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মসলা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868FD89-779A-48EC-A5D9-725865B11F5E}"/>
              </a:ext>
            </a:extLst>
          </p:cNvPr>
          <p:cNvSpPr/>
          <p:nvPr/>
        </p:nvSpPr>
        <p:spPr>
          <a:xfrm>
            <a:off x="5649191" y="1577641"/>
            <a:ext cx="3927988" cy="4540918"/>
          </a:xfrm>
          <a:prstGeom prst="frame">
            <a:avLst>
              <a:gd name="adj1" fmla="val 8629"/>
            </a:avLst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খাবারকে সুস্বাদু করতে বিভিন্ন ধরণের মসলা ব্যবহার করা হয়। আমরা পেয়াজ,রসুন,মরিচ, আদা উৎপাদন করি। দেশে প্রচুর মসলা উৎপাদন হলেও ঘাটতি পুরণে কিছু মসলা বিদেশ থেকে আমদানি করতে হয়। </a:t>
            </a:r>
            <a:endParaRPr lang="bn-IN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1D5C3-4260-4C7E-802C-C9586486C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1638300"/>
            <a:ext cx="522092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3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781" y="4886226"/>
            <a:ext cx="6558116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খাবারকে সুস্বাদু করতে আমরা বিভিন্ন ধরনের মসলা ব্যবহার করি।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25" y="456799"/>
            <a:ext cx="5046084" cy="312866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42173" y="3790861"/>
            <a:ext cx="1749537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GB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3731" y="3760084"/>
            <a:ext cx="1749537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endParaRPr lang="en-GB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A picture containing food, table, plate, bowl&#10;&#10;Description automatically generated">
            <a:extLst>
              <a:ext uri="{FF2B5EF4-FFF2-40B4-BE49-F238E27FC236}">
                <a16:creationId xmlns:a16="http://schemas.microsoft.com/office/drawing/2014/main" id="{D64BFDDE-405E-4183-A4BF-A267D015A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9" y="570093"/>
            <a:ext cx="5197907" cy="30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651" y="5464409"/>
            <a:ext cx="905977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পেঁয়াজ, রসুন, আদা, মরিচ ইত্যাদি  উৎপাদন করি।  </a:t>
            </a:r>
            <a:endParaRPr lang="en-GB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8" y="1094787"/>
            <a:ext cx="5049345" cy="37321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90" y="1106573"/>
            <a:ext cx="5342895" cy="372038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8" y="1106573"/>
            <a:ext cx="4997563" cy="3720388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135206" y="1183255"/>
            <a:ext cx="14999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রসুন</a:t>
            </a:r>
            <a:endParaRPr lang="en-GB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8533" y="3949707"/>
            <a:ext cx="142083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</a:t>
            </a:r>
            <a:endParaRPr lang="en-GB" sz="4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F0221-0D2D-4474-BB1F-350001F36948}"/>
              </a:ext>
            </a:extLst>
          </p:cNvPr>
          <p:cNvSpPr txBox="1"/>
          <p:nvPr/>
        </p:nvSpPr>
        <p:spPr>
          <a:xfrm>
            <a:off x="3742471" y="1094788"/>
            <a:ext cx="14999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পেঁয়াজ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CA3E37-4498-47FB-9D09-646231AA0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90" y="1071354"/>
            <a:ext cx="5231046" cy="372038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205C4E-A9B0-4C00-A43F-84244CB45C47}"/>
              </a:ext>
            </a:extLst>
          </p:cNvPr>
          <p:cNvSpPr txBox="1"/>
          <p:nvPr/>
        </p:nvSpPr>
        <p:spPr>
          <a:xfrm>
            <a:off x="8940867" y="4083856"/>
            <a:ext cx="139312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endParaRPr lang="en-GB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A4DB3C5-AB06-4D01-B3F2-275F1F9034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10555" r="7476" b="41696"/>
          <a:stretch/>
        </p:blipFill>
        <p:spPr>
          <a:xfrm>
            <a:off x="3420324" y="238238"/>
            <a:ext cx="4279340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9" grpId="0" animBg="1"/>
      <p:bldP spid="12" grpId="0" animBg="1"/>
      <p:bldP spid="12" grpId="1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AC5EC1-F968-42EC-A4EF-3F73DD144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606290"/>
              </p:ext>
            </p:extLst>
          </p:nvPr>
        </p:nvGraphicFramePr>
        <p:xfrm>
          <a:off x="1291471" y="1555423"/>
          <a:ext cx="7115143" cy="4875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FDF37CD-0464-4379-BB5E-85EEF6AAA2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7605" r="4752" b="30896"/>
          <a:stretch/>
        </p:blipFill>
        <p:spPr>
          <a:xfrm>
            <a:off x="3789575" y="329937"/>
            <a:ext cx="2799761" cy="9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C39154-87C6-4F3E-B4DA-FF5C14141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BC39154-87C6-4F3E-B4DA-FF5C14141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123E9-8D75-4203-A942-FF8FAEB9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591123E9-8D75-4203-A942-FF8FAEB9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E289BA-B546-4465-8429-D39483CBE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EE289BA-B546-4465-8429-D39483CBE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C9AF54-8A5D-47D3-B634-40AA45F36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1C9AF54-8A5D-47D3-B634-40AA45F36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6C0CCC-8C93-4037-B9C5-016F88A65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46C0CCC-8C93-4037-B9C5-016F88A65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570215-F04E-4013-A4D6-1A9478763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3570215-F04E-4013-A4D6-1A9478763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61F976-855C-49E4-A044-D36EFA014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061F976-855C-49E4-A044-D36EFA014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ADFFFA-91A1-464E-B74D-90E6CDE0A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ADFFFA-91A1-464E-B74D-90E6CDE0A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B1B7AD-11A3-4F0A-88C1-BA14699FF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2B1B7AD-11A3-4F0A-88C1-BA14699FF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DA1EB1-6C89-49FA-806A-B4B32D5AF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35DA1EB1-6C89-49FA-806A-B4B32D5AF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2F177F-B626-48B6-A003-3E0D6B027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2F177F-B626-48B6-A003-3E0D6B027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B5C4BF-326C-410A-85D7-6D9914115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16B5C4BF-326C-410A-85D7-6D9914115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6D1BB0-D3B4-4566-832E-83A4C1740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F56D1BB0-D3B4-4566-832E-83A4C1740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17869A0-4435-4E77-A514-57EA49B238B7}"/>
              </a:ext>
            </a:extLst>
          </p:cNvPr>
          <p:cNvGrpSpPr/>
          <p:nvPr/>
        </p:nvGrpSpPr>
        <p:grpSpPr>
          <a:xfrm>
            <a:off x="3544478" y="441575"/>
            <a:ext cx="5288437" cy="6176041"/>
            <a:chOff x="4351563" y="784167"/>
            <a:chExt cx="3597682" cy="5918289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FF2A969A-A255-4488-AB28-384450EFAE64}"/>
                </a:ext>
              </a:extLst>
            </p:cNvPr>
            <p:cNvSpPr/>
            <p:nvPr/>
          </p:nvSpPr>
          <p:spPr>
            <a:xfrm>
              <a:off x="5460476" y="6225702"/>
              <a:ext cx="1271047" cy="476754"/>
            </a:xfrm>
            <a:prstGeom prst="trapezoid">
              <a:avLst>
                <a:gd name="adj" fmla="val 38511"/>
              </a:avLst>
            </a:prstGeom>
            <a:solidFill>
              <a:schemeClr val="bg2"/>
            </a:solidFill>
            <a:ln w="38100">
              <a:solidFill>
                <a:srgbClr val="FF0000"/>
              </a:solidFill>
            </a:ln>
            <a:scene3d>
              <a:camera prst="perspectiveRelaxedModerately"/>
              <a:lightRig rig="twoPt" dir="t">
                <a:rot lat="0" lon="0" rev="8400000"/>
              </a:lightRig>
            </a:scene3d>
            <a:sp3d extrusionH="165100" contourW="12700" prstMaterial="softEdge">
              <a:bevelB w="152400" h="50800" prst="softRound"/>
              <a:extrusionClr>
                <a:srgbClr val="FFC000"/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5F1DB6-274F-48ED-B564-CA9ED64C094D}"/>
                </a:ext>
              </a:extLst>
            </p:cNvPr>
            <p:cNvSpPr/>
            <p:nvPr/>
          </p:nvSpPr>
          <p:spPr>
            <a:xfrm>
              <a:off x="5831731" y="6128426"/>
              <a:ext cx="528537" cy="4767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00A73E-F94C-4594-86B9-E2E8A5419BCF}"/>
                </a:ext>
              </a:extLst>
            </p:cNvPr>
            <p:cNvSpPr/>
            <p:nvPr/>
          </p:nvSpPr>
          <p:spPr>
            <a:xfrm>
              <a:off x="6021421" y="1001949"/>
              <a:ext cx="163053" cy="53307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6C36817-068F-4931-B066-79ACC50AC385}"/>
                </a:ext>
              </a:extLst>
            </p:cNvPr>
            <p:cNvSpPr/>
            <p:nvPr/>
          </p:nvSpPr>
          <p:spPr>
            <a:xfrm>
              <a:off x="6021421" y="784167"/>
              <a:ext cx="163053" cy="1683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00D024-E12F-4511-9D04-97F1AA135090}"/>
                </a:ext>
              </a:extLst>
            </p:cNvPr>
            <p:cNvSpPr/>
            <p:nvPr/>
          </p:nvSpPr>
          <p:spPr>
            <a:xfrm>
              <a:off x="4525188" y="1184701"/>
              <a:ext cx="3261004" cy="13618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6D1D611-EAFF-4A7B-A0CD-C4119917CE51}"/>
                </a:ext>
              </a:extLst>
            </p:cNvPr>
            <p:cNvSpPr/>
            <p:nvPr/>
          </p:nvSpPr>
          <p:spPr>
            <a:xfrm rot="5088827">
              <a:off x="7685660" y="1162031"/>
              <a:ext cx="263620" cy="136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7343034" lon="5272835" rev="16189335"/>
              </a:camera>
              <a:lightRig rig="threePt" dir="t"/>
            </a:scene3d>
            <a:sp3d extrusionH="57150">
              <a:bevelT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2C7F3A6-00D4-4A82-BEC7-6079D4D40E88}"/>
                </a:ext>
              </a:extLst>
            </p:cNvPr>
            <p:cNvSpPr/>
            <p:nvPr/>
          </p:nvSpPr>
          <p:spPr>
            <a:xfrm rot="5400000">
              <a:off x="4432162" y="1181354"/>
              <a:ext cx="263620" cy="136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7343034" lon="5272835" rev="16189335"/>
              </a:camera>
              <a:lightRig rig="threePt" dir="t"/>
            </a:scene3d>
            <a:sp3d extrusionH="57150">
              <a:bevelT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E94174-2542-4DDA-B1D6-8FA1CABD83BB}"/>
                </a:ext>
              </a:extLst>
            </p:cNvPr>
            <p:cNvSpPr/>
            <p:nvPr/>
          </p:nvSpPr>
          <p:spPr>
            <a:xfrm>
              <a:off x="7786192" y="1128647"/>
              <a:ext cx="163053" cy="1683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7474D54-52B8-4EEF-B9ED-A8C3DC55DFD7}"/>
                </a:ext>
              </a:extLst>
            </p:cNvPr>
            <p:cNvSpPr/>
            <p:nvPr/>
          </p:nvSpPr>
          <p:spPr>
            <a:xfrm>
              <a:off x="4351563" y="1165266"/>
              <a:ext cx="163053" cy="16836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F2E415-D401-4786-A00F-23C1E431F73D}"/>
                </a:ext>
              </a:extLst>
            </p:cNvPr>
            <p:cNvSpPr/>
            <p:nvPr/>
          </p:nvSpPr>
          <p:spPr>
            <a:xfrm rot="173887">
              <a:off x="5896573" y="878356"/>
              <a:ext cx="398851" cy="1161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9443021" lon="5265275" rev="16195695"/>
              </a:camera>
              <a:lightRig rig="threePt" dir="t"/>
            </a:scene3d>
            <a:sp3d extrusionH="57150">
              <a:bevelT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BD8119-3E05-428F-A604-711B279FB75A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H="1">
              <a:off x="4525188" y="946405"/>
              <a:ext cx="1523648" cy="30639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92A1A1-4F0C-4E27-881D-C8A28D4E963C}"/>
                </a:ext>
              </a:extLst>
            </p:cNvPr>
            <p:cNvCxnSpPr>
              <a:cxnSpLocks/>
              <a:stCxn id="9" idx="3"/>
              <a:endCxn id="13" idx="5"/>
            </p:cNvCxnSpPr>
            <p:nvPr/>
          </p:nvCxnSpPr>
          <p:spPr>
            <a:xfrm flipH="1" flipV="1">
              <a:off x="6234757" y="984591"/>
              <a:ext cx="1526336" cy="15706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C2A325-452D-4F70-BA02-BE9C75D121F2}"/>
              </a:ext>
            </a:extLst>
          </p:cNvPr>
          <p:cNvGrpSpPr/>
          <p:nvPr/>
        </p:nvGrpSpPr>
        <p:grpSpPr>
          <a:xfrm>
            <a:off x="4394252" y="976752"/>
            <a:ext cx="3840946" cy="4544425"/>
            <a:chOff x="4394252" y="976752"/>
            <a:chExt cx="3840946" cy="45444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8E3F815-07A3-40B7-9FBF-94D7C2816AFE}"/>
                </a:ext>
              </a:extLst>
            </p:cNvPr>
            <p:cNvSpPr/>
            <p:nvPr/>
          </p:nvSpPr>
          <p:spPr>
            <a:xfrm>
              <a:off x="4394252" y="976752"/>
              <a:ext cx="3840946" cy="4544425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BA3E51-1770-488E-A052-04C0C5D66344}"/>
                </a:ext>
              </a:extLst>
            </p:cNvPr>
            <p:cNvSpPr txBox="1"/>
            <p:nvPr/>
          </p:nvSpPr>
          <p:spPr>
            <a:xfrm>
              <a:off x="4638588" y="1720840"/>
              <a:ext cx="3348208" cy="341632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bn-BD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  	</a:t>
              </a:r>
              <a:r>
                <a:rPr lang="bn-BD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54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াঠে</a:t>
              </a:r>
              <a:endPara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5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	</a:t>
              </a:r>
              <a:r>
                <a:rPr lang="en-US" sz="54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99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FFCA3E-0A62-4388-8D38-3C33EBF9CC74}"/>
              </a:ext>
            </a:extLst>
          </p:cNvPr>
          <p:cNvSpPr txBox="1"/>
          <p:nvPr/>
        </p:nvSpPr>
        <p:spPr>
          <a:xfrm>
            <a:off x="791580" y="1173922"/>
            <a:ext cx="317774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সংযোগঃ</a:t>
            </a:r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নং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EAA6A-0116-4119-AC6E-2DBB4F5E7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24234" b="3485"/>
          <a:stretch/>
        </p:blipFill>
        <p:spPr>
          <a:xfrm>
            <a:off x="4800600" y="576820"/>
            <a:ext cx="4883499" cy="57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43521B-BB47-469D-8BE3-CC394056BF6E}"/>
              </a:ext>
            </a:extLst>
          </p:cNvPr>
          <p:cNvSpPr/>
          <p:nvPr/>
        </p:nvSpPr>
        <p:spPr>
          <a:xfrm>
            <a:off x="1981200" y="2057400"/>
            <a:ext cx="27432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ক)আলু চাষ হয়  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2617E8-E5BD-459E-9D1F-817E536B96B1}"/>
              </a:ext>
            </a:extLst>
          </p:cNvPr>
          <p:cNvSpPr/>
          <p:nvPr/>
        </p:nvSpPr>
        <p:spPr>
          <a:xfrm>
            <a:off x="1981200" y="2819400"/>
            <a:ext cx="27432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খ)আমদানি হয়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14FFEC-A5EC-44B7-88D3-EBC9EF8CA8FA}"/>
              </a:ext>
            </a:extLst>
          </p:cNvPr>
          <p:cNvSpPr/>
          <p:nvPr/>
        </p:nvSpPr>
        <p:spPr>
          <a:xfrm>
            <a:off x="1981200" y="3581400"/>
            <a:ext cx="2892136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গ)বৈদেশিক মুদ্রা উপার্জন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0E71D-2988-4D02-ACD8-BB082D231E9E}"/>
              </a:ext>
            </a:extLst>
          </p:cNvPr>
          <p:cNvSpPr/>
          <p:nvPr/>
        </p:nvSpPr>
        <p:spPr>
          <a:xfrm>
            <a:off x="1981200" y="4343400"/>
            <a:ext cx="27432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তৈলবীজ 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3A0E2-9B64-429A-8E8B-ACA1E66C3BBF}"/>
              </a:ext>
            </a:extLst>
          </p:cNvPr>
          <p:cNvSpPr/>
          <p:nvPr/>
        </p:nvSpPr>
        <p:spPr>
          <a:xfrm>
            <a:off x="1981200" y="5105400"/>
            <a:ext cx="3276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ঙ)খাবারকে সুস্বাদু করে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23CE9-9073-41C6-9DA8-519576C04544}"/>
              </a:ext>
            </a:extLst>
          </p:cNvPr>
          <p:cNvSpPr/>
          <p:nvPr/>
        </p:nvSpPr>
        <p:spPr>
          <a:xfrm>
            <a:off x="7696200" y="2057400"/>
            <a:ext cx="27432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আলু রপ্তানি করে       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5D34BB-749F-4608-9284-3587033A0F2C}"/>
              </a:ext>
            </a:extLst>
          </p:cNvPr>
          <p:cNvSpPr/>
          <p:nvPr/>
        </p:nvSpPr>
        <p:spPr>
          <a:xfrm>
            <a:off x="7696200" y="3581400"/>
            <a:ext cx="3359727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দোআঁশ ও বেলেমাটিতে  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98C0B0-DA4A-4C0B-83FB-A033BFC517F9}"/>
              </a:ext>
            </a:extLst>
          </p:cNvPr>
          <p:cNvSpPr/>
          <p:nvPr/>
        </p:nvSpPr>
        <p:spPr>
          <a:xfrm>
            <a:off x="7696200" y="4343400"/>
            <a:ext cx="27432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মসলা   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D96446-7CCB-49EF-BD35-B0DA2D375638}"/>
              </a:ext>
            </a:extLst>
          </p:cNvPr>
          <p:cNvSpPr/>
          <p:nvPr/>
        </p:nvSpPr>
        <p:spPr>
          <a:xfrm>
            <a:off x="7696200" y="5105400"/>
            <a:ext cx="27432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তেল ও মসলা    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19123C-2169-4A91-9012-8CE7E057EAC6}"/>
              </a:ext>
            </a:extLst>
          </p:cNvPr>
          <p:cNvSpPr/>
          <p:nvPr/>
        </p:nvSpPr>
        <p:spPr>
          <a:xfrm>
            <a:off x="7696200" y="2819400"/>
            <a:ext cx="27432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সরিষা,বাদাম,তিসি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2386BD1E-7956-456A-9F72-589C53323C4E}"/>
              </a:ext>
            </a:extLst>
          </p:cNvPr>
          <p:cNvSpPr/>
          <p:nvPr/>
        </p:nvSpPr>
        <p:spPr>
          <a:xfrm>
            <a:off x="245918" y="-10391"/>
            <a:ext cx="5361709" cy="114300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ডানপাশের শব্দের সাথে বাম পাশের শব্দের মিল কর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2AB4BE-94CA-4F09-B2A3-094F6F885307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320146" y="4648200"/>
            <a:ext cx="2376054" cy="531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1E06B7-9D62-42CA-BA1E-0B3A232C933B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890656" y="2362200"/>
            <a:ext cx="2805544" cy="14876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CA7879-4042-4CF6-A2D9-71516A2A98E8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745182" y="3151043"/>
            <a:ext cx="2951018" cy="2259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4C3195-0DF8-4DD3-8FD5-7753BD4CFC4F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710545" y="3124200"/>
            <a:ext cx="2985655" cy="13456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F2DCB9-017A-46ED-BB5B-8F549152E93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745182" y="2578244"/>
            <a:ext cx="2951018" cy="13079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99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054" y="638669"/>
            <a:ext cx="2707517" cy="646331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7325BABC-3280-42AC-9049-ED5D105F5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7" y="1762703"/>
            <a:ext cx="8789158" cy="48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19F5AE-10C4-41E0-9AD5-A81FD8BBD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" r="8305" b="34994"/>
          <a:stretch/>
        </p:blipFill>
        <p:spPr>
          <a:xfrm>
            <a:off x="3727598" y="883226"/>
            <a:ext cx="3140793" cy="12261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DA861-EFE5-4129-89EE-F400DCFE47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r="12528"/>
          <a:stretch/>
        </p:blipFill>
        <p:spPr>
          <a:xfrm>
            <a:off x="872836" y="3293919"/>
            <a:ext cx="9559637" cy="26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07EA5FA6-6283-4C85-8AC5-4F4A98642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33" y="466363"/>
            <a:ext cx="3804030" cy="1810972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927BD5F0-D9B9-483D-B717-022A4DB8AE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6529" r="822" b="25185"/>
          <a:stretch/>
        </p:blipFill>
        <p:spPr>
          <a:xfrm>
            <a:off x="1326402" y="2463145"/>
            <a:ext cx="8274799" cy="139484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DC3DF1-AD7C-4CDC-B45D-77181D5850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23823" r="9645" b="42565"/>
          <a:stretch/>
        </p:blipFill>
        <p:spPr>
          <a:xfrm>
            <a:off x="1794311" y="3697435"/>
            <a:ext cx="7092274" cy="157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CDB0314E-A0B5-47CD-9BF4-7F083B45CAF3}"/>
              </a:ext>
            </a:extLst>
          </p:cNvPr>
          <p:cNvSpPr/>
          <p:nvPr/>
        </p:nvSpPr>
        <p:spPr>
          <a:xfrm rot="5400000">
            <a:off x="1163742" y="2619055"/>
            <a:ext cx="3138689" cy="4945654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4">
            <a:extLst>
              <a:ext uri="{FF2B5EF4-FFF2-40B4-BE49-F238E27FC236}">
                <a16:creationId xmlns:a16="http://schemas.microsoft.com/office/drawing/2014/main" id="{7D61DE47-341A-4810-A308-FD4F24D6BC01}"/>
              </a:ext>
            </a:extLst>
          </p:cNvPr>
          <p:cNvSpPr/>
          <p:nvPr/>
        </p:nvSpPr>
        <p:spPr>
          <a:xfrm rot="5400000">
            <a:off x="3057520" y="4585660"/>
            <a:ext cx="3196929" cy="912822"/>
          </a:xfrm>
          <a:custGeom>
            <a:avLst/>
            <a:gdLst>
              <a:gd name="connsiteX0" fmla="*/ 143325 w 3626965"/>
              <a:gd name="connsiteY0" fmla="*/ 0 h 801278"/>
              <a:gd name="connsiteX1" fmla="*/ 3483640 w 3626965"/>
              <a:gd name="connsiteY1" fmla="*/ 0 h 801278"/>
              <a:gd name="connsiteX2" fmla="*/ 3626965 w 3626965"/>
              <a:gd name="connsiteY2" fmla="*/ 143325 h 801278"/>
              <a:gd name="connsiteX3" fmla="*/ 3626965 w 3626965"/>
              <a:gd name="connsiteY3" fmla="*/ 400639 h 801278"/>
              <a:gd name="connsiteX4" fmla="*/ 3226326 w 3626965"/>
              <a:gd name="connsiteY4" fmla="*/ 801278 h 801278"/>
              <a:gd name="connsiteX5" fmla="*/ 400639 w 3626965"/>
              <a:gd name="connsiteY5" fmla="*/ 801278 h 801278"/>
              <a:gd name="connsiteX6" fmla="*/ 0 w 3626965"/>
              <a:gd name="connsiteY6" fmla="*/ 400639 h 801278"/>
              <a:gd name="connsiteX7" fmla="*/ 0 w 3626965"/>
              <a:gd name="connsiteY7" fmla="*/ 143325 h 801278"/>
              <a:gd name="connsiteX8" fmla="*/ 143325 w 3626965"/>
              <a:gd name="connsiteY8" fmla="*/ 0 h 801278"/>
              <a:gd name="connsiteX0" fmla="*/ 143325 w 3626965"/>
              <a:gd name="connsiteY0" fmla="*/ 0 h 801278"/>
              <a:gd name="connsiteX1" fmla="*/ 3483640 w 3626965"/>
              <a:gd name="connsiteY1" fmla="*/ 0 h 801278"/>
              <a:gd name="connsiteX2" fmla="*/ 3626965 w 3626965"/>
              <a:gd name="connsiteY2" fmla="*/ 143325 h 801278"/>
              <a:gd name="connsiteX3" fmla="*/ 3626965 w 3626965"/>
              <a:gd name="connsiteY3" fmla="*/ 400639 h 801278"/>
              <a:gd name="connsiteX4" fmla="*/ 3226326 w 3626965"/>
              <a:gd name="connsiteY4" fmla="*/ 801278 h 801278"/>
              <a:gd name="connsiteX5" fmla="*/ 400639 w 3626965"/>
              <a:gd name="connsiteY5" fmla="*/ 801278 h 801278"/>
              <a:gd name="connsiteX6" fmla="*/ 0 w 3626965"/>
              <a:gd name="connsiteY6" fmla="*/ 400639 h 801278"/>
              <a:gd name="connsiteX7" fmla="*/ 143325 w 3626965"/>
              <a:gd name="connsiteY7" fmla="*/ 0 h 801278"/>
              <a:gd name="connsiteX0" fmla="*/ 279953 w 3763593"/>
              <a:gd name="connsiteY0" fmla="*/ 0 h 801278"/>
              <a:gd name="connsiteX1" fmla="*/ 3620268 w 3763593"/>
              <a:gd name="connsiteY1" fmla="*/ 0 h 801278"/>
              <a:gd name="connsiteX2" fmla="*/ 3763593 w 3763593"/>
              <a:gd name="connsiteY2" fmla="*/ 143325 h 801278"/>
              <a:gd name="connsiteX3" fmla="*/ 3763593 w 3763593"/>
              <a:gd name="connsiteY3" fmla="*/ 400639 h 801278"/>
              <a:gd name="connsiteX4" fmla="*/ 3362954 w 3763593"/>
              <a:gd name="connsiteY4" fmla="*/ 801278 h 801278"/>
              <a:gd name="connsiteX5" fmla="*/ 537267 w 3763593"/>
              <a:gd name="connsiteY5" fmla="*/ 801278 h 801278"/>
              <a:gd name="connsiteX6" fmla="*/ 279953 w 3763593"/>
              <a:gd name="connsiteY6" fmla="*/ 0 h 801278"/>
              <a:gd name="connsiteX0" fmla="*/ 279953 w 3934174"/>
              <a:gd name="connsiteY0" fmla="*/ 0 h 801278"/>
              <a:gd name="connsiteX1" fmla="*/ 3620268 w 3934174"/>
              <a:gd name="connsiteY1" fmla="*/ 0 h 801278"/>
              <a:gd name="connsiteX2" fmla="*/ 3763593 w 3934174"/>
              <a:gd name="connsiteY2" fmla="*/ 400639 h 801278"/>
              <a:gd name="connsiteX3" fmla="*/ 3362954 w 3934174"/>
              <a:gd name="connsiteY3" fmla="*/ 801278 h 801278"/>
              <a:gd name="connsiteX4" fmla="*/ 537267 w 3934174"/>
              <a:gd name="connsiteY4" fmla="*/ 801278 h 801278"/>
              <a:gd name="connsiteX5" fmla="*/ 279953 w 3934174"/>
              <a:gd name="connsiteY5" fmla="*/ 0 h 801278"/>
              <a:gd name="connsiteX0" fmla="*/ 279953 w 3900222"/>
              <a:gd name="connsiteY0" fmla="*/ 0 h 801278"/>
              <a:gd name="connsiteX1" fmla="*/ 3620268 w 3900222"/>
              <a:gd name="connsiteY1" fmla="*/ 0 h 801278"/>
              <a:gd name="connsiteX2" fmla="*/ 3362954 w 3900222"/>
              <a:gd name="connsiteY2" fmla="*/ 801278 h 801278"/>
              <a:gd name="connsiteX3" fmla="*/ 537267 w 3900222"/>
              <a:gd name="connsiteY3" fmla="*/ 801278 h 801278"/>
              <a:gd name="connsiteX4" fmla="*/ 279953 w 3900222"/>
              <a:gd name="connsiteY4" fmla="*/ 0 h 801278"/>
              <a:gd name="connsiteX0" fmla="*/ 279953 w 3954522"/>
              <a:gd name="connsiteY0" fmla="*/ 0 h 801278"/>
              <a:gd name="connsiteX1" fmla="*/ 3620268 w 3954522"/>
              <a:gd name="connsiteY1" fmla="*/ 0 h 801278"/>
              <a:gd name="connsiteX2" fmla="*/ 3792761 w 3954522"/>
              <a:gd name="connsiteY2" fmla="*/ 255909 h 801278"/>
              <a:gd name="connsiteX3" fmla="*/ 3362954 w 3954522"/>
              <a:gd name="connsiteY3" fmla="*/ 801278 h 801278"/>
              <a:gd name="connsiteX4" fmla="*/ 537267 w 3954522"/>
              <a:gd name="connsiteY4" fmla="*/ 801278 h 801278"/>
              <a:gd name="connsiteX5" fmla="*/ 279953 w 3954522"/>
              <a:gd name="connsiteY5" fmla="*/ 0 h 801278"/>
              <a:gd name="connsiteX0" fmla="*/ 279953 w 3944787"/>
              <a:gd name="connsiteY0" fmla="*/ 0 h 801278"/>
              <a:gd name="connsiteX1" fmla="*/ 3620268 w 3944787"/>
              <a:gd name="connsiteY1" fmla="*/ 0 h 801278"/>
              <a:gd name="connsiteX2" fmla="*/ 3818006 w 3944787"/>
              <a:gd name="connsiteY2" fmla="*/ 67703 h 801278"/>
              <a:gd name="connsiteX3" fmla="*/ 3792761 w 3944787"/>
              <a:gd name="connsiteY3" fmla="*/ 255909 h 801278"/>
              <a:gd name="connsiteX4" fmla="*/ 3362954 w 3944787"/>
              <a:gd name="connsiteY4" fmla="*/ 801278 h 801278"/>
              <a:gd name="connsiteX5" fmla="*/ 537267 w 3944787"/>
              <a:gd name="connsiteY5" fmla="*/ 801278 h 801278"/>
              <a:gd name="connsiteX6" fmla="*/ 279953 w 3944787"/>
              <a:gd name="connsiteY6" fmla="*/ 0 h 801278"/>
              <a:gd name="connsiteX0" fmla="*/ 279953 w 3931231"/>
              <a:gd name="connsiteY0" fmla="*/ 0 h 801278"/>
              <a:gd name="connsiteX1" fmla="*/ 3620268 w 3931231"/>
              <a:gd name="connsiteY1" fmla="*/ 0 h 801278"/>
              <a:gd name="connsiteX2" fmla="*/ 3780139 w 3931231"/>
              <a:gd name="connsiteY2" fmla="*/ 77608 h 801278"/>
              <a:gd name="connsiteX3" fmla="*/ 3792761 w 3931231"/>
              <a:gd name="connsiteY3" fmla="*/ 255909 h 801278"/>
              <a:gd name="connsiteX4" fmla="*/ 3362954 w 3931231"/>
              <a:gd name="connsiteY4" fmla="*/ 801278 h 801278"/>
              <a:gd name="connsiteX5" fmla="*/ 537267 w 3931231"/>
              <a:gd name="connsiteY5" fmla="*/ 801278 h 801278"/>
              <a:gd name="connsiteX6" fmla="*/ 279953 w 3931231"/>
              <a:gd name="connsiteY6" fmla="*/ 0 h 801278"/>
              <a:gd name="connsiteX0" fmla="*/ 279953 w 3947464"/>
              <a:gd name="connsiteY0" fmla="*/ 0 h 801278"/>
              <a:gd name="connsiteX1" fmla="*/ 3620268 w 3947464"/>
              <a:gd name="connsiteY1" fmla="*/ 0 h 801278"/>
              <a:gd name="connsiteX2" fmla="*/ 3792761 w 3947464"/>
              <a:gd name="connsiteY2" fmla="*/ 255909 h 801278"/>
              <a:gd name="connsiteX3" fmla="*/ 3362954 w 3947464"/>
              <a:gd name="connsiteY3" fmla="*/ 801278 h 801278"/>
              <a:gd name="connsiteX4" fmla="*/ 537267 w 3947464"/>
              <a:gd name="connsiteY4" fmla="*/ 801278 h 801278"/>
              <a:gd name="connsiteX5" fmla="*/ 279953 w 3947464"/>
              <a:gd name="connsiteY5" fmla="*/ 0 h 801278"/>
              <a:gd name="connsiteX0" fmla="*/ 279953 w 3947479"/>
              <a:gd name="connsiteY0" fmla="*/ 0 h 801278"/>
              <a:gd name="connsiteX1" fmla="*/ 3620268 w 3947479"/>
              <a:gd name="connsiteY1" fmla="*/ 0 h 801278"/>
              <a:gd name="connsiteX2" fmla="*/ 3818006 w 3947479"/>
              <a:gd name="connsiteY2" fmla="*/ 47893 h 801278"/>
              <a:gd name="connsiteX3" fmla="*/ 3792761 w 3947479"/>
              <a:gd name="connsiteY3" fmla="*/ 255909 h 801278"/>
              <a:gd name="connsiteX4" fmla="*/ 3362954 w 3947479"/>
              <a:gd name="connsiteY4" fmla="*/ 801278 h 801278"/>
              <a:gd name="connsiteX5" fmla="*/ 537267 w 3947479"/>
              <a:gd name="connsiteY5" fmla="*/ 801278 h 801278"/>
              <a:gd name="connsiteX6" fmla="*/ 279953 w 3947479"/>
              <a:gd name="connsiteY6" fmla="*/ 0 h 801278"/>
              <a:gd name="connsiteX0" fmla="*/ 279953 w 3947464"/>
              <a:gd name="connsiteY0" fmla="*/ 0 h 801278"/>
              <a:gd name="connsiteX1" fmla="*/ 3620268 w 3947464"/>
              <a:gd name="connsiteY1" fmla="*/ 0 h 801278"/>
              <a:gd name="connsiteX2" fmla="*/ 3792761 w 3947464"/>
              <a:gd name="connsiteY2" fmla="*/ 255909 h 801278"/>
              <a:gd name="connsiteX3" fmla="*/ 3362954 w 3947464"/>
              <a:gd name="connsiteY3" fmla="*/ 801278 h 801278"/>
              <a:gd name="connsiteX4" fmla="*/ 537267 w 3947464"/>
              <a:gd name="connsiteY4" fmla="*/ 801278 h 801278"/>
              <a:gd name="connsiteX5" fmla="*/ 279953 w 3947464"/>
              <a:gd name="connsiteY5" fmla="*/ 0 h 801278"/>
              <a:gd name="connsiteX0" fmla="*/ 279953 w 3900221"/>
              <a:gd name="connsiteY0" fmla="*/ 0 h 801278"/>
              <a:gd name="connsiteX1" fmla="*/ 3620268 w 3900221"/>
              <a:gd name="connsiteY1" fmla="*/ 0 h 801278"/>
              <a:gd name="connsiteX2" fmla="*/ 3362954 w 3900221"/>
              <a:gd name="connsiteY2" fmla="*/ 801278 h 801278"/>
              <a:gd name="connsiteX3" fmla="*/ 537267 w 3900221"/>
              <a:gd name="connsiteY3" fmla="*/ 801278 h 801278"/>
              <a:gd name="connsiteX4" fmla="*/ 279953 w 3900221"/>
              <a:gd name="connsiteY4" fmla="*/ 0 h 801278"/>
              <a:gd name="connsiteX0" fmla="*/ 279953 w 3965456"/>
              <a:gd name="connsiteY0" fmla="*/ 0 h 801278"/>
              <a:gd name="connsiteX1" fmla="*/ 3620268 w 3965456"/>
              <a:gd name="connsiteY1" fmla="*/ 0 h 801278"/>
              <a:gd name="connsiteX2" fmla="*/ 3821335 w 3965456"/>
              <a:gd name="connsiteY2" fmla="*/ 210478 h 801278"/>
              <a:gd name="connsiteX3" fmla="*/ 3362954 w 3965456"/>
              <a:gd name="connsiteY3" fmla="*/ 801278 h 801278"/>
              <a:gd name="connsiteX4" fmla="*/ 537267 w 3965456"/>
              <a:gd name="connsiteY4" fmla="*/ 801278 h 801278"/>
              <a:gd name="connsiteX5" fmla="*/ 279953 w 3965456"/>
              <a:gd name="connsiteY5" fmla="*/ 0 h 801278"/>
              <a:gd name="connsiteX0" fmla="*/ 279953 w 3900221"/>
              <a:gd name="connsiteY0" fmla="*/ 0 h 801278"/>
              <a:gd name="connsiteX1" fmla="*/ 3620268 w 3900221"/>
              <a:gd name="connsiteY1" fmla="*/ 0 h 801278"/>
              <a:gd name="connsiteX2" fmla="*/ 3362954 w 3900221"/>
              <a:gd name="connsiteY2" fmla="*/ 801278 h 801278"/>
              <a:gd name="connsiteX3" fmla="*/ 537267 w 3900221"/>
              <a:gd name="connsiteY3" fmla="*/ 801278 h 801278"/>
              <a:gd name="connsiteX4" fmla="*/ 279953 w 3900221"/>
              <a:gd name="connsiteY4" fmla="*/ 0 h 801278"/>
              <a:gd name="connsiteX0" fmla="*/ 279953 w 3971668"/>
              <a:gd name="connsiteY0" fmla="*/ 0 h 801278"/>
              <a:gd name="connsiteX1" fmla="*/ 3620268 w 3971668"/>
              <a:gd name="connsiteY1" fmla="*/ 0 h 801278"/>
              <a:gd name="connsiteX2" fmla="*/ 3833958 w 3971668"/>
              <a:gd name="connsiteY2" fmla="*/ 121329 h 801278"/>
              <a:gd name="connsiteX3" fmla="*/ 3362954 w 3971668"/>
              <a:gd name="connsiteY3" fmla="*/ 801278 h 801278"/>
              <a:gd name="connsiteX4" fmla="*/ 537267 w 3971668"/>
              <a:gd name="connsiteY4" fmla="*/ 801278 h 801278"/>
              <a:gd name="connsiteX5" fmla="*/ 279953 w 3971668"/>
              <a:gd name="connsiteY5" fmla="*/ 0 h 801278"/>
              <a:gd name="connsiteX0" fmla="*/ 279953 w 3900221"/>
              <a:gd name="connsiteY0" fmla="*/ 0 h 801278"/>
              <a:gd name="connsiteX1" fmla="*/ 3620268 w 3900221"/>
              <a:gd name="connsiteY1" fmla="*/ 0 h 801278"/>
              <a:gd name="connsiteX2" fmla="*/ 3362954 w 3900221"/>
              <a:gd name="connsiteY2" fmla="*/ 801278 h 801278"/>
              <a:gd name="connsiteX3" fmla="*/ 537267 w 3900221"/>
              <a:gd name="connsiteY3" fmla="*/ 801278 h 801278"/>
              <a:gd name="connsiteX4" fmla="*/ 279953 w 3900221"/>
              <a:gd name="connsiteY4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221" h="801278">
                <a:moveTo>
                  <a:pt x="279953" y="0"/>
                </a:moveTo>
                <a:lnTo>
                  <a:pt x="3620268" y="0"/>
                </a:lnTo>
                <a:cubicBezTo>
                  <a:pt x="4134101" y="133546"/>
                  <a:pt x="3876787" y="667732"/>
                  <a:pt x="3362954" y="801278"/>
                </a:cubicBezTo>
                <a:lnTo>
                  <a:pt x="537267" y="801278"/>
                </a:lnTo>
                <a:cubicBezTo>
                  <a:pt x="23434" y="667732"/>
                  <a:pt x="-233880" y="133546"/>
                  <a:pt x="279953" y="0"/>
                </a:cubicBez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50800" dist="38100" dir="16200000" rotWithShape="0">
              <a:schemeClr val="tx1">
                <a:lumMod val="50000"/>
                <a:lumOff val="50000"/>
                <a:alpha val="10000"/>
              </a:schemeClr>
            </a:outerShdw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Top Corners Rounded 4">
            <a:extLst>
              <a:ext uri="{FF2B5EF4-FFF2-40B4-BE49-F238E27FC236}">
                <a16:creationId xmlns:a16="http://schemas.microsoft.com/office/drawing/2014/main" id="{B38E6A63-D369-45C0-8F60-48D19FFF2185}"/>
              </a:ext>
            </a:extLst>
          </p:cNvPr>
          <p:cNvSpPr/>
          <p:nvPr/>
        </p:nvSpPr>
        <p:spPr>
          <a:xfrm rot="5400000">
            <a:off x="3371897" y="4329168"/>
            <a:ext cx="3028738" cy="744260"/>
          </a:xfrm>
          <a:custGeom>
            <a:avLst/>
            <a:gdLst>
              <a:gd name="connsiteX0" fmla="*/ 143325 w 3626965"/>
              <a:gd name="connsiteY0" fmla="*/ 0 h 801278"/>
              <a:gd name="connsiteX1" fmla="*/ 3483640 w 3626965"/>
              <a:gd name="connsiteY1" fmla="*/ 0 h 801278"/>
              <a:gd name="connsiteX2" fmla="*/ 3626965 w 3626965"/>
              <a:gd name="connsiteY2" fmla="*/ 143325 h 801278"/>
              <a:gd name="connsiteX3" fmla="*/ 3626965 w 3626965"/>
              <a:gd name="connsiteY3" fmla="*/ 400639 h 801278"/>
              <a:gd name="connsiteX4" fmla="*/ 3226326 w 3626965"/>
              <a:gd name="connsiteY4" fmla="*/ 801278 h 801278"/>
              <a:gd name="connsiteX5" fmla="*/ 400639 w 3626965"/>
              <a:gd name="connsiteY5" fmla="*/ 801278 h 801278"/>
              <a:gd name="connsiteX6" fmla="*/ 0 w 3626965"/>
              <a:gd name="connsiteY6" fmla="*/ 400639 h 801278"/>
              <a:gd name="connsiteX7" fmla="*/ 0 w 3626965"/>
              <a:gd name="connsiteY7" fmla="*/ 143325 h 801278"/>
              <a:gd name="connsiteX8" fmla="*/ 143325 w 3626965"/>
              <a:gd name="connsiteY8" fmla="*/ 0 h 801278"/>
              <a:gd name="connsiteX0" fmla="*/ 143325 w 3626965"/>
              <a:gd name="connsiteY0" fmla="*/ 0 h 801278"/>
              <a:gd name="connsiteX1" fmla="*/ 3483640 w 3626965"/>
              <a:gd name="connsiteY1" fmla="*/ 0 h 801278"/>
              <a:gd name="connsiteX2" fmla="*/ 3626965 w 3626965"/>
              <a:gd name="connsiteY2" fmla="*/ 143325 h 801278"/>
              <a:gd name="connsiteX3" fmla="*/ 3626965 w 3626965"/>
              <a:gd name="connsiteY3" fmla="*/ 400639 h 801278"/>
              <a:gd name="connsiteX4" fmla="*/ 3226326 w 3626965"/>
              <a:gd name="connsiteY4" fmla="*/ 801278 h 801278"/>
              <a:gd name="connsiteX5" fmla="*/ 400639 w 3626965"/>
              <a:gd name="connsiteY5" fmla="*/ 801278 h 801278"/>
              <a:gd name="connsiteX6" fmla="*/ 0 w 3626965"/>
              <a:gd name="connsiteY6" fmla="*/ 400639 h 801278"/>
              <a:gd name="connsiteX7" fmla="*/ 143325 w 3626965"/>
              <a:gd name="connsiteY7" fmla="*/ 0 h 801278"/>
              <a:gd name="connsiteX0" fmla="*/ 279953 w 3763593"/>
              <a:gd name="connsiteY0" fmla="*/ 0 h 801278"/>
              <a:gd name="connsiteX1" fmla="*/ 3620268 w 3763593"/>
              <a:gd name="connsiteY1" fmla="*/ 0 h 801278"/>
              <a:gd name="connsiteX2" fmla="*/ 3763593 w 3763593"/>
              <a:gd name="connsiteY2" fmla="*/ 143325 h 801278"/>
              <a:gd name="connsiteX3" fmla="*/ 3763593 w 3763593"/>
              <a:gd name="connsiteY3" fmla="*/ 400639 h 801278"/>
              <a:gd name="connsiteX4" fmla="*/ 3362954 w 3763593"/>
              <a:gd name="connsiteY4" fmla="*/ 801278 h 801278"/>
              <a:gd name="connsiteX5" fmla="*/ 537267 w 3763593"/>
              <a:gd name="connsiteY5" fmla="*/ 801278 h 801278"/>
              <a:gd name="connsiteX6" fmla="*/ 279953 w 3763593"/>
              <a:gd name="connsiteY6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593" h="801278">
                <a:moveTo>
                  <a:pt x="279953" y="0"/>
                </a:moveTo>
                <a:lnTo>
                  <a:pt x="3620268" y="0"/>
                </a:lnTo>
                <a:cubicBezTo>
                  <a:pt x="3699424" y="0"/>
                  <a:pt x="3763593" y="64169"/>
                  <a:pt x="3763593" y="143325"/>
                </a:cubicBezTo>
                <a:lnTo>
                  <a:pt x="3763593" y="400639"/>
                </a:lnTo>
                <a:cubicBezTo>
                  <a:pt x="3763593" y="621906"/>
                  <a:pt x="3584221" y="801278"/>
                  <a:pt x="3362954" y="801278"/>
                </a:cubicBezTo>
                <a:lnTo>
                  <a:pt x="537267" y="801278"/>
                </a:lnTo>
                <a:cubicBezTo>
                  <a:pt x="23434" y="667732"/>
                  <a:pt x="-233880" y="133546"/>
                  <a:pt x="279953" y="0"/>
                </a:cubicBezTo>
                <a:close/>
              </a:path>
            </a:pathLst>
          </a:custGeom>
          <a:gradFill>
            <a:gsLst>
              <a:gs pos="31000">
                <a:srgbClr val="FFF0C5"/>
              </a:gs>
              <a:gs pos="8000">
                <a:srgbClr val="92D050"/>
              </a:gs>
              <a:gs pos="54000">
                <a:schemeClr val="bg1"/>
              </a:gs>
              <a:gs pos="89000">
                <a:srgbClr val="CCFFCC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02A64A0D-9FD0-4446-B7A8-6F8B4FA4CB6C}"/>
              </a:ext>
            </a:extLst>
          </p:cNvPr>
          <p:cNvSpPr/>
          <p:nvPr/>
        </p:nvSpPr>
        <p:spPr>
          <a:xfrm rot="5400000">
            <a:off x="7239246" y="2529532"/>
            <a:ext cx="3028736" cy="4945652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Rounded 4">
            <a:extLst>
              <a:ext uri="{FF2B5EF4-FFF2-40B4-BE49-F238E27FC236}">
                <a16:creationId xmlns:a16="http://schemas.microsoft.com/office/drawing/2014/main" id="{134493BA-9884-4072-A215-45F2F4CF1B65}"/>
              </a:ext>
            </a:extLst>
          </p:cNvPr>
          <p:cNvSpPr/>
          <p:nvPr/>
        </p:nvSpPr>
        <p:spPr>
          <a:xfrm rot="5400000">
            <a:off x="9165735" y="4467298"/>
            <a:ext cx="3196929" cy="1238314"/>
          </a:xfrm>
          <a:custGeom>
            <a:avLst/>
            <a:gdLst>
              <a:gd name="connsiteX0" fmla="*/ 143325 w 3626965"/>
              <a:gd name="connsiteY0" fmla="*/ 0 h 801278"/>
              <a:gd name="connsiteX1" fmla="*/ 3483640 w 3626965"/>
              <a:gd name="connsiteY1" fmla="*/ 0 h 801278"/>
              <a:gd name="connsiteX2" fmla="*/ 3626965 w 3626965"/>
              <a:gd name="connsiteY2" fmla="*/ 143325 h 801278"/>
              <a:gd name="connsiteX3" fmla="*/ 3626965 w 3626965"/>
              <a:gd name="connsiteY3" fmla="*/ 400639 h 801278"/>
              <a:gd name="connsiteX4" fmla="*/ 3226326 w 3626965"/>
              <a:gd name="connsiteY4" fmla="*/ 801278 h 801278"/>
              <a:gd name="connsiteX5" fmla="*/ 400639 w 3626965"/>
              <a:gd name="connsiteY5" fmla="*/ 801278 h 801278"/>
              <a:gd name="connsiteX6" fmla="*/ 0 w 3626965"/>
              <a:gd name="connsiteY6" fmla="*/ 400639 h 801278"/>
              <a:gd name="connsiteX7" fmla="*/ 0 w 3626965"/>
              <a:gd name="connsiteY7" fmla="*/ 143325 h 801278"/>
              <a:gd name="connsiteX8" fmla="*/ 143325 w 3626965"/>
              <a:gd name="connsiteY8" fmla="*/ 0 h 801278"/>
              <a:gd name="connsiteX0" fmla="*/ 143325 w 3626965"/>
              <a:gd name="connsiteY0" fmla="*/ 0 h 801278"/>
              <a:gd name="connsiteX1" fmla="*/ 3483640 w 3626965"/>
              <a:gd name="connsiteY1" fmla="*/ 0 h 801278"/>
              <a:gd name="connsiteX2" fmla="*/ 3626965 w 3626965"/>
              <a:gd name="connsiteY2" fmla="*/ 143325 h 801278"/>
              <a:gd name="connsiteX3" fmla="*/ 3626965 w 3626965"/>
              <a:gd name="connsiteY3" fmla="*/ 400639 h 801278"/>
              <a:gd name="connsiteX4" fmla="*/ 3226326 w 3626965"/>
              <a:gd name="connsiteY4" fmla="*/ 801278 h 801278"/>
              <a:gd name="connsiteX5" fmla="*/ 400639 w 3626965"/>
              <a:gd name="connsiteY5" fmla="*/ 801278 h 801278"/>
              <a:gd name="connsiteX6" fmla="*/ 0 w 3626965"/>
              <a:gd name="connsiteY6" fmla="*/ 400639 h 801278"/>
              <a:gd name="connsiteX7" fmla="*/ 143325 w 3626965"/>
              <a:gd name="connsiteY7" fmla="*/ 0 h 801278"/>
              <a:gd name="connsiteX0" fmla="*/ 279953 w 3763593"/>
              <a:gd name="connsiteY0" fmla="*/ 0 h 801278"/>
              <a:gd name="connsiteX1" fmla="*/ 3620268 w 3763593"/>
              <a:gd name="connsiteY1" fmla="*/ 0 h 801278"/>
              <a:gd name="connsiteX2" fmla="*/ 3763593 w 3763593"/>
              <a:gd name="connsiteY2" fmla="*/ 143325 h 801278"/>
              <a:gd name="connsiteX3" fmla="*/ 3763593 w 3763593"/>
              <a:gd name="connsiteY3" fmla="*/ 400639 h 801278"/>
              <a:gd name="connsiteX4" fmla="*/ 3362954 w 3763593"/>
              <a:gd name="connsiteY4" fmla="*/ 801278 h 801278"/>
              <a:gd name="connsiteX5" fmla="*/ 537267 w 3763593"/>
              <a:gd name="connsiteY5" fmla="*/ 801278 h 801278"/>
              <a:gd name="connsiteX6" fmla="*/ 279953 w 3763593"/>
              <a:gd name="connsiteY6" fmla="*/ 0 h 801278"/>
              <a:gd name="connsiteX0" fmla="*/ 279953 w 3934174"/>
              <a:gd name="connsiteY0" fmla="*/ 0 h 801278"/>
              <a:gd name="connsiteX1" fmla="*/ 3620268 w 3934174"/>
              <a:gd name="connsiteY1" fmla="*/ 0 h 801278"/>
              <a:gd name="connsiteX2" fmla="*/ 3763593 w 3934174"/>
              <a:gd name="connsiteY2" fmla="*/ 400639 h 801278"/>
              <a:gd name="connsiteX3" fmla="*/ 3362954 w 3934174"/>
              <a:gd name="connsiteY3" fmla="*/ 801278 h 801278"/>
              <a:gd name="connsiteX4" fmla="*/ 537267 w 3934174"/>
              <a:gd name="connsiteY4" fmla="*/ 801278 h 801278"/>
              <a:gd name="connsiteX5" fmla="*/ 279953 w 3934174"/>
              <a:gd name="connsiteY5" fmla="*/ 0 h 801278"/>
              <a:gd name="connsiteX0" fmla="*/ 279953 w 3900222"/>
              <a:gd name="connsiteY0" fmla="*/ 0 h 801278"/>
              <a:gd name="connsiteX1" fmla="*/ 3620268 w 3900222"/>
              <a:gd name="connsiteY1" fmla="*/ 0 h 801278"/>
              <a:gd name="connsiteX2" fmla="*/ 3362954 w 3900222"/>
              <a:gd name="connsiteY2" fmla="*/ 801278 h 801278"/>
              <a:gd name="connsiteX3" fmla="*/ 537267 w 3900222"/>
              <a:gd name="connsiteY3" fmla="*/ 801278 h 801278"/>
              <a:gd name="connsiteX4" fmla="*/ 279953 w 3900222"/>
              <a:gd name="connsiteY4" fmla="*/ 0 h 801278"/>
              <a:gd name="connsiteX0" fmla="*/ 279953 w 3954522"/>
              <a:gd name="connsiteY0" fmla="*/ 0 h 801278"/>
              <a:gd name="connsiteX1" fmla="*/ 3620268 w 3954522"/>
              <a:gd name="connsiteY1" fmla="*/ 0 h 801278"/>
              <a:gd name="connsiteX2" fmla="*/ 3792761 w 3954522"/>
              <a:gd name="connsiteY2" fmla="*/ 255909 h 801278"/>
              <a:gd name="connsiteX3" fmla="*/ 3362954 w 3954522"/>
              <a:gd name="connsiteY3" fmla="*/ 801278 h 801278"/>
              <a:gd name="connsiteX4" fmla="*/ 537267 w 3954522"/>
              <a:gd name="connsiteY4" fmla="*/ 801278 h 801278"/>
              <a:gd name="connsiteX5" fmla="*/ 279953 w 3954522"/>
              <a:gd name="connsiteY5" fmla="*/ 0 h 801278"/>
              <a:gd name="connsiteX0" fmla="*/ 279953 w 3944787"/>
              <a:gd name="connsiteY0" fmla="*/ 0 h 801278"/>
              <a:gd name="connsiteX1" fmla="*/ 3620268 w 3944787"/>
              <a:gd name="connsiteY1" fmla="*/ 0 h 801278"/>
              <a:gd name="connsiteX2" fmla="*/ 3818006 w 3944787"/>
              <a:gd name="connsiteY2" fmla="*/ 67703 h 801278"/>
              <a:gd name="connsiteX3" fmla="*/ 3792761 w 3944787"/>
              <a:gd name="connsiteY3" fmla="*/ 255909 h 801278"/>
              <a:gd name="connsiteX4" fmla="*/ 3362954 w 3944787"/>
              <a:gd name="connsiteY4" fmla="*/ 801278 h 801278"/>
              <a:gd name="connsiteX5" fmla="*/ 537267 w 3944787"/>
              <a:gd name="connsiteY5" fmla="*/ 801278 h 801278"/>
              <a:gd name="connsiteX6" fmla="*/ 279953 w 3944787"/>
              <a:gd name="connsiteY6" fmla="*/ 0 h 801278"/>
              <a:gd name="connsiteX0" fmla="*/ 279953 w 3931231"/>
              <a:gd name="connsiteY0" fmla="*/ 0 h 801278"/>
              <a:gd name="connsiteX1" fmla="*/ 3620268 w 3931231"/>
              <a:gd name="connsiteY1" fmla="*/ 0 h 801278"/>
              <a:gd name="connsiteX2" fmla="*/ 3780139 w 3931231"/>
              <a:gd name="connsiteY2" fmla="*/ 77608 h 801278"/>
              <a:gd name="connsiteX3" fmla="*/ 3792761 w 3931231"/>
              <a:gd name="connsiteY3" fmla="*/ 255909 h 801278"/>
              <a:gd name="connsiteX4" fmla="*/ 3362954 w 3931231"/>
              <a:gd name="connsiteY4" fmla="*/ 801278 h 801278"/>
              <a:gd name="connsiteX5" fmla="*/ 537267 w 3931231"/>
              <a:gd name="connsiteY5" fmla="*/ 801278 h 801278"/>
              <a:gd name="connsiteX6" fmla="*/ 279953 w 3931231"/>
              <a:gd name="connsiteY6" fmla="*/ 0 h 801278"/>
              <a:gd name="connsiteX0" fmla="*/ 279953 w 3947464"/>
              <a:gd name="connsiteY0" fmla="*/ 0 h 801278"/>
              <a:gd name="connsiteX1" fmla="*/ 3620268 w 3947464"/>
              <a:gd name="connsiteY1" fmla="*/ 0 h 801278"/>
              <a:gd name="connsiteX2" fmla="*/ 3792761 w 3947464"/>
              <a:gd name="connsiteY2" fmla="*/ 255909 h 801278"/>
              <a:gd name="connsiteX3" fmla="*/ 3362954 w 3947464"/>
              <a:gd name="connsiteY3" fmla="*/ 801278 h 801278"/>
              <a:gd name="connsiteX4" fmla="*/ 537267 w 3947464"/>
              <a:gd name="connsiteY4" fmla="*/ 801278 h 801278"/>
              <a:gd name="connsiteX5" fmla="*/ 279953 w 3947464"/>
              <a:gd name="connsiteY5" fmla="*/ 0 h 801278"/>
              <a:gd name="connsiteX0" fmla="*/ 279953 w 3947479"/>
              <a:gd name="connsiteY0" fmla="*/ 0 h 801278"/>
              <a:gd name="connsiteX1" fmla="*/ 3620268 w 3947479"/>
              <a:gd name="connsiteY1" fmla="*/ 0 h 801278"/>
              <a:gd name="connsiteX2" fmla="*/ 3818006 w 3947479"/>
              <a:gd name="connsiteY2" fmla="*/ 47893 h 801278"/>
              <a:gd name="connsiteX3" fmla="*/ 3792761 w 3947479"/>
              <a:gd name="connsiteY3" fmla="*/ 255909 h 801278"/>
              <a:gd name="connsiteX4" fmla="*/ 3362954 w 3947479"/>
              <a:gd name="connsiteY4" fmla="*/ 801278 h 801278"/>
              <a:gd name="connsiteX5" fmla="*/ 537267 w 3947479"/>
              <a:gd name="connsiteY5" fmla="*/ 801278 h 801278"/>
              <a:gd name="connsiteX6" fmla="*/ 279953 w 3947479"/>
              <a:gd name="connsiteY6" fmla="*/ 0 h 801278"/>
              <a:gd name="connsiteX0" fmla="*/ 279953 w 3947464"/>
              <a:gd name="connsiteY0" fmla="*/ 0 h 801278"/>
              <a:gd name="connsiteX1" fmla="*/ 3620268 w 3947464"/>
              <a:gd name="connsiteY1" fmla="*/ 0 h 801278"/>
              <a:gd name="connsiteX2" fmla="*/ 3792761 w 3947464"/>
              <a:gd name="connsiteY2" fmla="*/ 255909 h 801278"/>
              <a:gd name="connsiteX3" fmla="*/ 3362954 w 3947464"/>
              <a:gd name="connsiteY3" fmla="*/ 801278 h 801278"/>
              <a:gd name="connsiteX4" fmla="*/ 537267 w 3947464"/>
              <a:gd name="connsiteY4" fmla="*/ 801278 h 801278"/>
              <a:gd name="connsiteX5" fmla="*/ 279953 w 3947464"/>
              <a:gd name="connsiteY5" fmla="*/ 0 h 801278"/>
              <a:gd name="connsiteX0" fmla="*/ 279953 w 3900221"/>
              <a:gd name="connsiteY0" fmla="*/ 0 h 801278"/>
              <a:gd name="connsiteX1" fmla="*/ 3620268 w 3900221"/>
              <a:gd name="connsiteY1" fmla="*/ 0 h 801278"/>
              <a:gd name="connsiteX2" fmla="*/ 3362954 w 3900221"/>
              <a:gd name="connsiteY2" fmla="*/ 801278 h 801278"/>
              <a:gd name="connsiteX3" fmla="*/ 537267 w 3900221"/>
              <a:gd name="connsiteY3" fmla="*/ 801278 h 801278"/>
              <a:gd name="connsiteX4" fmla="*/ 279953 w 3900221"/>
              <a:gd name="connsiteY4" fmla="*/ 0 h 801278"/>
              <a:gd name="connsiteX0" fmla="*/ 279953 w 3965456"/>
              <a:gd name="connsiteY0" fmla="*/ 0 h 801278"/>
              <a:gd name="connsiteX1" fmla="*/ 3620268 w 3965456"/>
              <a:gd name="connsiteY1" fmla="*/ 0 h 801278"/>
              <a:gd name="connsiteX2" fmla="*/ 3821335 w 3965456"/>
              <a:gd name="connsiteY2" fmla="*/ 210478 h 801278"/>
              <a:gd name="connsiteX3" fmla="*/ 3362954 w 3965456"/>
              <a:gd name="connsiteY3" fmla="*/ 801278 h 801278"/>
              <a:gd name="connsiteX4" fmla="*/ 537267 w 3965456"/>
              <a:gd name="connsiteY4" fmla="*/ 801278 h 801278"/>
              <a:gd name="connsiteX5" fmla="*/ 279953 w 3965456"/>
              <a:gd name="connsiteY5" fmla="*/ 0 h 801278"/>
              <a:gd name="connsiteX0" fmla="*/ 279953 w 3900221"/>
              <a:gd name="connsiteY0" fmla="*/ 0 h 801278"/>
              <a:gd name="connsiteX1" fmla="*/ 3620268 w 3900221"/>
              <a:gd name="connsiteY1" fmla="*/ 0 h 801278"/>
              <a:gd name="connsiteX2" fmla="*/ 3362954 w 3900221"/>
              <a:gd name="connsiteY2" fmla="*/ 801278 h 801278"/>
              <a:gd name="connsiteX3" fmla="*/ 537267 w 3900221"/>
              <a:gd name="connsiteY3" fmla="*/ 801278 h 801278"/>
              <a:gd name="connsiteX4" fmla="*/ 279953 w 3900221"/>
              <a:gd name="connsiteY4" fmla="*/ 0 h 801278"/>
              <a:gd name="connsiteX0" fmla="*/ 279953 w 3971668"/>
              <a:gd name="connsiteY0" fmla="*/ 0 h 801278"/>
              <a:gd name="connsiteX1" fmla="*/ 3620268 w 3971668"/>
              <a:gd name="connsiteY1" fmla="*/ 0 h 801278"/>
              <a:gd name="connsiteX2" fmla="*/ 3833958 w 3971668"/>
              <a:gd name="connsiteY2" fmla="*/ 121329 h 801278"/>
              <a:gd name="connsiteX3" fmla="*/ 3362954 w 3971668"/>
              <a:gd name="connsiteY3" fmla="*/ 801278 h 801278"/>
              <a:gd name="connsiteX4" fmla="*/ 537267 w 3971668"/>
              <a:gd name="connsiteY4" fmla="*/ 801278 h 801278"/>
              <a:gd name="connsiteX5" fmla="*/ 279953 w 3971668"/>
              <a:gd name="connsiteY5" fmla="*/ 0 h 801278"/>
              <a:gd name="connsiteX0" fmla="*/ 279953 w 3900221"/>
              <a:gd name="connsiteY0" fmla="*/ 0 h 801278"/>
              <a:gd name="connsiteX1" fmla="*/ 3620268 w 3900221"/>
              <a:gd name="connsiteY1" fmla="*/ 0 h 801278"/>
              <a:gd name="connsiteX2" fmla="*/ 3362954 w 3900221"/>
              <a:gd name="connsiteY2" fmla="*/ 801278 h 801278"/>
              <a:gd name="connsiteX3" fmla="*/ 537267 w 3900221"/>
              <a:gd name="connsiteY3" fmla="*/ 801278 h 801278"/>
              <a:gd name="connsiteX4" fmla="*/ 279953 w 3900221"/>
              <a:gd name="connsiteY4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221" h="801278">
                <a:moveTo>
                  <a:pt x="279953" y="0"/>
                </a:moveTo>
                <a:lnTo>
                  <a:pt x="3620268" y="0"/>
                </a:lnTo>
                <a:cubicBezTo>
                  <a:pt x="4134101" y="133546"/>
                  <a:pt x="3876787" y="667732"/>
                  <a:pt x="3362954" y="801278"/>
                </a:cubicBezTo>
                <a:lnTo>
                  <a:pt x="537267" y="801278"/>
                </a:lnTo>
                <a:cubicBezTo>
                  <a:pt x="23434" y="667732"/>
                  <a:pt x="-233880" y="133546"/>
                  <a:pt x="279953" y="0"/>
                </a:cubicBezTo>
                <a:close/>
              </a:path>
            </a:pathLst>
          </a:custGeom>
          <a:solidFill>
            <a:schemeClr val="tx1">
              <a:alpha val="23000"/>
            </a:schemeClr>
          </a:solidFill>
          <a:ln>
            <a:noFill/>
          </a:ln>
          <a:effectLst>
            <a:outerShdw blurRad="50800" dist="38100" dir="16200000" rotWithShape="0">
              <a:schemeClr val="tx1">
                <a:lumMod val="50000"/>
                <a:lumOff val="50000"/>
                <a:alpha val="10000"/>
              </a:schemeClr>
            </a:outerShdw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Top Corners Rounded 4">
            <a:extLst>
              <a:ext uri="{FF2B5EF4-FFF2-40B4-BE49-F238E27FC236}">
                <a16:creationId xmlns:a16="http://schemas.microsoft.com/office/drawing/2014/main" id="{48282C09-3E47-4C51-9F23-C19E8914B4D2}"/>
              </a:ext>
            </a:extLst>
          </p:cNvPr>
          <p:cNvSpPr/>
          <p:nvPr/>
        </p:nvSpPr>
        <p:spPr>
          <a:xfrm rot="5400000">
            <a:off x="9339941" y="4329168"/>
            <a:ext cx="3028738" cy="744260"/>
          </a:xfrm>
          <a:custGeom>
            <a:avLst/>
            <a:gdLst>
              <a:gd name="connsiteX0" fmla="*/ 143325 w 3626965"/>
              <a:gd name="connsiteY0" fmla="*/ 0 h 801278"/>
              <a:gd name="connsiteX1" fmla="*/ 3483640 w 3626965"/>
              <a:gd name="connsiteY1" fmla="*/ 0 h 801278"/>
              <a:gd name="connsiteX2" fmla="*/ 3626965 w 3626965"/>
              <a:gd name="connsiteY2" fmla="*/ 143325 h 801278"/>
              <a:gd name="connsiteX3" fmla="*/ 3626965 w 3626965"/>
              <a:gd name="connsiteY3" fmla="*/ 400639 h 801278"/>
              <a:gd name="connsiteX4" fmla="*/ 3226326 w 3626965"/>
              <a:gd name="connsiteY4" fmla="*/ 801278 h 801278"/>
              <a:gd name="connsiteX5" fmla="*/ 400639 w 3626965"/>
              <a:gd name="connsiteY5" fmla="*/ 801278 h 801278"/>
              <a:gd name="connsiteX6" fmla="*/ 0 w 3626965"/>
              <a:gd name="connsiteY6" fmla="*/ 400639 h 801278"/>
              <a:gd name="connsiteX7" fmla="*/ 0 w 3626965"/>
              <a:gd name="connsiteY7" fmla="*/ 143325 h 801278"/>
              <a:gd name="connsiteX8" fmla="*/ 143325 w 3626965"/>
              <a:gd name="connsiteY8" fmla="*/ 0 h 801278"/>
              <a:gd name="connsiteX0" fmla="*/ 143325 w 3626965"/>
              <a:gd name="connsiteY0" fmla="*/ 0 h 801278"/>
              <a:gd name="connsiteX1" fmla="*/ 3483640 w 3626965"/>
              <a:gd name="connsiteY1" fmla="*/ 0 h 801278"/>
              <a:gd name="connsiteX2" fmla="*/ 3626965 w 3626965"/>
              <a:gd name="connsiteY2" fmla="*/ 143325 h 801278"/>
              <a:gd name="connsiteX3" fmla="*/ 3626965 w 3626965"/>
              <a:gd name="connsiteY3" fmla="*/ 400639 h 801278"/>
              <a:gd name="connsiteX4" fmla="*/ 3226326 w 3626965"/>
              <a:gd name="connsiteY4" fmla="*/ 801278 h 801278"/>
              <a:gd name="connsiteX5" fmla="*/ 400639 w 3626965"/>
              <a:gd name="connsiteY5" fmla="*/ 801278 h 801278"/>
              <a:gd name="connsiteX6" fmla="*/ 0 w 3626965"/>
              <a:gd name="connsiteY6" fmla="*/ 400639 h 801278"/>
              <a:gd name="connsiteX7" fmla="*/ 143325 w 3626965"/>
              <a:gd name="connsiteY7" fmla="*/ 0 h 801278"/>
              <a:gd name="connsiteX0" fmla="*/ 279953 w 3763593"/>
              <a:gd name="connsiteY0" fmla="*/ 0 h 801278"/>
              <a:gd name="connsiteX1" fmla="*/ 3620268 w 3763593"/>
              <a:gd name="connsiteY1" fmla="*/ 0 h 801278"/>
              <a:gd name="connsiteX2" fmla="*/ 3763593 w 3763593"/>
              <a:gd name="connsiteY2" fmla="*/ 143325 h 801278"/>
              <a:gd name="connsiteX3" fmla="*/ 3763593 w 3763593"/>
              <a:gd name="connsiteY3" fmla="*/ 400639 h 801278"/>
              <a:gd name="connsiteX4" fmla="*/ 3362954 w 3763593"/>
              <a:gd name="connsiteY4" fmla="*/ 801278 h 801278"/>
              <a:gd name="connsiteX5" fmla="*/ 537267 w 3763593"/>
              <a:gd name="connsiteY5" fmla="*/ 801278 h 801278"/>
              <a:gd name="connsiteX6" fmla="*/ 279953 w 3763593"/>
              <a:gd name="connsiteY6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593" h="801278">
                <a:moveTo>
                  <a:pt x="279953" y="0"/>
                </a:moveTo>
                <a:lnTo>
                  <a:pt x="3620268" y="0"/>
                </a:lnTo>
                <a:cubicBezTo>
                  <a:pt x="3699424" y="0"/>
                  <a:pt x="3763593" y="64169"/>
                  <a:pt x="3763593" y="143325"/>
                </a:cubicBezTo>
                <a:lnTo>
                  <a:pt x="3763593" y="400639"/>
                </a:lnTo>
                <a:cubicBezTo>
                  <a:pt x="3763593" y="621906"/>
                  <a:pt x="3584221" y="801278"/>
                  <a:pt x="3362954" y="801278"/>
                </a:cubicBezTo>
                <a:lnTo>
                  <a:pt x="537267" y="801278"/>
                </a:lnTo>
                <a:cubicBezTo>
                  <a:pt x="23434" y="667732"/>
                  <a:pt x="-233880" y="133546"/>
                  <a:pt x="279953" y="0"/>
                </a:cubicBezTo>
                <a:close/>
              </a:path>
            </a:pathLst>
          </a:custGeom>
          <a:gradFill>
            <a:gsLst>
              <a:gs pos="27000">
                <a:schemeClr val="bg2"/>
              </a:gs>
              <a:gs pos="10000">
                <a:schemeClr val="accent5">
                  <a:lumMod val="20000"/>
                  <a:lumOff val="80000"/>
                </a:schemeClr>
              </a:gs>
              <a:gs pos="67500">
                <a:schemeClr val="bg1"/>
              </a:gs>
              <a:gs pos="97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09254A07-0974-446C-815F-3AD814B14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00" b="14728"/>
          <a:stretch/>
        </p:blipFill>
        <p:spPr>
          <a:xfrm>
            <a:off x="6135268" y="3918446"/>
            <a:ext cx="4274807" cy="2167823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F8E32197-8B24-4E75-9346-D95697784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17" b="25988"/>
          <a:stretch/>
        </p:blipFill>
        <p:spPr>
          <a:xfrm>
            <a:off x="260259" y="3664722"/>
            <a:ext cx="4125705" cy="23318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A9DF32-7AD2-4AA9-B33D-C949FD7BF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892" y="565155"/>
            <a:ext cx="2489107" cy="28036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83B6F7-DB18-4AB4-9D91-E6055F65D8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6" t="2160" r="29132" b="3304"/>
          <a:stretch/>
        </p:blipFill>
        <p:spPr>
          <a:xfrm>
            <a:off x="865741" y="565155"/>
            <a:ext cx="2785789" cy="2770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056AA48C-811F-4CB0-83C9-86687A471A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5352" b="22005"/>
          <a:stretch/>
        </p:blipFill>
        <p:spPr>
          <a:xfrm>
            <a:off x="4199572" y="70828"/>
            <a:ext cx="3231345" cy="133557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1AF43B-59B2-49BF-BBCD-3131F3A7D0DD}"/>
              </a:ext>
            </a:extLst>
          </p:cNvPr>
          <p:cNvCxnSpPr>
            <a:cxnSpLocks/>
          </p:cNvCxnSpPr>
          <p:nvPr/>
        </p:nvCxnSpPr>
        <p:spPr>
          <a:xfrm flipH="1">
            <a:off x="5671919" y="1642492"/>
            <a:ext cx="60828" cy="49749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36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9" y="258815"/>
            <a:ext cx="3945018" cy="29341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375" y="322319"/>
            <a:ext cx="4425660" cy="27338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24" y="4048414"/>
            <a:ext cx="4551944" cy="26698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2" y="4006635"/>
            <a:ext cx="4115432" cy="271159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101272" y="3193009"/>
            <a:ext cx="604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পাচ্ছ।</a:t>
            </a:r>
            <a:endParaRPr lang="en-GB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0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874" y="2799530"/>
            <a:ext cx="648097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আলু,তৈলবীজ এবং মসলা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6F86E3-11E9-4A1E-8E4F-D155B3A8A4CC}"/>
              </a:ext>
            </a:extLst>
          </p:cNvPr>
          <p:cNvSpPr txBox="1"/>
          <p:nvPr/>
        </p:nvSpPr>
        <p:spPr>
          <a:xfrm>
            <a:off x="3498150" y="793759"/>
            <a:ext cx="29300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E4FDC-D9BE-43AC-AF2E-77D98E394075}"/>
              </a:ext>
            </a:extLst>
          </p:cNvPr>
          <p:cNvSpPr txBox="1"/>
          <p:nvPr/>
        </p:nvSpPr>
        <p:spPr>
          <a:xfrm>
            <a:off x="4186337" y="1903190"/>
            <a:ext cx="2696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5F07F-9816-412B-9848-1330C64366FE}"/>
              </a:ext>
            </a:extLst>
          </p:cNvPr>
          <p:cNvSpPr txBox="1"/>
          <p:nvPr/>
        </p:nvSpPr>
        <p:spPr>
          <a:xfrm>
            <a:off x="1510857" y="4019035"/>
            <a:ext cx="79248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১৫.৩.১ বাংলাদেশের প্রধান প্রধান কৃষিজাত দ্রব্য সম্পর্কে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3856" y="5454914"/>
            <a:ext cx="491612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 একটি প্রয়োজনীয় খাদ্য।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4" y="862121"/>
            <a:ext cx="4407981" cy="341837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99" y="862121"/>
            <a:ext cx="4740936" cy="336258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92871" y="4336287"/>
            <a:ext cx="180109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4547" y="4280496"/>
            <a:ext cx="2590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4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9665" y="5009399"/>
            <a:ext cx="709601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উর্বর দোআঁশ ও বেলে মাটি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আলু চাষের জন্য বিশেষ উপযোগী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3" y="557902"/>
            <a:ext cx="3595988" cy="2984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6" y="525162"/>
            <a:ext cx="3361370" cy="2984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" b="16586"/>
          <a:stretch/>
        </p:blipFill>
        <p:spPr>
          <a:xfrm>
            <a:off x="8064253" y="557902"/>
            <a:ext cx="3464068" cy="2871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203194" y="3621010"/>
            <a:ext cx="254336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আলুর ক্ষেত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CECA1A-D2F7-4840-BF0D-6F00D00DD8E0}"/>
              </a:ext>
            </a:extLst>
          </p:cNvPr>
          <p:cNvSpPr txBox="1"/>
          <p:nvPr/>
        </p:nvSpPr>
        <p:spPr>
          <a:xfrm>
            <a:off x="805424" y="3737358"/>
            <a:ext cx="243197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7480AC-C440-410E-802E-FE35690E33E6}"/>
              </a:ext>
            </a:extLst>
          </p:cNvPr>
          <p:cNvSpPr txBox="1"/>
          <p:nvPr/>
        </p:nvSpPr>
        <p:spPr>
          <a:xfrm>
            <a:off x="4897671" y="3639785"/>
            <a:ext cx="206002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6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3538" y="5553957"/>
            <a:ext cx="781498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গোল আলু ও মিষ্টি আলুর চাষ বেশি হয়।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5" y="851868"/>
            <a:ext cx="4525224" cy="308152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11" y="851868"/>
            <a:ext cx="5123054" cy="316725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94571" y="4231035"/>
            <a:ext cx="307698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 আলু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5664" y="4231035"/>
            <a:ext cx="282931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আলু</a:t>
            </a:r>
            <a:endParaRPr lang="en-GB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71" y="5068566"/>
            <a:ext cx="1006747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  <a:prstDash val="dash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চাহিদা মেটানোর পর উদ্বৃত্ত আলু বিদেশে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 করা হয়।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1" r="106" b="-1"/>
          <a:stretch/>
        </p:blipFill>
        <p:spPr>
          <a:xfrm>
            <a:off x="96981" y="1081548"/>
            <a:ext cx="5468077" cy="330901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/>
          <a:stretch/>
        </p:blipFill>
        <p:spPr>
          <a:xfrm>
            <a:off x="5751870" y="1081548"/>
            <a:ext cx="5245669" cy="330901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0682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294</Words>
  <Application>Microsoft Office PowerPoint</Application>
  <PresentationFormat>Widescreen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PTI-PANCHAGARH-09</dc:creator>
  <cp:lastModifiedBy>Hajera akter Moni</cp:lastModifiedBy>
  <cp:revision>275</cp:revision>
  <dcterms:created xsi:type="dcterms:W3CDTF">2020-01-30T10:36:22Z</dcterms:created>
  <dcterms:modified xsi:type="dcterms:W3CDTF">2021-05-06T06:55:15Z</dcterms:modified>
</cp:coreProperties>
</file>