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81" r:id="rId2"/>
    <p:sldId id="258" r:id="rId3"/>
    <p:sldId id="262" r:id="rId4"/>
    <p:sldId id="259" r:id="rId5"/>
    <p:sldId id="265" r:id="rId6"/>
    <p:sldId id="282" r:id="rId7"/>
    <p:sldId id="266" r:id="rId8"/>
    <p:sldId id="263" r:id="rId9"/>
    <p:sldId id="264" r:id="rId10"/>
    <p:sldId id="267" r:id="rId11"/>
    <p:sldId id="268" r:id="rId12"/>
    <p:sldId id="269" r:id="rId13"/>
    <p:sldId id="261" r:id="rId14"/>
    <p:sldId id="270" r:id="rId15"/>
    <p:sldId id="271" r:id="rId16"/>
    <p:sldId id="272" r:id="rId17"/>
    <p:sldId id="273" r:id="rId18"/>
    <p:sldId id="279" r:id="rId19"/>
    <p:sldId id="277" r:id="rId20"/>
    <p:sldId id="274" r:id="rId21"/>
    <p:sldId id="278" r:id="rId22"/>
    <p:sldId id="275" r:id="rId2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EFDC0-BA5E-4A59-93B4-5154C3F359D3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470F7-E463-463C-A0B4-3587C2C07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630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IN" dirty="0"/>
              <a:t>ছবিটি</a:t>
            </a:r>
            <a:r>
              <a:rPr lang="bn-IN" baseline="0" dirty="0"/>
              <a:t> দেখিয়ে জিজ্ঞেস করুন এটি কিসের ছবি?তারপর ছবির বিষয়বস্তু নিয়ে আলোচনা করুন।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54D81-5DCE-43B6-AAC0-D386182E481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IN" dirty="0"/>
              <a:t>মিলকরনে</a:t>
            </a:r>
            <a:r>
              <a:rPr lang="bn-IN" baseline="0" dirty="0"/>
              <a:t> </a:t>
            </a:r>
            <a:r>
              <a:rPr lang="en-US" baseline="0" dirty="0"/>
              <a:t>year</a:t>
            </a:r>
            <a:r>
              <a:rPr lang="bn-IN" baseline="0" dirty="0"/>
              <a:t> এর সাথে</a:t>
            </a:r>
            <a:r>
              <a:rPr lang="en-US" baseline="0" dirty="0"/>
              <a:t> </a:t>
            </a:r>
            <a:r>
              <a:rPr lang="en-US" baseline="0" dirty="0" err="1"/>
              <a:t>january</a:t>
            </a:r>
            <a:r>
              <a:rPr lang="bn-IN" baseline="0" dirty="0"/>
              <a:t> কে মিলানো হয়েছে কারন বছরের মাসের নাম  জানুয়ারী।একইভাবে </a:t>
            </a:r>
            <a:r>
              <a:rPr lang="en-US" baseline="0" dirty="0"/>
              <a:t>    week</a:t>
            </a:r>
            <a:r>
              <a:rPr lang="bn-IN" baseline="0" dirty="0"/>
              <a:t> এর সাথে </a:t>
            </a:r>
            <a:r>
              <a:rPr lang="en-US" baseline="0" dirty="0"/>
              <a:t>Sunday </a:t>
            </a:r>
            <a:r>
              <a:rPr lang="bn-IN" baseline="0" dirty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54D81-5DCE-43B6-AAC0-D386182E481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IN" dirty="0"/>
              <a:t>দুই দলে ভাগ</a:t>
            </a:r>
            <a:r>
              <a:rPr lang="en-US" dirty="0"/>
              <a:t> </a:t>
            </a:r>
            <a:r>
              <a:rPr lang="bn-IN" dirty="0"/>
              <a:t>হয়ে উপরের কাজগুলো করবে।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54D81-5DCE-43B6-AAC0-D386182E481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IN" dirty="0"/>
              <a:t>শিক্ষার্থীরা</a:t>
            </a:r>
            <a:r>
              <a:rPr lang="bn-IN" baseline="0" dirty="0"/>
              <a:t> বাড়িতে গিয়ে ক্যালেন্ডার থেকে দিন তারিখ পড়ার চেষ্টা করবে।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54D81-5DCE-43B6-AAC0-D386182E481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IN" baseline="0" dirty="0">
                <a:latin typeface="NikoshBAN" pitchFamily="2" charset="0"/>
                <a:cs typeface="NikoshBAN" pitchFamily="2" charset="0"/>
              </a:rPr>
              <a:t> ঘোষণা করুন।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54D81-5DCE-43B6-AAC0-D386182E481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IN" dirty="0"/>
              <a:t>শিক্ষক</a:t>
            </a:r>
            <a:r>
              <a:rPr lang="bn-IN" baseline="0" dirty="0"/>
              <a:t> পাঠ্যবই থেকে সরবে পড়বেন,শিক্ষার্থীরা মনোযোগ দিয়ে শুনবে।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54D81-5DCE-43B6-AAC0-D386182E481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IN" dirty="0"/>
              <a:t>শিক্ষক</a:t>
            </a:r>
            <a:r>
              <a:rPr lang="bn-IN" baseline="0" dirty="0"/>
              <a:t> প্রথমে এক এক করে সপ্তাহের দিনগুলি দেখাবেন।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54D81-5DCE-43B6-AAC0-D386182E481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IN" dirty="0"/>
              <a:t>তারপর</a:t>
            </a:r>
            <a:r>
              <a:rPr lang="bn-IN" baseline="0" dirty="0"/>
              <a:t> একসাথে দেখাবেন।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54D81-5DCE-43B6-AAC0-D386182E481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IN" dirty="0"/>
              <a:t>মাসের নামের ক্ষেত্রেও</a:t>
            </a:r>
            <a:r>
              <a:rPr lang="bn-IN" baseline="0" dirty="0"/>
              <a:t> একই রকম পদ্ধতি গ্রহন করবেন।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54D81-5DCE-43B6-AAC0-D386182E481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IN" dirty="0"/>
              <a:t>শিক্ষক জুলাই</a:t>
            </a:r>
            <a:r>
              <a:rPr lang="bn-IN" baseline="0" dirty="0"/>
              <a:t> মাসের ছবি দেখিয়ে ক্যালেন্ডার পড়ানো শেখাবেন।জুলাই মাসের ১ম দিন বুধবার ছিল তা </a:t>
            </a:r>
            <a:r>
              <a:rPr lang="en-US" baseline="0" dirty="0"/>
              <a:t>Wednesday</a:t>
            </a:r>
            <a:r>
              <a:rPr lang="bn-IN" baseline="0" dirty="0"/>
              <a:t> তে ক্লিক করলে দেখাবে।শেষ শুক্রবার ৩১ জুলাই ছিল তা </a:t>
            </a:r>
            <a:r>
              <a:rPr lang="en-US" baseline="0" dirty="0"/>
              <a:t>31july</a:t>
            </a:r>
            <a:r>
              <a:rPr lang="bn-IN" baseline="0" dirty="0"/>
              <a:t>তে ক্লিক করলে দেখাবে।</a:t>
            </a:r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54D81-5DCE-43B6-AAC0-D386182E481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IN" dirty="0"/>
              <a:t>শিক্ষার্থীরা</a:t>
            </a:r>
            <a:r>
              <a:rPr lang="bn-IN" baseline="0" dirty="0"/>
              <a:t> নিরবে পড়বে।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54D81-5DCE-43B6-AAC0-D386182E481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IN" dirty="0"/>
              <a:t>এই</a:t>
            </a:r>
            <a:r>
              <a:rPr lang="bn-IN" baseline="0" dirty="0"/>
              <a:t> স্লাইডের প্রশ্নগুলো সংশ্লিষ্ট দিনের উপর ভিত্তি করে করা উচিত।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54D81-5DCE-43B6-AAC0-D386182E481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1E5B-D26A-442F-AC1F-9A5ED68E38A7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3667-215E-4B1A-84F9-F488CF760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004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1E5B-D26A-442F-AC1F-9A5ED68E38A7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3667-215E-4B1A-84F9-F488CF760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905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1E5B-D26A-442F-AC1F-9A5ED68E38A7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3667-215E-4B1A-84F9-F488CF760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450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1E5B-D26A-442F-AC1F-9A5ED68E38A7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3667-215E-4B1A-84F9-F488CF760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636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1E5B-D26A-442F-AC1F-9A5ED68E38A7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3667-215E-4B1A-84F9-F488CF760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89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1E5B-D26A-442F-AC1F-9A5ED68E38A7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3667-215E-4B1A-84F9-F488CF760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2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1E5B-D26A-442F-AC1F-9A5ED68E38A7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3667-215E-4B1A-84F9-F488CF760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02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1E5B-D26A-442F-AC1F-9A5ED68E38A7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3667-215E-4B1A-84F9-F488CF760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042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1E5B-D26A-442F-AC1F-9A5ED68E38A7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3667-215E-4B1A-84F9-F488CF760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77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1E5B-D26A-442F-AC1F-9A5ED68E38A7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3667-215E-4B1A-84F9-F488CF760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226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1E5B-D26A-442F-AC1F-9A5ED68E38A7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3667-215E-4B1A-84F9-F488CF760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14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D1E5B-D26A-442F-AC1F-9A5ED68E38A7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33667-215E-4B1A-84F9-F488CF760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64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3400" y="76200"/>
            <a:ext cx="8839200" cy="6705600"/>
            <a:chOff x="152400" y="76200"/>
            <a:chExt cx="8839200" cy="67056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705600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0" y="228600"/>
              <a:ext cx="8534400" cy="6324600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33400" y="457200"/>
              <a:ext cx="8077200" cy="5943600"/>
            </a:xfrm>
            <a:prstGeom prst="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 descr="asw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1" y="498950"/>
            <a:ext cx="8000999" cy="5673251"/>
          </a:xfrm>
          <a:prstGeom prst="rect">
            <a:avLst/>
          </a:prstGeom>
        </p:spPr>
      </p:pic>
      <p:sp>
        <p:nvSpPr>
          <p:cNvPr id="7" name="Rectangle 6"/>
          <p:cNvSpPr>
            <a:spLocks/>
          </p:cNvSpPr>
          <p:nvPr/>
        </p:nvSpPr>
        <p:spPr>
          <a:xfrm>
            <a:off x="2481525" y="2967335"/>
            <a:ext cx="49429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 E L C O M 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3400" y="76200"/>
            <a:ext cx="8839200" cy="6705600"/>
            <a:chOff x="152400" y="76200"/>
            <a:chExt cx="8839200" cy="67056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705600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0" y="228600"/>
              <a:ext cx="8534400" cy="6324600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33400" y="457200"/>
              <a:ext cx="8077200" cy="5943600"/>
            </a:xfrm>
            <a:prstGeom prst="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6" name="Picture 5" descr="nmjhk.jpg"/>
          <p:cNvPicPr>
            <a:picLocks noChangeAspect="1"/>
          </p:cNvPicPr>
          <p:nvPr/>
        </p:nvPicPr>
        <p:blipFill>
          <a:blip r:embed="rId3"/>
          <a:srcRect l="24324" t="2200" r="22522" b="87380"/>
          <a:stretch>
            <a:fillRect/>
          </a:stretch>
        </p:blipFill>
        <p:spPr>
          <a:xfrm>
            <a:off x="1066800" y="457200"/>
            <a:ext cx="7620000" cy="1033220"/>
          </a:xfrm>
          <a:prstGeom prst="rect">
            <a:avLst/>
          </a:prstGeom>
        </p:spPr>
      </p:pic>
      <p:pic>
        <p:nvPicPr>
          <p:cNvPr id="7" name="Picture 6" descr="w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3950" y="1666876"/>
            <a:ext cx="3295650" cy="1381125"/>
          </a:xfrm>
          <a:prstGeom prst="rect">
            <a:avLst/>
          </a:prstGeom>
        </p:spPr>
      </p:pic>
      <p:pic>
        <p:nvPicPr>
          <p:cNvPr id="8" name="Picture 7" descr="f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9676" y="3238500"/>
            <a:ext cx="3438525" cy="1333500"/>
          </a:xfrm>
          <a:prstGeom prst="rect">
            <a:avLst/>
          </a:prstGeom>
        </p:spPr>
      </p:pic>
      <p:pic>
        <p:nvPicPr>
          <p:cNvPr id="9" name="Picture 8" descr="bg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62050" y="4791076"/>
            <a:ext cx="3714750" cy="1228725"/>
          </a:xfrm>
          <a:prstGeom prst="rect">
            <a:avLst/>
          </a:prstGeom>
        </p:spPr>
      </p:pic>
      <p:pic>
        <p:nvPicPr>
          <p:cNvPr id="10" name="Picture 9" descr="b.jpg"/>
          <p:cNvPicPr>
            <a:picLocks noChangeAspect="1"/>
          </p:cNvPicPr>
          <p:nvPr/>
        </p:nvPicPr>
        <p:blipFill>
          <a:blip r:embed="rId7"/>
          <a:srcRect t="75931" r="10769"/>
          <a:stretch>
            <a:fillRect/>
          </a:stretch>
        </p:blipFill>
        <p:spPr>
          <a:xfrm>
            <a:off x="4724400" y="1645352"/>
            <a:ext cx="4038600" cy="1478848"/>
          </a:xfrm>
          <a:prstGeom prst="rect">
            <a:avLst/>
          </a:prstGeom>
        </p:spPr>
      </p:pic>
      <p:pic>
        <p:nvPicPr>
          <p:cNvPr id="11" name="Picture 10" descr="ko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53000" y="3276600"/>
            <a:ext cx="3733800" cy="1447800"/>
          </a:xfrm>
          <a:prstGeom prst="rect">
            <a:avLst/>
          </a:prstGeom>
        </p:spPr>
      </p:pic>
      <p:pic>
        <p:nvPicPr>
          <p:cNvPr id="13" name="Picture 12" descr="mnjh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05400" y="4800601"/>
            <a:ext cx="3657600" cy="1381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7200" y="76200"/>
            <a:ext cx="9067800" cy="6705600"/>
            <a:chOff x="152400" y="76200"/>
            <a:chExt cx="8839200" cy="67056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705600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0" y="228600"/>
              <a:ext cx="8534400" cy="6324600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33400" y="457200"/>
              <a:ext cx="8077200" cy="5943600"/>
            </a:xfrm>
            <a:prstGeom prst="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6" name="Picture 5" descr="nmjhk.jpg"/>
          <p:cNvPicPr>
            <a:picLocks noChangeAspect="1"/>
          </p:cNvPicPr>
          <p:nvPr/>
        </p:nvPicPr>
        <p:blipFill>
          <a:blip r:embed="rId2"/>
          <a:srcRect l="24324" t="2200" r="22522" b="87380"/>
          <a:stretch>
            <a:fillRect/>
          </a:stretch>
        </p:blipFill>
        <p:spPr>
          <a:xfrm>
            <a:off x="1066800" y="457200"/>
            <a:ext cx="7620000" cy="1033220"/>
          </a:xfrm>
          <a:prstGeom prst="rect">
            <a:avLst/>
          </a:prstGeom>
        </p:spPr>
      </p:pic>
      <p:pic>
        <p:nvPicPr>
          <p:cNvPr id="7" name="Picture 6" descr="m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524001"/>
            <a:ext cx="3314700" cy="1300163"/>
          </a:xfrm>
          <a:prstGeom prst="rect">
            <a:avLst/>
          </a:prstGeom>
        </p:spPr>
      </p:pic>
      <p:pic>
        <p:nvPicPr>
          <p:cNvPr id="8" name="Picture 7" descr=";lkjhg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2943226"/>
            <a:ext cx="3429000" cy="1400175"/>
          </a:xfrm>
          <a:prstGeom prst="rect">
            <a:avLst/>
          </a:prstGeom>
        </p:spPr>
      </p:pic>
      <p:pic>
        <p:nvPicPr>
          <p:cNvPr id="9" name="Picture 8" descr="klhgfd.jpg"/>
          <p:cNvPicPr>
            <a:picLocks noChangeAspect="1"/>
          </p:cNvPicPr>
          <p:nvPr/>
        </p:nvPicPr>
        <p:blipFill>
          <a:blip r:embed="rId5"/>
          <a:srcRect b="42586"/>
          <a:stretch>
            <a:fillRect/>
          </a:stretch>
        </p:blipFill>
        <p:spPr>
          <a:xfrm>
            <a:off x="5562600" y="3124200"/>
            <a:ext cx="3328232" cy="1371600"/>
          </a:xfrm>
          <a:prstGeom prst="rect">
            <a:avLst/>
          </a:prstGeom>
        </p:spPr>
      </p:pic>
      <p:pic>
        <p:nvPicPr>
          <p:cNvPr id="10" name="Picture 9" descr="a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6400" y="4705350"/>
            <a:ext cx="3429000" cy="1390650"/>
          </a:xfrm>
          <a:prstGeom prst="rect">
            <a:avLst/>
          </a:prstGeom>
        </p:spPr>
      </p:pic>
      <p:pic>
        <p:nvPicPr>
          <p:cNvPr id="11" name="Picture 10" descr="hju.jpg"/>
          <p:cNvPicPr>
            <a:picLocks noChangeAspect="1"/>
          </p:cNvPicPr>
          <p:nvPr/>
        </p:nvPicPr>
        <p:blipFill>
          <a:blip r:embed="rId7"/>
          <a:srcRect t="26087" b="23913"/>
          <a:stretch>
            <a:fillRect/>
          </a:stretch>
        </p:blipFill>
        <p:spPr>
          <a:xfrm>
            <a:off x="5562600" y="1600200"/>
            <a:ext cx="3276600" cy="1219200"/>
          </a:xfrm>
          <a:prstGeom prst="rect">
            <a:avLst/>
          </a:prstGeom>
        </p:spPr>
      </p:pic>
      <p:pic>
        <p:nvPicPr>
          <p:cNvPr id="12" name="Picture 11" descr="index.jpg"/>
          <p:cNvPicPr>
            <a:picLocks noChangeAspect="1"/>
          </p:cNvPicPr>
          <p:nvPr/>
        </p:nvPicPr>
        <p:blipFill>
          <a:blip r:embed="rId8"/>
          <a:srcRect l="29985" t="51667" r="29898" b="26666"/>
          <a:stretch>
            <a:fillRect/>
          </a:stretch>
        </p:blipFill>
        <p:spPr>
          <a:xfrm>
            <a:off x="1143000" y="4495800"/>
            <a:ext cx="33528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7200" y="76200"/>
            <a:ext cx="8991600" cy="6705600"/>
            <a:chOff x="152400" y="76200"/>
            <a:chExt cx="8839200" cy="67056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705600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0" y="228600"/>
              <a:ext cx="8534400" cy="6324600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33400" y="457200"/>
              <a:ext cx="8077200" cy="5943600"/>
            </a:xfrm>
            <a:prstGeom prst="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6" name="Picture 5" descr="nmjhk.jpg"/>
          <p:cNvPicPr>
            <a:picLocks noChangeAspect="1"/>
          </p:cNvPicPr>
          <p:nvPr/>
        </p:nvPicPr>
        <p:blipFill>
          <a:blip r:embed="rId2"/>
          <a:srcRect l="24324" t="2200" r="22522" b="87380"/>
          <a:stretch>
            <a:fillRect/>
          </a:stretch>
        </p:blipFill>
        <p:spPr>
          <a:xfrm>
            <a:off x="1066800" y="457200"/>
            <a:ext cx="7620000" cy="1033220"/>
          </a:xfrm>
          <a:prstGeom prst="rect">
            <a:avLst/>
          </a:prstGeom>
        </p:spPr>
      </p:pic>
      <p:pic>
        <p:nvPicPr>
          <p:cNvPr id="8" name="Picture 7" descr="nhj.jpg"/>
          <p:cNvPicPr>
            <a:picLocks noChangeAspect="1"/>
          </p:cNvPicPr>
          <p:nvPr/>
        </p:nvPicPr>
        <p:blipFill>
          <a:blip r:embed="rId3"/>
          <a:srcRect t="10703"/>
          <a:stretch>
            <a:fillRect/>
          </a:stretch>
        </p:blipFill>
        <p:spPr>
          <a:xfrm>
            <a:off x="1219201" y="1676400"/>
            <a:ext cx="7350047" cy="426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514350"/>
            <a:ext cx="8686800" cy="32956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19600" y="4038600"/>
            <a:ext cx="3048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WEDNESDAY</a:t>
            </a:r>
          </a:p>
        </p:txBody>
      </p:sp>
      <p:sp>
        <p:nvSpPr>
          <p:cNvPr id="6" name="5-Point Star 5"/>
          <p:cNvSpPr/>
          <p:nvPr/>
        </p:nvSpPr>
        <p:spPr>
          <a:xfrm>
            <a:off x="4648200" y="1066800"/>
            <a:ext cx="457200" cy="381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3962401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aseline="30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day of  July is a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1" y="-76200"/>
            <a:ext cx="45143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Look at the calendar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30188" y="4572001"/>
            <a:ext cx="29322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Last Friday is  a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10000" y="4648200"/>
            <a:ext cx="3124200" cy="609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B0F0"/>
                </a:solidFill>
              </a:rPr>
              <a:t>31 </a:t>
            </a:r>
            <a:r>
              <a:rPr lang="en-US" sz="4000" b="1" dirty="0" err="1">
                <a:solidFill>
                  <a:srgbClr val="00B0F0"/>
                </a:solidFill>
              </a:rPr>
              <a:t>st</a:t>
            </a:r>
            <a:r>
              <a:rPr lang="en-US" sz="4000" b="1" dirty="0">
                <a:solidFill>
                  <a:srgbClr val="00B0F0"/>
                </a:solidFill>
              </a:rPr>
              <a:t> July</a:t>
            </a:r>
          </a:p>
        </p:txBody>
      </p:sp>
      <p:sp>
        <p:nvSpPr>
          <p:cNvPr id="11" name="5-Point Star 10"/>
          <p:cNvSpPr/>
          <p:nvPr/>
        </p:nvSpPr>
        <p:spPr>
          <a:xfrm>
            <a:off x="7391400" y="3200400"/>
            <a:ext cx="457200" cy="304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9600" y="51816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There are 5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fridays,Thursdays,Wednesdays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in the month of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January.But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there are 4 Saturdays, Sundays, Mondays, Tuesdays in this month.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  <p:bldP spid="10" grpId="0" animBg="1"/>
      <p:bldP spid="11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7200" y="76200"/>
            <a:ext cx="9067800" cy="6705600"/>
            <a:chOff x="152400" y="76200"/>
            <a:chExt cx="8839200" cy="67056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705600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0" y="228600"/>
              <a:ext cx="8534400" cy="6324600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33400" y="457200"/>
              <a:ext cx="8077200" cy="5943600"/>
            </a:xfrm>
            <a:prstGeom prst="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 descr="bnm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1295400"/>
            <a:ext cx="3657600" cy="4608576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1066800" y="838200"/>
            <a:ext cx="4191000" cy="4876800"/>
            <a:chOff x="685800" y="1524000"/>
            <a:chExt cx="3733800" cy="3733800"/>
          </a:xfrm>
        </p:grpSpPr>
        <p:sp>
          <p:nvSpPr>
            <p:cNvPr id="7" name="Flowchart: Predefined Process 6"/>
            <p:cNvSpPr/>
            <p:nvPr/>
          </p:nvSpPr>
          <p:spPr>
            <a:xfrm>
              <a:off x="685800" y="2819400"/>
              <a:ext cx="3733800" cy="2438400"/>
            </a:xfrm>
            <a:prstGeom prst="flowChartPredefined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Open your English book at page no.22-24   And</a:t>
              </a:r>
              <a:r>
                <a:rPr lang="en-US" sz="40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read silently</a:t>
              </a:r>
              <a:r>
                <a:rPr lang="en-US" sz="40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sp>
          <p:nvSpPr>
            <p:cNvPr id="9" name="Flowchart: Data 8"/>
            <p:cNvSpPr/>
            <p:nvPr/>
          </p:nvSpPr>
          <p:spPr>
            <a:xfrm>
              <a:off x="1219200" y="1524000"/>
              <a:ext cx="3200400" cy="1295400"/>
            </a:xfrm>
            <a:prstGeom prst="flowChartInputOutp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3400" y="76200"/>
            <a:ext cx="8839200" cy="6705600"/>
            <a:chOff x="152400" y="76200"/>
            <a:chExt cx="8839200" cy="67056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705600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0" y="228600"/>
              <a:ext cx="8534400" cy="6324600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33400" y="457200"/>
              <a:ext cx="8077200" cy="5943600"/>
            </a:xfrm>
            <a:prstGeom prst="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66800" y="587514"/>
            <a:ext cx="685636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Answer the following questions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61812" y="1752601"/>
            <a:ext cx="40831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1.What day is today?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98010" y="2286001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Ans.: Friday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71600" y="2971801"/>
            <a:ext cx="5459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2.What day was yesterday 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55818" y="3544670"/>
            <a:ext cx="29161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Ans.:Thursday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71600" y="4267201"/>
            <a:ext cx="5840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3.What day will be tomorrow?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76401" y="4876801"/>
            <a:ext cx="2813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Ans.:Saturday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0" grpId="0"/>
      <p:bldP spid="15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3400" y="76200"/>
            <a:ext cx="8839200" cy="6705600"/>
            <a:chOff x="152400" y="76200"/>
            <a:chExt cx="8839200" cy="67056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705600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0" y="228600"/>
              <a:ext cx="8534400" cy="6324600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33400" y="457200"/>
              <a:ext cx="8077200" cy="5943600"/>
            </a:xfrm>
            <a:prstGeom prst="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256958" y="685800"/>
            <a:ext cx="4762842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Fill in the blank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2209800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January,  February, ……..., April,</a:t>
            </a:r>
          </a:p>
          <a:p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……., June, July, ………,September, </a:t>
            </a:r>
          </a:p>
          <a:p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October,…………..,December.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77276" y="2133601"/>
            <a:ext cx="1390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March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3001" y="3239870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91000" y="3239870"/>
            <a:ext cx="1518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August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90800" y="4382870"/>
            <a:ext cx="2133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November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3400" y="76200"/>
            <a:ext cx="8839200" cy="6705600"/>
            <a:chOff x="152400" y="76200"/>
            <a:chExt cx="8839200" cy="67056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705600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0" y="228600"/>
              <a:ext cx="8534400" cy="6324600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33400" y="457200"/>
              <a:ext cx="8077200" cy="5943600"/>
            </a:xfrm>
            <a:prstGeom prst="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143001" y="685800"/>
            <a:ext cx="7752443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Match the left column with the right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66800" y="1524000"/>
          <a:ext cx="7924800" cy="4648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4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66801" y="1676401"/>
            <a:ext cx="4211987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Sunday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November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The day after  Monday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57800" y="1419286"/>
            <a:ext cx="373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The month before        December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  Tuesday</a:t>
            </a:r>
          </a:p>
          <a:p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January</a:t>
            </a:r>
          </a:p>
          <a:p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Week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209800" y="2209800"/>
            <a:ext cx="3657600" cy="2438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2971800" y="2057400"/>
            <a:ext cx="2514600" cy="220980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590800" y="3581400"/>
            <a:ext cx="3276600" cy="198120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4610100" y="3848100"/>
            <a:ext cx="1447800" cy="12192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3400" y="76200"/>
            <a:ext cx="8839200" cy="6705600"/>
            <a:chOff x="152400" y="76200"/>
            <a:chExt cx="8839200" cy="67056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705600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0" y="228600"/>
              <a:ext cx="8534400" cy="6324600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33400" y="457200"/>
              <a:ext cx="8077200" cy="5943600"/>
            </a:xfrm>
            <a:prstGeom prst="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609600" y="457200"/>
            <a:ext cx="381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Look at the calendar and answer the question: </a:t>
            </a:r>
          </a:p>
        </p:txBody>
      </p:sp>
      <p:pic>
        <p:nvPicPr>
          <p:cNvPr id="10" name="Picture 9" descr="bh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4826" y="152400"/>
            <a:ext cx="4981575" cy="3429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01684" y="3581401"/>
            <a:ext cx="76851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1.What date is the 1</a:t>
            </a:r>
            <a:r>
              <a:rPr lang="en-US" sz="3200" baseline="30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Saturday of  the month?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1" y="4876801"/>
            <a:ext cx="6479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2.What day is the 20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January 2013?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19201" y="4191001"/>
            <a:ext cx="63305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5th January/ 6th January/ 7th January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95401" y="5572781"/>
            <a:ext cx="4288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Monday/ Sunday/ Friday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76400" y="3905072"/>
            <a:ext cx="68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00400" y="5153562"/>
            <a:ext cx="68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3400" y="76200"/>
            <a:ext cx="8839200" cy="6705600"/>
            <a:chOff x="152400" y="76200"/>
            <a:chExt cx="8839200" cy="67056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705600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0" y="228600"/>
              <a:ext cx="8534400" cy="6324600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33400" y="457200"/>
              <a:ext cx="8077200" cy="5943600"/>
            </a:xfrm>
            <a:prstGeom prst="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843766" y="609601"/>
            <a:ext cx="2995435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Group Work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208856" y="1219201"/>
            <a:ext cx="7477945" cy="1575375"/>
            <a:chOff x="827855" y="1219200"/>
            <a:chExt cx="7477945" cy="1575375"/>
          </a:xfrm>
        </p:grpSpPr>
        <p:sp>
          <p:nvSpPr>
            <p:cNvPr id="8" name="TextBox 7"/>
            <p:cNvSpPr txBox="1"/>
            <p:nvPr/>
          </p:nvSpPr>
          <p:spPr>
            <a:xfrm>
              <a:off x="827855" y="2209800"/>
              <a:ext cx="7477945" cy="58477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Write the names of the months and the days.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838200" y="1219200"/>
              <a:ext cx="1600200" cy="914400"/>
              <a:chOff x="838200" y="1219200"/>
              <a:chExt cx="1600200" cy="9144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879102" y="1443335"/>
                <a:ext cx="14830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Moonlight</a:t>
                </a:r>
                <a:endParaRPr lang="en-US" sz="1600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38200" y="1219200"/>
                <a:ext cx="1600200" cy="914400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1143000" y="3200401"/>
            <a:ext cx="4191000" cy="2976503"/>
            <a:chOff x="762000" y="3200400"/>
            <a:chExt cx="4191000" cy="2976503"/>
          </a:xfrm>
        </p:grpSpPr>
        <p:sp>
          <p:nvSpPr>
            <p:cNvPr id="13" name="Oval 12"/>
            <p:cNvSpPr/>
            <p:nvPr/>
          </p:nvSpPr>
          <p:spPr>
            <a:xfrm>
              <a:off x="914400" y="3200400"/>
              <a:ext cx="1752600" cy="838200"/>
            </a:xfrm>
            <a:prstGeom prst="ellips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accent4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Sunrise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2000" y="4114800"/>
              <a:ext cx="41910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1.What date is the 1</a:t>
              </a:r>
              <a:r>
                <a:rPr lang="en-US" sz="3200" baseline="30000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st</a:t>
              </a:r>
              <a:r>
                <a:rPr lang="en-US" sz="3200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 Friday  of June?</a:t>
              </a:r>
            </a:p>
            <a:p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2.What day is the 10 </a:t>
              </a:r>
              <a:r>
                <a:rPr lang="en-US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</a:t>
              </a: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of June?</a:t>
              </a:r>
            </a:p>
          </p:txBody>
        </p:sp>
      </p:grpSp>
      <p:pic>
        <p:nvPicPr>
          <p:cNvPr id="17" name="Picture 16" descr="asddf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1" y="2819400"/>
            <a:ext cx="4114799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533400" y="76200"/>
            <a:ext cx="8839200" cy="6705600"/>
            <a:chOff x="152400" y="76200"/>
            <a:chExt cx="8839200" cy="6705600"/>
          </a:xfrm>
        </p:grpSpPr>
        <p:sp>
          <p:nvSpPr>
            <p:cNvPr id="41" name="Rectangle 40"/>
            <p:cNvSpPr/>
            <p:nvPr/>
          </p:nvSpPr>
          <p:spPr>
            <a:xfrm>
              <a:off x="152400" y="76200"/>
              <a:ext cx="8839200" cy="6705600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4800" y="228600"/>
              <a:ext cx="8534400" cy="6324600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33400" y="457200"/>
              <a:ext cx="8077200" cy="5943600"/>
            </a:xfrm>
            <a:prstGeom prst="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143000" y="685800"/>
            <a:ext cx="5105400" cy="1447800"/>
            <a:chOff x="685800" y="762000"/>
            <a:chExt cx="5105400" cy="1447800"/>
          </a:xfrm>
        </p:grpSpPr>
        <p:sp>
          <p:nvSpPr>
            <p:cNvPr id="44" name="Flowchart: Multidocument 43"/>
            <p:cNvSpPr/>
            <p:nvPr/>
          </p:nvSpPr>
          <p:spPr>
            <a:xfrm>
              <a:off x="685800" y="762000"/>
              <a:ext cx="5105400" cy="1447800"/>
            </a:xfrm>
            <a:prstGeom prst="flowChartMultidocumen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990600" y="1134070"/>
              <a:ext cx="3698448" cy="92333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sz="5400" dirty="0">
                  <a:latin typeface="Times New Roman" pitchFamily="18" charset="0"/>
                  <a:cs typeface="Times New Roman" pitchFamily="18" charset="0"/>
                </a:rPr>
                <a:t>Presented</a:t>
              </a:r>
              <a:r>
                <a:rPr lang="en-US" sz="32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By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1143000" y="2743201"/>
            <a:ext cx="7543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Kamrujaman</a:t>
            </a:r>
          </a:p>
          <a:p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Asst. 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Teacher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Paschim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Chhatnai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Govt. Primary School</a:t>
            </a:r>
          </a:p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Dimla,Nilphamary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3400" y="76200"/>
            <a:ext cx="8839200" cy="6705600"/>
            <a:chOff x="152400" y="76200"/>
            <a:chExt cx="8839200" cy="67056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705600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0" y="228600"/>
              <a:ext cx="8534400" cy="6324600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33400" y="457200"/>
              <a:ext cx="8077200" cy="5943600"/>
            </a:xfrm>
            <a:prstGeom prst="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800601" y="649070"/>
            <a:ext cx="3993401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Checking Learning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71600" y="1878451"/>
            <a:ext cx="5724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1.What is the 1</a:t>
            </a:r>
            <a:r>
              <a:rPr lang="en-US" sz="32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month of a year?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9874" y="3124201"/>
            <a:ext cx="50209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2.How many days in a week?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46840" y="4444426"/>
            <a:ext cx="48253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3.What day is after Sunday?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81146" y="2463226"/>
            <a:ext cx="24432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Ans.: January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67582" y="3758626"/>
            <a:ext cx="22268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Ans.: 7 days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56332" y="5130226"/>
            <a:ext cx="25346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Ans.: Monday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6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3400" y="76200"/>
            <a:ext cx="8839200" cy="6705600"/>
            <a:chOff x="152400" y="76200"/>
            <a:chExt cx="8839200" cy="67056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705600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0" y="228600"/>
              <a:ext cx="8534400" cy="6324600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33400" y="457200"/>
              <a:ext cx="8077200" cy="5943600"/>
            </a:xfrm>
            <a:prstGeom prst="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164452" y="905470"/>
            <a:ext cx="3559949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Home Work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90035" y="3981272"/>
            <a:ext cx="65453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Find, month of January 2015 from</a:t>
            </a:r>
          </a:p>
          <a:p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 calendar and study that.</a:t>
            </a:r>
          </a:p>
        </p:txBody>
      </p:sp>
      <p:pic>
        <p:nvPicPr>
          <p:cNvPr id="8" name="Picture 7" descr="free-clip-art-houses-homes-86299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1" y="609600"/>
            <a:ext cx="38100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3400" y="76200"/>
            <a:ext cx="8839200" cy="6705600"/>
            <a:chOff x="152400" y="76200"/>
            <a:chExt cx="8839200" cy="67056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705600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0" y="228600"/>
              <a:ext cx="8534400" cy="6324600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33400" y="457200"/>
              <a:ext cx="8077200" cy="5943600"/>
            </a:xfrm>
            <a:prstGeom prst="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 descr="anh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57200"/>
            <a:ext cx="8099686" cy="5943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Explosion 1 7"/>
          <p:cNvSpPr/>
          <p:nvPr/>
        </p:nvSpPr>
        <p:spPr>
          <a:xfrm rot="-1860000">
            <a:off x="1077240" y="857847"/>
            <a:ext cx="6585907" cy="4267200"/>
          </a:xfrm>
          <a:prstGeom prst="irregularSeal1">
            <a:avLst/>
          </a:prstGeom>
          <a:noFill/>
          <a:ln w="76200"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Lef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-1980000">
            <a:off x="1462733" y="2529587"/>
            <a:ext cx="5555221" cy="830997"/>
          </a:xfrm>
          <a:prstGeom prst="rect">
            <a:avLst/>
          </a:prstGeom>
          <a:ln>
            <a:solidFill>
              <a:srgbClr val="FF0000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THANKS To 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33400" y="76200"/>
            <a:ext cx="8839200" cy="6705600"/>
            <a:chOff x="152400" y="76200"/>
            <a:chExt cx="8839200" cy="67056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705600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04800" y="228600"/>
              <a:ext cx="8534400" cy="6324600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33400" y="457200"/>
              <a:ext cx="8077200" cy="5943600"/>
            </a:xfrm>
            <a:prstGeom prst="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143000" y="533400"/>
            <a:ext cx="5486400" cy="2209800"/>
            <a:chOff x="2209800" y="990600"/>
            <a:chExt cx="5486400" cy="2209800"/>
          </a:xfrm>
        </p:grpSpPr>
        <p:sp>
          <p:nvSpPr>
            <p:cNvPr id="8" name="Flowchart: Decision 7"/>
            <p:cNvSpPr/>
            <p:nvPr/>
          </p:nvSpPr>
          <p:spPr>
            <a:xfrm>
              <a:off x="2209800" y="990600"/>
              <a:ext cx="5486400" cy="2209800"/>
            </a:xfrm>
            <a:prstGeom prst="flowChartDecision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917098" y="1515070"/>
              <a:ext cx="4474302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Lesson Identity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066800" y="2828837"/>
            <a:ext cx="76962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Class: Five</a:t>
            </a:r>
          </a:p>
          <a:p>
            <a:pPr algn="ctr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Subject: English </a:t>
            </a:r>
          </a:p>
          <a:p>
            <a:pPr algn="ctr"/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Lesson </a:t>
            </a:r>
            <a:r>
              <a:rPr lang="en-US" sz="4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Name:Days</a:t>
            </a:r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in a Calendar</a:t>
            </a:r>
          </a:p>
          <a:p>
            <a:pPr algn="ctr"/>
            <a:r>
              <a:rPr lang="en-US" sz="48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Lesson:6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3400" y="76200"/>
            <a:ext cx="8839200" cy="6705600"/>
            <a:chOff x="152400" y="76200"/>
            <a:chExt cx="8839200" cy="67056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705600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0" y="228600"/>
              <a:ext cx="8534400" cy="6324600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33400" y="457200"/>
              <a:ext cx="8077200" cy="5943600"/>
            </a:xfrm>
            <a:prstGeom prst="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 5"/>
          <p:cNvSpPr/>
          <p:nvPr/>
        </p:nvSpPr>
        <p:spPr>
          <a:xfrm>
            <a:off x="1219200" y="906959"/>
            <a:ext cx="5867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en-US" sz="44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Outcomes</a:t>
            </a:r>
            <a:endParaRPr lang="en-US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7990" y="2438401"/>
            <a:ext cx="777741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Students will be able to  ----</a:t>
            </a:r>
          </a:p>
          <a:p>
            <a:r>
              <a:rPr lang="en-US" sz="4400" dirty="0">
                <a:solidFill>
                  <a:srgbClr val="002060"/>
                </a:solidFill>
              </a:rPr>
              <a:t>3.1.1: recognize and study the  calendar.</a:t>
            </a:r>
          </a:p>
          <a:p>
            <a:r>
              <a:rPr lang="en-US" sz="4400" dirty="0">
                <a:solidFill>
                  <a:schemeClr val="accent2">
                    <a:lumMod val="50000"/>
                  </a:schemeClr>
                </a:solidFill>
              </a:rPr>
              <a:t>7.1.1: write the names  of  the week  and the months.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7200" y="76200"/>
            <a:ext cx="8839200" cy="6705600"/>
            <a:chOff x="152400" y="76200"/>
            <a:chExt cx="8839200" cy="67056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705600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0" y="228600"/>
              <a:ext cx="8534400" cy="6324600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33400" y="457200"/>
              <a:ext cx="8077200" cy="5943600"/>
            </a:xfrm>
            <a:prstGeom prst="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Rectangle 5"/>
          <p:cNvSpPr/>
          <p:nvPr/>
        </p:nvSpPr>
        <p:spPr>
          <a:xfrm>
            <a:off x="1066801" y="773668"/>
            <a:ext cx="41569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Look</a:t>
            </a:r>
            <a:r>
              <a:rPr lang="en-US" dirty="0"/>
              <a:t> 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bn-IN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bn-IN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 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picture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51186775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1" y="1447800"/>
            <a:ext cx="8000999" cy="50455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7200" y="76200"/>
            <a:ext cx="8839200" cy="6705600"/>
            <a:chOff x="152400" y="76200"/>
            <a:chExt cx="8839200" cy="67056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705600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0" y="228600"/>
              <a:ext cx="8534400" cy="6324600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33400" y="457200"/>
              <a:ext cx="8077200" cy="5943600"/>
            </a:xfrm>
            <a:prstGeom prst="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600200" y="753070"/>
            <a:ext cx="4503156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Today’s Lesson</a:t>
            </a:r>
          </a:p>
        </p:txBody>
      </p:sp>
      <p:sp>
        <p:nvSpPr>
          <p:cNvPr id="7" name="Horizontal Scroll 6"/>
          <p:cNvSpPr/>
          <p:nvPr/>
        </p:nvSpPr>
        <p:spPr>
          <a:xfrm rot="10800000" flipV="1">
            <a:off x="1752601" y="1981199"/>
            <a:ext cx="5867400" cy="3810000"/>
          </a:xfrm>
          <a:prstGeom prst="horizontalScroll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Days in a Calendar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3400" y="76200"/>
            <a:ext cx="8839200" cy="6705600"/>
            <a:chOff x="152400" y="76200"/>
            <a:chExt cx="8839200" cy="67056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705600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0" y="228600"/>
              <a:ext cx="8534400" cy="6324600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33400" y="457200"/>
              <a:ext cx="8077200" cy="5943600"/>
            </a:xfrm>
            <a:prstGeom prst="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Oval 5"/>
          <p:cNvSpPr/>
          <p:nvPr/>
        </p:nvSpPr>
        <p:spPr>
          <a:xfrm>
            <a:off x="2362200" y="685800"/>
            <a:ext cx="4419600" cy="18288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Model reading </a:t>
            </a:r>
          </a:p>
        </p:txBody>
      </p:sp>
      <p:pic>
        <p:nvPicPr>
          <p:cNvPr id="7" name="Picture 6" descr="0511-0703-2215-1518.jp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2590800"/>
            <a:ext cx="7315200" cy="36271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z.jpg"/>
          <p:cNvPicPr>
            <a:picLocks noChangeAspect="1"/>
          </p:cNvPicPr>
          <p:nvPr/>
        </p:nvPicPr>
        <p:blipFill>
          <a:blip r:embed="rId3"/>
          <a:srcRect t="7143" b="50000"/>
          <a:stretch>
            <a:fillRect/>
          </a:stretch>
        </p:blipFill>
        <p:spPr>
          <a:xfrm>
            <a:off x="1143000" y="609600"/>
            <a:ext cx="7543800" cy="609600"/>
          </a:xfrm>
          <a:prstGeom prst="rect">
            <a:avLst/>
          </a:prstGeom>
        </p:spPr>
      </p:pic>
      <p:pic>
        <p:nvPicPr>
          <p:cNvPr id="7" name="Picture 6" descr="a.jpg"/>
          <p:cNvPicPr>
            <a:picLocks noChangeAspect="1"/>
          </p:cNvPicPr>
          <p:nvPr/>
        </p:nvPicPr>
        <p:blipFill>
          <a:blip r:embed="rId4"/>
          <a:srcRect t="25000"/>
          <a:stretch>
            <a:fillRect/>
          </a:stretch>
        </p:blipFill>
        <p:spPr>
          <a:xfrm>
            <a:off x="1219201" y="1600200"/>
            <a:ext cx="3000375" cy="1143000"/>
          </a:xfrm>
          <a:prstGeom prst="rect">
            <a:avLst/>
          </a:prstGeom>
        </p:spPr>
      </p:pic>
      <p:pic>
        <p:nvPicPr>
          <p:cNvPr id="8" name="Picture 7" descr="m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3000" y="2743200"/>
            <a:ext cx="3513044" cy="1085850"/>
          </a:xfrm>
          <a:prstGeom prst="rect">
            <a:avLst/>
          </a:prstGeom>
        </p:spPr>
      </p:pic>
      <p:pic>
        <p:nvPicPr>
          <p:cNvPr id="9" name="Picture 8" descr="awsq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19200" y="3886201"/>
            <a:ext cx="3352800" cy="1219201"/>
          </a:xfrm>
          <a:prstGeom prst="rect">
            <a:avLst/>
          </a:prstGeom>
        </p:spPr>
      </p:pic>
      <p:pic>
        <p:nvPicPr>
          <p:cNvPr id="10" name="Picture 9" descr="y.jpg"/>
          <p:cNvPicPr>
            <a:picLocks noChangeAspect="1"/>
          </p:cNvPicPr>
          <p:nvPr/>
        </p:nvPicPr>
        <p:blipFill>
          <a:blip r:embed="rId7"/>
          <a:srcRect t="47745"/>
          <a:stretch>
            <a:fillRect/>
          </a:stretch>
        </p:blipFill>
        <p:spPr>
          <a:xfrm>
            <a:off x="1143000" y="5181600"/>
            <a:ext cx="3657600" cy="1066800"/>
          </a:xfrm>
          <a:prstGeom prst="rect">
            <a:avLst/>
          </a:prstGeom>
        </p:spPr>
      </p:pic>
      <p:pic>
        <p:nvPicPr>
          <p:cNvPr id="11" name="Picture 10" descr="vbgh.jpg"/>
          <p:cNvPicPr>
            <a:picLocks noChangeAspect="1"/>
          </p:cNvPicPr>
          <p:nvPr/>
        </p:nvPicPr>
        <p:blipFill>
          <a:blip r:embed="rId8"/>
          <a:srcRect t="64472"/>
          <a:stretch>
            <a:fillRect/>
          </a:stretch>
        </p:blipFill>
        <p:spPr>
          <a:xfrm>
            <a:off x="4910310" y="1600200"/>
            <a:ext cx="3547890" cy="1143000"/>
          </a:xfrm>
          <a:prstGeom prst="rect">
            <a:avLst/>
          </a:prstGeom>
        </p:spPr>
      </p:pic>
      <p:pic>
        <p:nvPicPr>
          <p:cNvPr id="12" name="Picture 11" descr="u.jpg"/>
          <p:cNvPicPr>
            <a:picLocks noChangeAspect="1"/>
          </p:cNvPicPr>
          <p:nvPr/>
        </p:nvPicPr>
        <p:blipFill>
          <a:blip r:embed="rId9"/>
          <a:srcRect t="46156" r="10791"/>
          <a:stretch>
            <a:fillRect/>
          </a:stretch>
        </p:blipFill>
        <p:spPr>
          <a:xfrm>
            <a:off x="4876800" y="2895600"/>
            <a:ext cx="3657600" cy="1300480"/>
          </a:xfrm>
          <a:prstGeom prst="rect">
            <a:avLst/>
          </a:prstGeom>
        </p:spPr>
      </p:pic>
      <p:pic>
        <p:nvPicPr>
          <p:cNvPr id="13" name="Picture 12" descr="v.jpg"/>
          <p:cNvPicPr>
            <a:picLocks noChangeAspect="1"/>
          </p:cNvPicPr>
          <p:nvPr/>
        </p:nvPicPr>
        <p:blipFill>
          <a:blip r:embed="rId10"/>
          <a:srcRect t="28846" b="28846"/>
          <a:stretch>
            <a:fillRect/>
          </a:stretch>
        </p:blipFill>
        <p:spPr>
          <a:xfrm>
            <a:off x="4953000" y="4191000"/>
            <a:ext cx="3733800" cy="1524000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533400" y="76200"/>
            <a:ext cx="8839200" cy="6705600"/>
            <a:chOff x="152400" y="76200"/>
            <a:chExt cx="8839200" cy="6705600"/>
          </a:xfrm>
        </p:grpSpPr>
        <p:sp>
          <p:nvSpPr>
            <p:cNvPr id="15" name="Rectangle 14"/>
            <p:cNvSpPr/>
            <p:nvPr/>
          </p:nvSpPr>
          <p:spPr>
            <a:xfrm>
              <a:off x="152400" y="76200"/>
              <a:ext cx="8839200" cy="6705600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04800" y="228600"/>
              <a:ext cx="8534400" cy="6324600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33400" y="457200"/>
              <a:ext cx="8077200" cy="5943600"/>
            </a:xfrm>
            <a:prstGeom prst="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z.jpg"/>
          <p:cNvPicPr>
            <a:picLocks noChangeAspect="1"/>
          </p:cNvPicPr>
          <p:nvPr/>
        </p:nvPicPr>
        <p:blipFill>
          <a:blip r:embed="rId3"/>
          <a:srcRect t="7143" b="50000"/>
          <a:stretch>
            <a:fillRect/>
          </a:stretch>
        </p:blipFill>
        <p:spPr>
          <a:xfrm>
            <a:off x="1143000" y="609600"/>
            <a:ext cx="7543800" cy="609600"/>
          </a:xfrm>
          <a:prstGeom prst="rect">
            <a:avLst/>
          </a:prstGeom>
        </p:spPr>
      </p:pic>
      <p:pic>
        <p:nvPicPr>
          <p:cNvPr id="7" name="Picture 6" descr="A25_Learning-Materials--Chart-Days-Of-The-Week-17-X-22--FS-2353_L.jpg"/>
          <p:cNvPicPr>
            <a:picLocks noChangeAspect="1"/>
          </p:cNvPicPr>
          <p:nvPr/>
        </p:nvPicPr>
        <p:blipFill>
          <a:blip r:embed="rId4"/>
          <a:srcRect t="11568"/>
          <a:stretch>
            <a:fillRect/>
          </a:stretch>
        </p:blipFill>
        <p:spPr>
          <a:xfrm>
            <a:off x="2133600" y="1303020"/>
            <a:ext cx="6019800" cy="47167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8" name="Group 7"/>
          <p:cNvGrpSpPr/>
          <p:nvPr/>
        </p:nvGrpSpPr>
        <p:grpSpPr>
          <a:xfrm>
            <a:off x="533400" y="76200"/>
            <a:ext cx="8839200" cy="6705600"/>
            <a:chOff x="152400" y="76200"/>
            <a:chExt cx="8839200" cy="6705600"/>
          </a:xfrm>
        </p:grpSpPr>
        <p:sp>
          <p:nvSpPr>
            <p:cNvPr id="9" name="Rectangle 8"/>
            <p:cNvSpPr/>
            <p:nvPr/>
          </p:nvSpPr>
          <p:spPr>
            <a:xfrm>
              <a:off x="152400" y="76200"/>
              <a:ext cx="8839200" cy="6705600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4800" y="228600"/>
              <a:ext cx="8534400" cy="6324600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33400" y="457200"/>
              <a:ext cx="8077200" cy="5943600"/>
            </a:xfrm>
            <a:prstGeom prst="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524</Words>
  <Application>Microsoft Office PowerPoint</Application>
  <PresentationFormat>A4 Paper (210x297 mm)</PresentationFormat>
  <Paragraphs>108</Paragraphs>
  <Slides>22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Kamrujaman</dc:creator>
  <cp:lastModifiedBy>No Kamrujaman</cp:lastModifiedBy>
  <cp:revision>1</cp:revision>
  <dcterms:created xsi:type="dcterms:W3CDTF">2020-10-23T15:19:27Z</dcterms:created>
  <dcterms:modified xsi:type="dcterms:W3CDTF">2020-10-23T15:23:46Z</dcterms:modified>
</cp:coreProperties>
</file>