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3" r:id="rId5"/>
    <p:sldId id="284" r:id="rId6"/>
    <p:sldId id="282" r:id="rId7"/>
    <p:sldId id="285" r:id="rId8"/>
    <p:sldId id="286" r:id="rId9"/>
    <p:sldId id="261" r:id="rId10"/>
    <p:sldId id="288" r:id="rId11"/>
    <p:sldId id="287" r:id="rId12"/>
    <p:sldId id="264" r:id="rId13"/>
    <p:sldId id="266" r:id="rId14"/>
    <p:sldId id="289" r:id="rId15"/>
    <p:sldId id="271" r:id="rId16"/>
    <p:sldId id="275" r:id="rId17"/>
    <p:sldId id="278" r:id="rId18"/>
    <p:sldId id="272" r:id="rId1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8704" y="0"/>
            <a:ext cx="2090340" cy="3883986"/>
            <a:chOff x="3493477" y="-1972257"/>
            <a:chExt cx="5205046" cy="7754078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FB416694-E8FA-4396-8CED-F212EF662AB3}"/>
                </a:ext>
              </a:extLst>
            </p:cNvPr>
            <p:cNvSpPr/>
            <p:nvPr/>
          </p:nvSpPr>
          <p:spPr>
            <a:xfrm>
              <a:off x="3493477" y="2166424"/>
              <a:ext cx="5205046" cy="36153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E3F0EA60-F3C4-4507-89E2-393F9E69DCC5}"/>
                </a:ext>
              </a:extLst>
            </p:cNvPr>
            <p:cNvGrpSpPr/>
            <p:nvPr/>
          </p:nvGrpSpPr>
          <p:grpSpPr>
            <a:xfrm>
              <a:off x="3715658" y="1817702"/>
              <a:ext cx="624114" cy="510276"/>
              <a:chOff x="3715658" y="1817702"/>
              <a:chExt cx="624114" cy="510276"/>
            </a:xfrm>
          </p:grpSpPr>
          <p:sp>
            <p:nvSpPr>
              <p:cNvPr id="8" name="Trapezoid 7">
                <a:extLst>
                  <a:ext uri="{FF2B5EF4-FFF2-40B4-BE49-F238E27FC236}">
                    <a16:creationId xmlns="" xmlns:a16="http://schemas.microsoft.com/office/drawing/2014/main" id="{6D2780A5-0761-4146-B525-D55BA78ECC53}"/>
                  </a:ext>
                </a:extLst>
              </p:cNvPr>
              <p:cNvSpPr/>
              <p:nvPr/>
            </p:nvSpPr>
            <p:spPr>
              <a:xfrm flipV="1">
                <a:off x="3753108" y="1844861"/>
                <a:ext cx="461666" cy="267945"/>
              </a:xfrm>
              <a:custGeom>
                <a:avLst/>
                <a:gdLst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81347"/>
                  <a:gd name="connsiteX1" fmla="*/ 55924 w 624114"/>
                  <a:gd name="connsiteY1" fmla="*/ 0 h 381347"/>
                  <a:gd name="connsiteX2" fmla="*/ 568190 w 624114"/>
                  <a:gd name="connsiteY2" fmla="*/ 0 h 381347"/>
                  <a:gd name="connsiteX3" fmla="*/ 624114 w 624114"/>
                  <a:gd name="connsiteY3" fmla="*/ 323108 h 381347"/>
                  <a:gd name="connsiteX4" fmla="*/ 0 w 624114"/>
                  <a:gd name="connsiteY4" fmla="*/ 323108 h 381347"/>
                  <a:gd name="connsiteX0" fmla="*/ 0 w 624114"/>
                  <a:gd name="connsiteY0" fmla="*/ 323108 h 401047"/>
                  <a:gd name="connsiteX1" fmla="*/ 55924 w 624114"/>
                  <a:gd name="connsiteY1" fmla="*/ 0 h 401047"/>
                  <a:gd name="connsiteX2" fmla="*/ 568190 w 624114"/>
                  <a:gd name="connsiteY2" fmla="*/ 0 h 401047"/>
                  <a:gd name="connsiteX3" fmla="*/ 624114 w 624114"/>
                  <a:gd name="connsiteY3" fmla="*/ 323108 h 401047"/>
                  <a:gd name="connsiteX4" fmla="*/ 0 w 624114"/>
                  <a:gd name="connsiteY4" fmla="*/ 323108 h 401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4114" h="401047">
                    <a:moveTo>
                      <a:pt x="0" y="323108"/>
                    </a:moveTo>
                    <a:cubicBezTo>
                      <a:pt x="209560" y="185259"/>
                      <a:pt x="37283" y="107703"/>
                      <a:pt x="55924" y="0"/>
                    </a:cubicBezTo>
                    <a:lnTo>
                      <a:pt x="568190" y="0"/>
                    </a:lnTo>
                    <a:cubicBezTo>
                      <a:pt x="586831" y="107703"/>
                      <a:pt x="454748" y="175211"/>
                      <a:pt x="624114" y="323108"/>
                    </a:cubicBezTo>
                    <a:cubicBezTo>
                      <a:pt x="317446" y="454147"/>
                      <a:pt x="214614" y="395907"/>
                      <a:pt x="0" y="323108"/>
                    </a:cubicBezTo>
                    <a:close/>
                  </a:path>
                </a:pathLst>
              </a:custGeom>
              <a:noFill/>
              <a:ln w="19050">
                <a:solidFill>
                  <a:srgbClr val="4F4F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rapezoid 6">
                <a:extLst>
                  <a:ext uri="{FF2B5EF4-FFF2-40B4-BE49-F238E27FC236}">
                    <a16:creationId xmlns="" xmlns:a16="http://schemas.microsoft.com/office/drawing/2014/main" id="{986F2474-F758-422C-9075-99784F5E440F}"/>
                  </a:ext>
                </a:extLst>
              </p:cNvPr>
              <p:cNvSpPr/>
              <p:nvPr/>
            </p:nvSpPr>
            <p:spPr>
              <a:xfrm flipV="1">
                <a:off x="3715658" y="2004870"/>
                <a:ext cx="624114" cy="323108"/>
              </a:xfrm>
              <a:prstGeom prst="trapezoid">
                <a:avLst>
                  <a:gd name="adj" fmla="val 17308"/>
                </a:avLst>
              </a:prstGeom>
              <a:solidFill>
                <a:srgbClr val="02020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rapezoid 7">
                <a:extLst>
                  <a:ext uri="{FF2B5EF4-FFF2-40B4-BE49-F238E27FC236}">
                    <a16:creationId xmlns="" xmlns:a16="http://schemas.microsoft.com/office/drawing/2014/main" id="{D5587742-1D0B-46A3-B829-383F2912F4E7}"/>
                  </a:ext>
                </a:extLst>
              </p:cNvPr>
              <p:cNvSpPr/>
              <p:nvPr/>
            </p:nvSpPr>
            <p:spPr>
              <a:xfrm flipV="1">
                <a:off x="3815607" y="1817702"/>
                <a:ext cx="461666" cy="267945"/>
              </a:xfrm>
              <a:custGeom>
                <a:avLst/>
                <a:gdLst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81347"/>
                  <a:gd name="connsiteX1" fmla="*/ 55924 w 624114"/>
                  <a:gd name="connsiteY1" fmla="*/ 0 h 381347"/>
                  <a:gd name="connsiteX2" fmla="*/ 568190 w 624114"/>
                  <a:gd name="connsiteY2" fmla="*/ 0 h 381347"/>
                  <a:gd name="connsiteX3" fmla="*/ 624114 w 624114"/>
                  <a:gd name="connsiteY3" fmla="*/ 323108 h 381347"/>
                  <a:gd name="connsiteX4" fmla="*/ 0 w 624114"/>
                  <a:gd name="connsiteY4" fmla="*/ 323108 h 381347"/>
                  <a:gd name="connsiteX0" fmla="*/ 0 w 624114"/>
                  <a:gd name="connsiteY0" fmla="*/ 323108 h 401047"/>
                  <a:gd name="connsiteX1" fmla="*/ 55924 w 624114"/>
                  <a:gd name="connsiteY1" fmla="*/ 0 h 401047"/>
                  <a:gd name="connsiteX2" fmla="*/ 568190 w 624114"/>
                  <a:gd name="connsiteY2" fmla="*/ 0 h 401047"/>
                  <a:gd name="connsiteX3" fmla="*/ 624114 w 624114"/>
                  <a:gd name="connsiteY3" fmla="*/ 323108 h 401047"/>
                  <a:gd name="connsiteX4" fmla="*/ 0 w 624114"/>
                  <a:gd name="connsiteY4" fmla="*/ 323108 h 401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4114" h="401047">
                    <a:moveTo>
                      <a:pt x="0" y="323108"/>
                    </a:moveTo>
                    <a:cubicBezTo>
                      <a:pt x="209560" y="185259"/>
                      <a:pt x="37283" y="107703"/>
                      <a:pt x="55924" y="0"/>
                    </a:cubicBezTo>
                    <a:lnTo>
                      <a:pt x="568190" y="0"/>
                    </a:lnTo>
                    <a:cubicBezTo>
                      <a:pt x="586831" y="107703"/>
                      <a:pt x="454748" y="175211"/>
                      <a:pt x="624114" y="323108"/>
                    </a:cubicBezTo>
                    <a:cubicBezTo>
                      <a:pt x="317446" y="454147"/>
                      <a:pt x="214614" y="395907"/>
                      <a:pt x="0" y="323108"/>
                    </a:cubicBezTo>
                    <a:close/>
                  </a:path>
                </a:pathLst>
              </a:custGeom>
              <a:noFill/>
              <a:ln w="19050"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74256D2D-3E45-4B4A-9AF1-88B358DE3327}"/>
                </a:ext>
              </a:extLst>
            </p:cNvPr>
            <p:cNvGrpSpPr/>
            <p:nvPr/>
          </p:nvGrpSpPr>
          <p:grpSpPr>
            <a:xfrm>
              <a:off x="7835967" y="1817702"/>
              <a:ext cx="624114" cy="510276"/>
              <a:chOff x="3715658" y="1817702"/>
              <a:chExt cx="624114" cy="510276"/>
            </a:xfrm>
          </p:grpSpPr>
          <p:sp>
            <p:nvSpPr>
              <p:cNvPr id="14" name="Trapezoid 7">
                <a:extLst>
                  <a:ext uri="{FF2B5EF4-FFF2-40B4-BE49-F238E27FC236}">
                    <a16:creationId xmlns="" xmlns:a16="http://schemas.microsoft.com/office/drawing/2014/main" id="{1424A464-C83A-4072-B872-21FFC046D6A1}"/>
                  </a:ext>
                </a:extLst>
              </p:cNvPr>
              <p:cNvSpPr/>
              <p:nvPr/>
            </p:nvSpPr>
            <p:spPr>
              <a:xfrm flipV="1">
                <a:off x="3753108" y="1844861"/>
                <a:ext cx="461666" cy="267945"/>
              </a:xfrm>
              <a:custGeom>
                <a:avLst/>
                <a:gdLst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81347"/>
                  <a:gd name="connsiteX1" fmla="*/ 55924 w 624114"/>
                  <a:gd name="connsiteY1" fmla="*/ 0 h 381347"/>
                  <a:gd name="connsiteX2" fmla="*/ 568190 w 624114"/>
                  <a:gd name="connsiteY2" fmla="*/ 0 h 381347"/>
                  <a:gd name="connsiteX3" fmla="*/ 624114 w 624114"/>
                  <a:gd name="connsiteY3" fmla="*/ 323108 h 381347"/>
                  <a:gd name="connsiteX4" fmla="*/ 0 w 624114"/>
                  <a:gd name="connsiteY4" fmla="*/ 323108 h 381347"/>
                  <a:gd name="connsiteX0" fmla="*/ 0 w 624114"/>
                  <a:gd name="connsiteY0" fmla="*/ 323108 h 401047"/>
                  <a:gd name="connsiteX1" fmla="*/ 55924 w 624114"/>
                  <a:gd name="connsiteY1" fmla="*/ 0 h 401047"/>
                  <a:gd name="connsiteX2" fmla="*/ 568190 w 624114"/>
                  <a:gd name="connsiteY2" fmla="*/ 0 h 401047"/>
                  <a:gd name="connsiteX3" fmla="*/ 624114 w 624114"/>
                  <a:gd name="connsiteY3" fmla="*/ 323108 h 401047"/>
                  <a:gd name="connsiteX4" fmla="*/ 0 w 624114"/>
                  <a:gd name="connsiteY4" fmla="*/ 323108 h 401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4114" h="401047">
                    <a:moveTo>
                      <a:pt x="0" y="323108"/>
                    </a:moveTo>
                    <a:cubicBezTo>
                      <a:pt x="209560" y="185259"/>
                      <a:pt x="37283" y="107703"/>
                      <a:pt x="55924" y="0"/>
                    </a:cubicBezTo>
                    <a:lnTo>
                      <a:pt x="568190" y="0"/>
                    </a:lnTo>
                    <a:cubicBezTo>
                      <a:pt x="586831" y="107703"/>
                      <a:pt x="454748" y="175211"/>
                      <a:pt x="624114" y="323108"/>
                    </a:cubicBezTo>
                    <a:cubicBezTo>
                      <a:pt x="317446" y="454147"/>
                      <a:pt x="214614" y="395907"/>
                      <a:pt x="0" y="323108"/>
                    </a:cubicBezTo>
                    <a:close/>
                  </a:path>
                </a:pathLst>
              </a:custGeom>
              <a:noFill/>
              <a:ln w="19050">
                <a:solidFill>
                  <a:srgbClr val="4F4F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rapezoid 12">
                <a:extLst>
                  <a:ext uri="{FF2B5EF4-FFF2-40B4-BE49-F238E27FC236}">
                    <a16:creationId xmlns="" xmlns:a16="http://schemas.microsoft.com/office/drawing/2014/main" id="{3F812F77-2E93-4303-9E56-CBB579CB4CF1}"/>
                  </a:ext>
                </a:extLst>
              </p:cNvPr>
              <p:cNvSpPr/>
              <p:nvPr/>
            </p:nvSpPr>
            <p:spPr>
              <a:xfrm flipV="1">
                <a:off x="3715658" y="2004870"/>
                <a:ext cx="624114" cy="323108"/>
              </a:xfrm>
              <a:prstGeom prst="trapezoid">
                <a:avLst>
                  <a:gd name="adj" fmla="val 17308"/>
                </a:avLst>
              </a:prstGeom>
              <a:solidFill>
                <a:srgbClr val="02020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rapezoid 7">
                <a:extLst>
                  <a:ext uri="{FF2B5EF4-FFF2-40B4-BE49-F238E27FC236}">
                    <a16:creationId xmlns="" xmlns:a16="http://schemas.microsoft.com/office/drawing/2014/main" id="{2388B965-7D16-4AC9-8B0B-D02EFE47AA34}"/>
                  </a:ext>
                </a:extLst>
              </p:cNvPr>
              <p:cNvSpPr/>
              <p:nvPr/>
            </p:nvSpPr>
            <p:spPr>
              <a:xfrm flipV="1">
                <a:off x="3815607" y="1817702"/>
                <a:ext cx="461666" cy="267945"/>
              </a:xfrm>
              <a:custGeom>
                <a:avLst/>
                <a:gdLst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81347"/>
                  <a:gd name="connsiteX1" fmla="*/ 55924 w 624114"/>
                  <a:gd name="connsiteY1" fmla="*/ 0 h 381347"/>
                  <a:gd name="connsiteX2" fmla="*/ 568190 w 624114"/>
                  <a:gd name="connsiteY2" fmla="*/ 0 h 381347"/>
                  <a:gd name="connsiteX3" fmla="*/ 624114 w 624114"/>
                  <a:gd name="connsiteY3" fmla="*/ 323108 h 381347"/>
                  <a:gd name="connsiteX4" fmla="*/ 0 w 624114"/>
                  <a:gd name="connsiteY4" fmla="*/ 323108 h 381347"/>
                  <a:gd name="connsiteX0" fmla="*/ 0 w 624114"/>
                  <a:gd name="connsiteY0" fmla="*/ 323108 h 401047"/>
                  <a:gd name="connsiteX1" fmla="*/ 55924 w 624114"/>
                  <a:gd name="connsiteY1" fmla="*/ 0 h 401047"/>
                  <a:gd name="connsiteX2" fmla="*/ 568190 w 624114"/>
                  <a:gd name="connsiteY2" fmla="*/ 0 h 401047"/>
                  <a:gd name="connsiteX3" fmla="*/ 624114 w 624114"/>
                  <a:gd name="connsiteY3" fmla="*/ 323108 h 401047"/>
                  <a:gd name="connsiteX4" fmla="*/ 0 w 624114"/>
                  <a:gd name="connsiteY4" fmla="*/ 323108 h 401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4114" h="401047">
                    <a:moveTo>
                      <a:pt x="0" y="323108"/>
                    </a:moveTo>
                    <a:cubicBezTo>
                      <a:pt x="209560" y="185259"/>
                      <a:pt x="37283" y="107703"/>
                      <a:pt x="55924" y="0"/>
                    </a:cubicBezTo>
                    <a:lnTo>
                      <a:pt x="568190" y="0"/>
                    </a:lnTo>
                    <a:cubicBezTo>
                      <a:pt x="586831" y="107703"/>
                      <a:pt x="454748" y="175211"/>
                      <a:pt x="624114" y="323108"/>
                    </a:cubicBezTo>
                    <a:cubicBezTo>
                      <a:pt x="317446" y="454147"/>
                      <a:pt x="214614" y="395907"/>
                      <a:pt x="0" y="323108"/>
                    </a:cubicBezTo>
                    <a:close/>
                  </a:path>
                </a:pathLst>
              </a:custGeom>
              <a:noFill/>
              <a:ln w="19050">
                <a:solidFill>
                  <a:srgbClr val="0202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08C59D0F-FB32-43A1-96BF-5356580E03EE}"/>
                </a:ext>
              </a:extLst>
            </p:cNvPr>
            <p:cNvCxnSpPr/>
            <p:nvPr/>
          </p:nvCxnSpPr>
          <p:spPr>
            <a:xfrm flipH="1" flipV="1">
              <a:off x="4027714" y="-1972257"/>
              <a:ext cx="2" cy="3789959"/>
            </a:xfrm>
            <a:prstGeom prst="line">
              <a:avLst/>
            </a:prstGeom>
            <a:ln w="12700">
              <a:solidFill>
                <a:srgbClr val="0202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72FC3B43-9201-4350-8828-CA12AD9D2A78}"/>
                </a:ext>
              </a:extLst>
            </p:cNvPr>
            <p:cNvCxnSpPr/>
            <p:nvPr/>
          </p:nvCxnSpPr>
          <p:spPr>
            <a:xfrm flipH="1" flipV="1">
              <a:off x="8148022" y="-1972257"/>
              <a:ext cx="2" cy="3789958"/>
            </a:xfrm>
            <a:prstGeom prst="line">
              <a:avLst/>
            </a:prstGeom>
            <a:ln w="12700">
              <a:solidFill>
                <a:srgbClr val="0202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FD245EAA-BE17-4F85-B6D7-F42231AA2058}"/>
                </a:ext>
              </a:extLst>
            </p:cNvPr>
            <p:cNvSpPr/>
            <p:nvPr/>
          </p:nvSpPr>
          <p:spPr>
            <a:xfrm>
              <a:off x="3772158" y="3105150"/>
              <a:ext cx="4644474" cy="2057400"/>
            </a:xfrm>
            <a:prstGeom prst="rect">
              <a:avLst/>
            </a:prstGeom>
            <a:gradFill flip="none" rotWithShape="1">
              <a:gsLst>
                <a:gs pos="0">
                  <a:srgbClr val="00CC99"/>
                </a:gs>
                <a:gs pos="100000">
                  <a:srgbClr val="00808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0" dirty="0" err="1">
                  <a:latin typeface="NikoshBAN" pitchFamily="2" charset="0"/>
                  <a:cs typeface="NikoshBAN" pitchFamily="2" charset="0"/>
                </a:rPr>
                <a:t>স্বা</a:t>
              </a:r>
              <a:endParaRPr lang="en-US" sz="9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454706" y="2908"/>
            <a:ext cx="2090340" cy="3883986"/>
            <a:chOff x="3493477" y="-1972257"/>
            <a:chExt cx="5205046" cy="7754078"/>
          </a:xfrm>
        </p:grpSpPr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FB416694-E8FA-4396-8CED-F212EF662AB3}"/>
                </a:ext>
              </a:extLst>
            </p:cNvPr>
            <p:cNvSpPr/>
            <p:nvPr/>
          </p:nvSpPr>
          <p:spPr>
            <a:xfrm>
              <a:off x="3493477" y="2166424"/>
              <a:ext cx="5205046" cy="36153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="" xmlns:a16="http://schemas.microsoft.com/office/drawing/2014/main" id="{E3F0EA60-F3C4-4507-89E2-393F9E69DCC5}"/>
                </a:ext>
              </a:extLst>
            </p:cNvPr>
            <p:cNvGrpSpPr/>
            <p:nvPr/>
          </p:nvGrpSpPr>
          <p:grpSpPr>
            <a:xfrm>
              <a:off x="3715658" y="1817702"/>
              <a:ext cx="624114" cy="510276"/>
              <a:chOff x="3715658" y="1817702"/>
              <a:chExt cx="624114" cy="510276"/>
            </a:xfrm>
          </p:grpSpPr>
          <p:sp>
            <p:nvSpPr>
              <p:cNvPr id="68" name="Trapezoid 7">
                <a:extLst>
                  <a:ext uri="{FF2B5EF4-FFF2-40B4-BE49-F238E27FC236}">
                    <a16:creationId xmlns="" xmlns:a16="http://schemas.microsoft.com/office/drawing/2014/main" id="{6D2780A5-0761-4146-B525-D55BA78ECC53}"/>
                  </a:ext>
                </a:extLst>
              </p:cNvPr>
              <p:cNvSpPr/>
              <p:nvPr/>
            </p:nvSpPr>
            <p:spPr>
              <a:xfrm flipV="1">
                <a:off x="3753108" y="1844861"/>
                <a:ext cx="461666" cy="267945"/>
              </a:xfrm>
              <a:custGeom>
                <a:avLst/>
                <a:gdLst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81347"/>
                  <a:gd name="connsiteX1" fmla="*/ 55924 w 624114"/>
                  <a:gd name="connsiteY1" fmla="*/ 0 h 381347"/>
                  <a:gd name="connsiteX2" fmla="*/ 568190 w 624114"/>
                  <a:gd name="connsiteY2" fmla="*/ 0 h 381347"/>
                  <a:gd name="connsiteX3" fmla="*/ 624114 w 624114"/>
                  <a:gd name="connsiteY3" fmla="*/ 323108 h 381347"/>
                  <a:gd name="connsiteX4" fmla="*/ 0 w 624114"/>
                  <a:gd name="connsiteY4" fmla="*/ 323108 h 381347"/>
                  <a:gd name="connsiteX0" fmla="*/ 0 w 624114"/>
                  <a:gd name="connsiteY0" fmla="*/ 323108 h 401047"/>
                  <a:gd name="connsiteX1" fmla="*/ 55924 w 624114"/>
                  <a:gd name="connsiteY1" fmla="*/ 0 h 401047"/>
                  <a:gd name="connsiteX2" fmla="*/ 568190 w 624114"/>
                  <a:gd name="connsiteY2" fmla="*/ 0 h 401047"/>
                  <a:gd name="connsiteX3" fmla="*/ 624114 w 624114"/>
                  <a:gd name="connsiteY3" fmla="*/ 323108 h 401047"/>
                  <a:gd name="connsiteX4" fmla="*/ 0 w 624114"/>
                  <a:gd name="connsiteY4" fmla="*/ 323108 h 401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4114" h="401047">
                    <a:moveTo>
                      <a:pt x="0" y="323108"/>
                    </a:moveTo>
                    <a:cubicBezTo>
                      <a:pt x="209560" y="185259"/>
                      <a:pt x="37283" y="107703"/>
                      <a:pt x="55924" y="0"/>
                    </a:cubicBezTo>
                    <a:lnTo>
                      <a:pt x="568190" y="0"/>
                    </a:lnTo>
                    <a:cubicBezTo>
                      <a:pt x="586831" y="107703"/>
                      <a:pt x="454748" y="175211"/>
                      <a:pt x="624114" y="323108"/>
                    </a:cubicBezTo>
                    <a:cubicBezTo>
                      <a:pt x="317446" y="454147"/>
                      <a:pt x="214614" y="395907"/>
                      <a:pt x="0" y="323108"/>
                    </a:cubicBezTo>
                    <a:close/>
                  </a:path>
                </a:pathLst>
              </a:custGeom>
              <a:noFill/>
              <a:ln w="19050">
                <a:solidFill>
                  <a:srgbClr val="4F4F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rapezoid 68">
                <a:extLst>
                  <a:ext uri="{FF2B5EF4-FFF2-40B4-BE49-F238E27FC236}">
                    <a16:creationId xmlns="" xmlns:a16="http://schemas.microsoft.com/office/drawing/2014/main" id="{986F2474-F758-422C-9075-99784F5E440F}"/>
                  </a:ext>
                </a:extLst>
              </p:cNvPr>
              <p:cNvSpPr/>
              <p:nvPr/>
            </p:nvSpPr>
            <p:spPr>
              <a:xfrm flipV="1">
                <a:off x="3715658" y="2004870"/>
                <a:ext cx="624114" cy="323108"/>
              </a:xfrm>
              <a:prstGeom prst="trapezoid">
                <a:avLst>
                  <a:gd name="adj" fmla="val 17308"/>
                </a:avLst>
              </a:prstGeom>
              <a:solidFill>
                <a:srgbClr val="02020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rapezoid 7">
                <a:extLst>
                  <a:ext uri="{FF2B5EF4-FFF2-40B4-BE49-F238E27FC236}">
                    <a16:creationId xmlns="" xmlns:a16="http://schemas.microsoft.com/office/drawing/2014/main" id="{D5587742-1D0B-46A3-B829-383F2912F4E7}"/>
                  </a:ext>
                </a:extLst>
              </p:cNvPr>
              <p:cNvSpPr/>
              <p:nvPr/>
            </p:nvSpPr>
            <p:spPr>
              <a:xfrm flipV="1">
                <a:off x="3815607" y="1817702"/>
                <a:ext cx="461666" cy="267945"/>
              </a:xfrm>
              <a:custGeom>
                <a:avLst/>
                <a:gdLst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81347"/>
                  <a:gd name="connsiteX1" fmla="*/ 55924 w 624114"/>
                  <a:gd name="connsiteY1" fmla="*/ 0 h 381347"/>
                  <a:gd name="connsiteX2" fmla="*/ 568190 w 624114"/>
                  <a:gd name="connsiteY2" fmla="*/ 0 h 381347"/>
                  <a:gd name="connsiteX3" fmla="*/ 624114 w 624114"/>
                  <a:gd name="connsiteY3" fmla="*/ 323108 h 381347"/>
                  <a:gd name="connsiteX4" fmla="*/ 0 w 624114"/>
                  <a:gd name="connsiteY4" fmla="*/ 323108 h 381347"/>
                  <a:gd name="connsiteX0" fmla="*/ 0 w 624114"/>
                  <a:gd name="connsiteY0" fmla="*/ 323108 h 401047"/>
                  <a:gd name="connsiteX1" fmla="*/ 55924 w 624114"/>
                  <a:gd name="connsiteY1" fmla="*/ 0 h 401047"/>
                  <a:gd name="connsiteX2" fmla="*/ 568190 w 624114"/>
                  <a:gd name="connsiteY2" fmla="*/ 0 h 401047"/>
                  <a:gd name="connsiteX3" fmla="*/ 624114 w 624114"/>
                  <a:gd name="connsiteY3" fmla="*/ 323108 h 401047"/>
                  <a:gd name="connsiteX4" fmla="*/ 0 w 624114"/>
                  <a:gd name="connsiteY4" fmla="*/ 323108 h 401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4114" h="401047">
                    <a:moveTo>
                      <a:pt x="0" y="323108"/>
                    </a:moveTo>
                    <a:cubicBezTo>
                      <a:pt x="209560" y="185259"/>
                      <a:pt x="37283" y="107703"/>
                      <a:pt x="55924" y="0"/>
                    </a:cubicBezTo>
                    <a:lnTo>
                      <a:pt x="568190" y="0"/>
                    </a:lnTo>
                    <a:cubicBezTo>
                      <a:pt x="586831" y="107703"/>
                      <a:pt x="454748" y="175211"/>
                      <a:pt x="624114" y="323108"/>
                    </a:cubicBezTo>
                    <a:cubicBezTo>
                      <a:pt x="317446" y="454147"/>
                      <a:pt x="214614" y="395907"/>
                      <a:pt x="0" y="323108"/>
                    </a:cubicBezTo>
                    <a:close/>
                  </a:path>
                </a:pathLst>
              </a:custGeom>
              <a:noFill/>
              <a:ln w="19050"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="" xmlns:a16="http://schemas.microsoft.com/office/drawing/2014/main" id="{74256D2D-3E45-4B4A-9AF1-88B358DE3327}"/>
                </a:ext>
              </a:extLst>
            </p:cNvPr>
            <p:cNvGrpSpPr/>
            <p:nvPr/>
          </p:nvGrpSpPr>
          <p:grpSpPr>
            <a:xfrm>
              <a:off x="7835967" y="1817702"/>
              <a:ext cx="624114" cy="510276"/>
              <a:chOff x="3715658" y="1817702"/>
              <a:chExt cx="624114" cy="510276"/>
            </a:xfrm>
          </p:grpSpPr>
          <p:sp>
            <p:nvSpPr>
              <p:cNvPr id="65" name="Trapezoid 7">
                <a:extLst>
                  <a:ext uri="{FF2B5EF4-FFF2-40B4-BE49-F238E27FC236}">
                    <a16:creationId xmlns="" xmlns:a16="http://schemas.microsoft.com/office/drawing/2014/main" id="{1424A464-C83A-4072-B872-21FFC046D6A1}"/>
                  </a:ext>
                </a:extLst>
              </p:cNvPr>
              <p:cNvSpPr/>
              <p:nvPr/>
            </p:nvSpPr>
            <p:spPr>
              <a:xfrm flipV="1">
                <a:off x="3753108" y="1844861"/>
                <a:ext cx="461666" cy="267945"/>
              </a:xfrm>
              <a:custGeom>
                <a:avLst/>
                <a:gdLst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81347"/>
                  <a:gd name="connsiteX1" fmla="*/ 55924 w 624114"/>
                  <a:gd name="connsiteY1" fmla="*/ 0 h 381347"/>
                  <a:gd name="connsiteX2" fmla="*/ 568190 w 624114"/>
                  <a:gd name="connsiteY2" fmla="*/ 0 h 381347"/>
                  <a:gd name="connsiteX3" fmla="*/ 624114 w 624114"/>
                  <a:gd name="connsiteY3" fmla="*/ 323108 h 381347"/>
                  <a:gd name="connsiteX4" fmla="*/ 0 w 624114"/>
                  <a:gd name="connsiteY4" fmla="*/ 323108 h 381347"/>
                  <a:gd name="connsiteX0" fmla="*/ 0 w 624114"/>
                  <a:gd name="connsiteY0" fmla="*/ 323108 h 401047"/>
                  <a:gd name="connsiteX1" fmla="*/ 55924 w 624114"/>
                  <a:gd name="connsiteY1" fmla="*/ 0 h 401047"/>
                  <a:gd name="connsiteX2" fmla="*/ 568190 w 624114"/>
                  <a:gd name="connsiteY2" fmla="*/ 0 h 401047"/>
                  <a:gd name="connsiteX3" fmla="*/ 624114 w 624114"/>
                  <a:gd name="connsiteY3" fmla="*/ 323108 h 401047"/>
                  <a:gd name="connsiteX4" fmla="*/ 0 w 624114"/>
                  <a:gd name="connsiteY4" fmla="*/ 323108 h 401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4114" h="401047">
                    <a:moveTo>
                      <a:pt x="0" y="323108"/>
                    </a:moveTo>
                    <a:cubicBezTo>
                      <a:pt x="209560" y="185259"/>
                      <a:pt x="37283" y="107703"/>
                      <a:pt x="55924" y="0"/>
                    </a:cubicBezTo>
                    <a:lnTo>
                      <a:pt x="568190" y="0"/>
                    </a:lnTo>
                    <a:cubicBezTo>
                      <a:pt x="586831" y="107703"/>
                      <a:pt x="454748" y="175211"/>
                      <a:pt x="624114" y="323108"/>
                    </a:cubicBezTo>
                    <a:cubicBezTo>
                      <a:pt x="317446" y="454147"/>
                      <a:pt x="214614" y="395907"/>
                      <a:pt x="0" y="323108"/>
                    </a:cubicBezTo>
                    <a:close/>
                  </a:path>
                </a:pathLst>
              </a:custGeom>
              <a:noFill/>
              <a:ln w="19050">
                <a:solidFill>
                  <a:srgbClr val="4F4F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rapezoid 65">
                <a:extLst>
                  <a:ext uri="{FF2B5EF4-FFF2-40B4-BE49-F238E27FC236}">
                    <a16:creationId xmlns="" xmlns:a16="http://schemas.microsoft.com/office/drawing/2014/main" id="{3F812F77-2E93-4303-9E56-CBB579CB4CF1}"/>
                  </a:ext>
                </a:extLst>
              </p:cNvPr>
              <p:cNvSpPr/>
              <p:nvPr/>
            </p:nvSpPr>
            <p:spPr>
              <a:xfrm flipV="1">
                <a:off x="3715658" y="2004870"/>
                <a:ext cx="624114" cy="323108"/>
              </a:xfrm>
              <a:prstGeom prst="trapezoid">
                <a:avLst>
                  <a:gd name="adj" fmla="val 17308"/>
                </a:avLst>
              </a:prstGeom>
              <a:solidFill>
                <a:srgbClr val="02020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rapezoid 7">
                <a:extLst>
                  <a:ext uri="{FF2B5EF4-FFF2-40B4-BE49-F238E27FC236}">
                    <a16:creationId xmlns="" xmlns:a16="http://schemas.microsoft.com/office/drawing/2014/main" id="{2388B965-7D16-4AC9-8B0B-D02EFE47AA34}"/>
                  </a:ext>
                </a:extLst>
              </p:cNvPr>
              <p:cNvSpPr/>
              <p:nvPr/>
            </p:nvSpPr>
            <p:spPr>
              <a:xfrm flipV="1">
                <a:off x="3815607" y="1817702"/>
                <a:ext cx="461666" cy="267945"/>
              </a:xfrm>
              <a:custGeom>
                <a:avLst/>
                <a:gdLst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81347"/>
                  <a:gd name="connsiteX1" fmla="*/ 55924 w 624114"/>
                  <a:gd name="connsiteY1" fmla="*/ 0 h 381347"/>
                  <a:gd name="connsiteX2" fmla="*/ 568190 w 624114"/>
                  <a:gd name="connsiteY2" fmla="*/ 0 h 381347"/>
                  <a:gd name="connsiteX3" fmla="*/ 624114 w 624114"/>
                  <a:gd name="connsiteY3" fmla="*/ 323108 h 381347"/>
                  <a:gd name="connsiteX4" fmla="*/ 0 w 624114"/>
                  <a:gd name="connsiteY4" fmla="*/ 323108 h 381347"/>
                  <a:gd name="connsiteX0" fmla="*/ 0 w 624114"/>
                  <a:gd name="connsiteY0" fmla="*/ 323108 h 401047"/>
                  <a:gd name="connsiteX1" fmla="*/ 55924 w 624114"/>
                  <a:gd name="connsiteY1" fmla="*/ 0 h 401047"/>
                  <a:gd name="connsiteX2" fmla="*/ 568190 w 624114"/>
                  <a:gd name="connsiteY2" fmla="*/ 0 h 401047"/>
                  <a:gd name="connsiteX3" fmla="*/ 624114 w 624114"/>
                  <a:gd name="connsiteY3" fmla="*/ 323108 h 401047"/>
                  <a:gd name="connsiteX4" fmla="*/ 0 w 624114"/>
                  <a:gd name="connsiteY4" fmla="*/ 323108 h 401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4114" h="401047">
                    <a:moveTo>
                      <a:pt x="0" y="323108"/>
                    </a:moveTo>
                    <a:cubicBezTo>
                      <a:pt x="209560" y="185259"/>
                      <a:pt x="37283" y="107703"/>
                      <a:pt x="55924" y="0"/>
                    </a:cubicBezTo>
                    <a:lnTo>
                      <a:pt x="568190" y="0"/>
                    </a:lnTo>
                    <a:cubicBezTo>
                      <a:pt x="586831" y="107703"/>
                      <a:pt x="454748" y="175211"/>
                      <a:pt x="624114" y="323108"/>
                    </a:cubicBezTo>
                    <a:cubicBezTo>
                      <a:pt x="317446" y="454147"/>
                      <a:pt x="214614" y="395907"/>
                      <a:pt x="0" y="323108"/>
                    </a:cubicBezTo>
                    <a:close/>
                  </a:path>
                </a:pathLst>
              </a:custGeom>
              <a:noFill/>
              <a:ln w="19050">
                <a:solidFill>
                  <a:srgbClr val="0202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08C59D0F-FB32-43A1-96BF-5356580E03EE}"/>
                </a:ext>
              </a:extLst>
            </p:cNvPr>
            <p:cNvCxnSpPr/>
            <p:nvPr/>
          </p:nvCxnSpPr>
          <p:spPr>
            <a:xfrm flipH="1" flipV="1">
              <a:off x="4027714" y="-1972257"/>
              <a:ext cx="2" cy="3789959"/>
            </a:xfrm>
            <a:prstGeom prst="line">
              <a:avLst/>
            </a:prstGeom>
            <a:ln w="12700">
              <a:solidFill>
                <a:srgbClr val="0202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="" xmlns:a16="http://schemas.microsoft.com/office/drawing/2014/main" id="{72FC3B43-9201-4350-8828-CA12AD9D2A78}"/>
                </a:ext>
              </a:extLst>
            </p:cNvPr>
            <p:cNvCxnSpPr/>
            <p:nvPr/>
          </p:nvCxnSpPr>
          <p:spPr>
            <a:xfrm flipH="1" flipV="1">
              <a:off x="8148022" y="-1972257"/>
              <a:ext cx="2" cy="3789958"/>
            </a:xfrm>
            <a:prstGeom prst="line">
              <a:avLst/>
            </a:prstGeom>
            <a:ln w="12700">
              <a:solidFill>
                <a:srgbClr val="0202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FD245EAA-BE17-4F85-B6D7-F42231AA2058}"/>
                </a:ext>
              </a:extLst>
            </p:cNvPr>
            <p:cNvSpPr/>
            <p:nvPr/>
          </p:nvSpPr>
          <p:spPr>
            <a:xfrm>
              <a:off x="3772158" y="3105150"/>
              <a:ext cx="4644474" cy="205740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>
              <a:innerShdw blurRad="279400" dir="6240000">
                <a:prstClr val="black">
                  <a:alpha val="6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0" dirty="0">
                  <a:latin typeface="NikoshBAN" pitchFamily="2" charset="0"/>
                  <a:cs typeface="NikoshBAN" pitchFamily="2" charset="0"/>
                </a:rPr>
                <a:t>গ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669006" y="1118"/>
            <a:ext cx="2090340" cy="3882868"/>
            <a:chOff x="3493477" y="-1972257"/>
            <a:chExt cx="5205046" cy="7754078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FB416694-E8FA-4396-8CED-F212EF662AB3}"/>
                </a:ext>
              </a:extLst>
            </p:cNvPr>
            <p:cNvSpPr/>
            <p:nvPr/>
          </p:nvSpPr>
          <p:spPr>
            <a:xfrm>
              <a:off x="3493477" y="2166424"/>
              <a:ext cx="5205046" cy="36153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="" xmlns:a16="http://schemas.microsoft.com/office/drawing/2014/main" id="{E3F0EA60-F3C4-4507-89E2-393F9E69DCC5}"/>
                </a:ext>
              </a:extLst>
            </p:cNvPr>
            <p:cNvGrpSpPr/>
            <p:nvPr/>
          </p:nvGrpSpPr>
          <p:grpSpPr>
            <a:xfrm>
              <a:off x="3715658" y="1817702"/>
              <a:ext cx="624114" cy="510276"/>
              <a:chOff x="3715658" y="1817702"/>
              <a:chExt cx="624114" cy="510276"/>
            </a:xfrm>
          </p:grpSpPr>
          <p:sp>
            <p:nvSpPr>
              <p:cNvPr id="81" name="Trapezoid 7">
                <a:extLst>
                  <a:ext uri="{FF2B5EF4-FFF2-40B4-BE49-F238E27FC236}">
                    <a16:creationId xmlns="" xmlns:a16="http://schemas.microsoft.com/office/drawing/2014/main" id="{6D2780A5-0761-4146-B525-D55BA78ECC53}"/>
                  </a:ext>
                </a:extLst>
              </p:cNvPr>
              <p:cNvSpPr/>
              <p:nvPr/>
            </p:nvSpPr>
            <p:spPr>
              <a:xfrm flipV="1">
                <a:off x="3753108" y="1844861"/>
                <a:ext cx="461666" cy="267945"/>
              </a:xfrm>
              <a:custGeom>
                <a:avLst/>
                <a:gdLst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81347"/>
                  <a:gd name="connsiteX1" fmla="*/ 55924 w 624114"/>
                  <a:gd name="connsiteY1" fmla="*/ 0 h 381347"/>
                  <a:gd name="connsiteX2" fmla="*/ 568190 w 624114"/>
                  <a:gd name="connsiteY2" fmla="*/ 0 h 381347"/>
                  <a:gd name="connsiteX3" fmla="*/ 624114 w 624114"/>
                  <a:gd name="connsiteY3" fmla="*/ 323108 h 381347"/>
                  <a:gd name="connsiteX4" fmla="*/ 0 w 624114"/>
                  <a:gd name="connsiteY4" fmla="*/ 323108 h 381347"/>
                  <a:gd name="connsiteX0" fmla="*/ 0 w 624114"/>
                  <a:gd name="connsiteY0" fmla="*/ 323108 h 401047"/>
                  <a:gd name="connsiteX1" fmla="*/ 55924 w 624114"/>
                  <a:gd name="connsiteY1" fmla="*/ 0 h 401047"/>
                  <a:gd name="connsiteX2" fmla="*/ 568190 w 624114"/>
                  <a:gd name="connsiteY2" fmla="*/ 0 h 401047"/>
                  <a:gd name="connsiteX3" fmla="*/ 624114 w 624114"/>
                  <a:gd name="connsiteY3" fmla="*/ 323108 h 401047"/>
                  <a:gd name="connsiteX4" fmla="*/ 0 w 624114"/>
                  <a:gd name="connsiteY4" fmla="*/ 323108 h 401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4114" h="401047">
                    <a:moveTo>
                      <a:pt x="0" y="323108"/>
                    </a:moveTo>
                    <a:cubicBezTo>
                      <a:pt x="209560" y="185259"/>
                      <a:pt x="37283" y="107703"/>
                      <a:pt x="55924" y="0"/>
                    </a:cubicBezTo>
                    <a:lnTo>
                      <a:pt x="568190" y="0"/>
                    </a:lnTo>
                    <a:cubicBezTo>
                      <a:pt x="586831" y="107703"/>
                      <a:pt x="454748" y="175211"/>
                      <a:pt x="624114" y="323108"/>
                    </a:cubicBezTo>
                    <a:cubicBezTo>
                      <a:pt x="317446" y="454147"/>
                      <a:pt x="214614" y="395907"/>
                      <a:pt x="0" y="323108"/>
                    </a:cubicBezTo>
                    <a:close/>
                  </a:path>
                </a:pathLst>
              </a:custGeom>
              <a:noFill/>
              <a:ln w="19050">
                <a:solidFill>
                  <a:srgbClr val="4F4F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Trapezoid 81">
                <a:extLst>
                  <a:ext uri="{FF2B5EF4-FFF2-40B4-BE49-F238E27FC236}">
                    <a16:creationId xmlns="" xmlns:a16="http://schemas.microsoft.com/office/drawing/2014/main" id="{986F2474-F758-422C-9075-99784F5E440F}"/>
                  </a:ext>
                </a:extLst>
              </p:cNvPr>
              <p:cNvSpPr/>
              <p:nvPr/>
            </p:nvSpPr>
            <p:spPr>
              <a:xfrm flipV="1">
                <a:off x="3715658" y="2004870"/>
                <a:ext cx="624114" cy="323108"/>
              </a:xfrm>
              <a:prstGeom prst="trapezoid">
                <a:avLst>
                  <a:gd name="adj" fmla="val 17308"/>
                </a:avLst>
              </a:prstGeom>
              <a:solidFill>
                <a:srgbClr val="02020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rapezoid 7">
                <a:extLst>
                  <a:ext uri="{FF2B5EF4-FFF2-40B4-BE49-F238E27FC236}">
                    <a16:creationId xmlns="" xmlns:a16="http://schemas.microsoft.com/office/drawing/2014/main" id="{D5587742-1D0B-46A3-B829-383F2912F4E7}"/>
                  </a:ext>
                </a:extLst>
              </p:cNvPr>
              <p:cNvSpPr/>
              <p:nvPr/>
            </p:nvSpPr>
            <p:spPr>
              <a:xfrm flipV="1">
                <a:off x="3815607" y="1817702"/>
                <a:ext cx="461666" cy="267945"/>
              </a:xfrm>
              <a:custGeom>
                <a:avLst/>
                <a:gdLst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81347"/>
                  <a:gd name="connsiteX1" fmla="*/ 55924 w 624114"/>
                  <a:gd name="connsiteY1" fmla="*/ 0 h 381347"/>
                  <a:gd name="connsiteX2" fmla="*/ 568190 w 624114"/>
                  <a:gd name="connsiteY2" fmla="*/ 0 h 381347"/>
                  <a:gd name="connsiteX3" fmla="*/ 624114 w 624114"/>
                  <a:gd name="connsiteY3" fmla="*/ 323108 h 381347"/>
                  <a:gd name="connsiteX4" fmla="*/ 0 w 624114"/>
                  <a:gd name="connsiteY4" fmla="*/ 323108 h 381347"/>
                  <a:gd name="connsiteX0" fmla="*/ 0 w 624114"/>
                  <a:gd name="connsiteY0" fmla="*/ 323108 h 401047"/>
                  <a:gd name="connsiteX1" fmla="*/ 55924 w 624114"/>
                  <a:gd name="connsiteY1" fmla="*/ 0 h 401047"/>
                  <a:gd name="connsiteX2" fmla="*/ 568190 w 624114"/>
                  <a:gd name="connsiteY2" fmla="*/ 0 h 401047"/>
                  <a:gd name="connsiteX3" fmla="*/ 624114 w 624114"/>
                  <a:gd name="connsiteY3" fmla="*/ 323108 h 401047"/>
                  <a:gd name="connsiteX4" fmla="*/ 0 w 624114"/>
                  <a:gd name="connsiteY4" fmla="*/ 323108 h 401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4114" h="401047">
                    <a:moveTo>
                      <a:pt x="0" y="323108"/>
                    </a:moveTo>
                    <a:cubicBezTo>
                      <a:pt x="209560" y="185259"/>
                      <a:pt x="37283" y="107703"/>
                      <a:pt x="55924" y="0"/>
                    </a:cubicBezTo>
                    <a:lnTo>
                      <a:pt x="568190" y="0"/>
                    </a:lnTo>
                    <a:cubicBezTo>
                      <a:pt x="586831" y="107703"/>
                      <a:pt x="454748" y="175211"/>
                      <a:pt x="624114" y="323108"/>
                    </a:cubicBezTo>
                    <a:cubicBezTo>
                      <a:pt x="317446" y="454147"/>
                      <a:pt x="214614" y="395907"/>
                      <a:pt x="0" y="323108"/>
                    </a:cubicBezTo>
                    <a:close/>
                  </a:path>
                </a:pathLst>
              </a:custGeom>
              <a:noFill/>
              <a:ln w="19050"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="" xmlns:a16="http://schemas.microsoft.com/office/drawing/2014/main" id="{74256D2D-3E45-4B4A-9AF1-88B358DE3327}"/>
                </a:ext>
              </a:extLst>
            </p:cNvPr>
            <p:cNvGrpSpPr/>
            <p:nvPr/>
          </p:nvGrpSpPr>
          <p:grpSpPr>
            <a:xfrm>
              <a:off x="7835967" y="1817702"/>
              <a:ext cx="624114" cy="510276"/>
              <a:chOff x="3715658" y="1817702"/>
              <a:chExt cx="624114" cy="510276"/>
            </a:xfrm>
          </p:grpSpPr>
          <p:sp>
            <p:nvSpPr>
              <p:cNvPr id="78" name="Trapezoid 7">
                <a:extLst>
                  <a:ext uri="{FF2B5EF4-FFF2-40B4-BE49-F238E27FC236}">
                    <a16:creationId xmlns="" xmlns:a16="http://schemas.microsoft.com/office/drawing/2014/main" id="{1424A464-C83A-4072-B872-21FFC046D6A1}"/>
                  </a:ext>
                </a:extLst>
              </p:cNvPr>
              <p:cNvSpPr/>
              <p:nvPr/>
            </p:nvSpPr>
            <p:spPr>
              <a:xfrm flipV="1">
                <a:off x="3753108" y="1844861"/>
                <a:ext cx="461666" cy="267945"/>
              </a:xfrm>
              <a:custGeom>
                <a:avLst/>
                <a:gdLst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81347"/>
                  <a:gd name="connsiteX1" fmla="*/ 55924 w 624114"/>
                  <a:gd name="connsiteY1" fmla="*/ 0 h 381347"/>
                  <a:gd name="connsiteX2" fmla="*/ 568190 w 624114"/>
                  <a:gd name="connsiteY2" fmla="*/ 0 h 381347"/>
                  <a:gd name="connsiteX3" fmla="*/ 624114 w 624114"/>
                  <a:gd name="connsiteY3" fmla="*/ 323108 h 381347"/>
                  <a:gd name="connsiteX4" fmla="*/ 0 w 624114"/>
                  <a:gd name="connsiteY4" fmla="*/ 323108 h 381347"/>
                  <a:gd name="connsiteX0" fmla="*/ 0 w 624114"/>
                  <a:gd name="connsiteY0" fmla="*/ 323108 h 401047"/>
                  <a:gd name="connsiteX1" fmla="*/ 55924 w 624114"/>
                  <a:gd name="connsiteY1" fmla="*/ 0 h 401047"/>
                  <a:gd name="connsiteX2" fmla="*/ 568190 w 624114"/>
                  <a:gd name="connsiteY2" fmla="*/ 0 h 401047"/>
                  <a:gd name="connsiteX3" fmla="*/ 624114 w 624114"/>
                  <a:gd name="connsiteY3" fmla="*/ 323108 h 401047"/>
                  <a:gd name="connsiteX4" fmla="*/ 0 w 624114"/>
                  <a:gd name="connsiteY4" fmla="*/ 323108 h 401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4114" h="401047">
                    <a:moveTo>
                      <a:pt x="0" y="323108"/>
                    </a:moveTo>
                    <a:cubicBezTo>
                      <a:pt x="209560" y="185259"/>
                      <a:pt x="37283" y="107703"/>
                      <a:pt x="55924" y="0"/>
                    </a:cubicBezTo>
                    <a:lnTo>
                      <a:pt x="568190" y="0"/>
                    </a:lnTo>
                    <a:cubicBezTo>
                      <a:pt x="586831" y="107703"/>
                      <a:pt x="454748" y="175211"/>
                      <a:pt x="624114" y="323108"/>
                    </a:cubicBezTo>
                    <a:cubicBezTo>
                      <a:pt x="317446" y="454147"/>
                      <a:pt x="214614" y="395907"/>
                      <a:pt x="0" y="323108"/>
                    </a:cubicBezTo>
                    <a:close/>
                  </a:path>
                </a:pathLst>
              </a:custGeom>
              <a:noFill/>
              <a:ln w="19050">
                <a:solidFill>
                  <a:srgbClr val="4F4F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Trapezoid 78">
                <a:extLst>
                  <a:ext uri="{FF2B5EF4-FFF2-40B4-BE49-F238E27FC236}">
                    <a16:creationId xmlns="" xmlns:a16="http://schemas.microsoft.com/office/drawing/2014/main" id="{3F812F77-2E93-4303-9E56-CBB579CB4CF1}"/>
                  </a:ext>
                </a:extLst>
              </p:cNvPr>
              <p:cNvSpPr/>
              <p:nvPr/>
            </p:nvSpPr>
            <p:spPr>
              <a:xfrm flipV="1">
                <a:off x="3715658" y="2004870"/>
                <a:ext cx="624114" cy="323108"/>
              </a:xfrm>
              <a:prstGeom prst="trapezoid">
                <a:avLst>
                  <a:gd name="adj" fmla="val 17308"/>
                </a:avLst>
              </a:prstGeom>
              <a:solidFill>
                <a:srgbClr val="02020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rapezoid 7">
                <a:extLst>
                  <a:ext uri="{FF2B5EF4-FFF2-40B4-BE49-F238E27FC236}">
                    <a16:creationId xmlns="" xmlns:a16="http://schemas.microsoft.com/office/drawing/2014/main" id="{2388B965-7D16-4AC9-8B0B-D02EFE47AA34}"/>
                  </a:ext>
                </a:extLst>
              </p:cNvPr>
              <p:cNvSpPr/>
              <p:nvPr/>
            </p:nvSpPr>
            <p:spPr>
              <a:xfrm flipV="1">
                <a:off x="3815607" y="1817702"/>
                <a:ext cx="461666" cy="267945"/>
              </a:xfrm>
              <a:custGeom>
                <a:avLst/>
                <a:gdLst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81347"/>
                  <a:gd name="connsiteX1" fmla="*/ 55924 w 624114"/>
                  <a:gd name="connsiteY1" fmla="*/ 0 h 381347"/>
                  <a:gd name="connsiteX2" fmla="*/ 568190 w 624114"/>
                  <a:gd name="connsiteY2" fmla="*/ 0 h 381347"/>
                  <a:gd name="connsiteX3" fmla="*/ 624114 w 624114"/>
                  <a:gd name="connsiteY3" fmla="*/ 323108 h 381347"/>
                  <a:gd name="connsiteX4" fmla="*/ 0 w 624114"/>
                  <a:gd name="connsiteY4" fmla="*/ 323108 h 381347"/>
                  <a:gd name="connsiteX0" fmla="*/ 0 w 624114"/>
                  <a:gd name="connsiteY0" fmla="*/ 323108 h 401047"/>
                  <a:gd name="connsiteX1" fmla="*/ 55924 w 624114"/>
                  <a:gd name="connsiteY1" fmla="*/ 0 h 401047"/>
                  <a:gd name="connsiteX2" fmla="*/ 568190 w 624114"/>
                  <a:gd name="connsiteY2" fmla="*/ 0 h 401047"/>
                  <a:gd name="connsiteX3" fmla="*/ 624114 w 624114"/>
                  <a:gd name="connsiteY3" fmla="*/ 323108 h 401047"/>
                  <a:gd name="connsiteX4" fmla="*/ 0 w 624114"/>
                  <a:gd name="connsiteY4" fmla="*/ 323108 h 401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4114" h="401047">
                    <a:moveTo>
                      <a:pt x="0" y="323108"/>
                    </a:moveTo>
                    <a:cubicBezTo>
                      <a:pt x="209560" y="185259"/>
                      <a:pt x="37283" y="107703"/>
                      <a:pt x="55924" y="0"/>
                    </a:cubicBezTo>
                    <a:lnTo>
                      <a:pt x="568190" y="0"/>
                    </a:lnTo>
                    <a:cubicBezTo>
                      <a:pt x="586831" y="107703"/>
                      <a:pt x="454748" y="175211"/>
                      <a:pt x="624114" y="323108"/>
                    </a:cubicBezTo>
                    <a:cubicBezTo>
                      <a:pt x="317446" y="454147"/>
                      <a:pt x="214614" y="395907"/>
                      <a:pt x="0" y="323108"/>
                    </a:cubicBezTo>
                    <a:close/>
                  </a:path>
                </a:pathLst>
              </a:custGeom>
              <a:noFill/>
              <a:ln w="19050">
                <a:solidFill>
                  <a:srgbClr val="0202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08C59D0F-FB32-43A1-96BF-5356580E03EE}"/>
                </a:ext>
              </a:extLst>
            </p:cNvPr>
            <p:cNvCxnSpPr/>
            <p:nvPr/>
          </p:nvCxnSpPr>
          <p:spPr>
            <a:xfrm flipH="1" flipV="1">
              <a:off x="4027714" y="-1972257"/>
              <a:ext cx="2" cy="3789959"/>
            </a:xfrm>
            <a:prstGeom prst="line">
              <a:avLst/>
            </a:prstGeom>
            <a:ln w="12700">
              <a:solidFill>
                <a:srgbClr val="0202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72FC3B43-9201-4350-8828-CA12AD9D2A78}"/>
                </a:ext>
              </a:extLst>
            </p:cNvPr>
            <p:cNvCxnSpPr/>
            <p:nvPr/>
          </p:nvCxnSpPr>
          <p:spPr>
            <a:xfrm flipH="1" flipV="1">
              <a:off x="8148022" y="-1972257"/>
              <a:ext cx="2" cy="3789958"/>
            </a:xfrm>
            <a:prstGeom prst="line">
              <a:avLst/>
            </a:prstGeom>
            <a:ln w="12700">
              <a:solidFill>
                <a:srgbClr val="0202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FD245EAA-BE17-4F85-B6D7-F42231AA2058}"/>
                </a:ext>
              </a:extLst>
            </p:cNvPr>
            <p:cNvSpPr/>
            <p:nvPr/>
          </p:nvSpPr>
          <p:spPr>
            <a:xfrm>
              <a:off x="3772158" y="3105150"/>
              <a:ext cx="4644474" cy="20574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0" dirty="0">
                  <a:latin typeface="NikoshBAN" pitchFamily="2" charset="0"/>
                  <a:cs typeface="NikoshBAN" pitchFamily="2" charset="0"/>
                </a:rPr>
                <a:t>ত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856062" y="0"/>
            <a:ext cx="2090340" cy="3883986"/>
            <a:chOff x="3493477" y="-1972257"/>
            <a:chExt cx="5205046" cy="7754078"/>
          </a:xfrm>
        </p:grpSpPr>
        <p:sp>
          <p:nvSpPr>
            <p:cNvPr id="85" name="Rectangle 84">
              <a:extLst>
                <a:ext uri="{FF2B5EF4-FFF2-40B4-BE49-F238E27FC236}">
                  <a16:creationId xmlns="" xmlns:a16="http://schemas.microsoft.com/office/drawing/2014/main" id="{FB416694-E8FA-4396-8CED-F212EF662AB3}"/>
                </a:ext>
              </a:extLst>
            </p:cNvPr>
            <p:cNvSpPr/>
            <p:nvPr/>
          </p:nvSpPr>
          <p:spPr>
            <a:xfrm>
              <a:off x="3493477" y="2166424"/>
              <a:ext cx="5205046" cy="36153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="" xmlns:a16="http://schemas.microsoft.com/office/drawing/2014/main" id="{E3F0EA60-F3C4-4507-89E2-393F9E69DCC5}"/>
                </a:ext>
              </a:extLst>
            </p:cNvPr>
            <p:cNvGrpSpPr/>
            <p:nvPr/>
          </p:nvGrpSpPr>
          <p:grpSpPr>
            <a:xfrm>
              <a:off x="3715658" y="1817702"/>
              <a:ext cx="624114" cy="510276"/>
              <a:chOff x="3715658" y="1817702"/>
              <a:chExt cx="624114" cy="510276"/>
            </a:xfrm>
          </p:grpSpPr>
          <p:sp>
            <p:nvSpPr>
              <p:cNvPr id="94" name="Trapezoid 7">
                <a:extLst>
                  <a:ext uri="{FF2B5EF4-FFF2-40B4-BE49-F238E27FC236}">
                    <a16:creationId xmlns="" xmlns:a16="http://schemas.microsoft.com/office/drawing/2014/main" id="{6D2780A5-0761-4146-B525-D55BA78ECC53}"/>
                  </a:ext>
                </a:extLst>
              </p:cNvPr>
              <p:cNvSpPr/>
              <p:nvPr/>
            </p:nvSpPr>
            <p:spPr>
              <a:xfrm flipV="1">
                <a:off x="3753108" y="1844861"/>
                <a:ext cx="461666" cy="267945"/>
              </a:xfrm>
              <a:custGeom>
                <a:avLst/>
                <a:gdLst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81347"/>
                  <a:gd name="connsiteX1" fmla="*/ 55924 w 624114"/>
                  <a:gd name="connsiteY1" fmla="*/ 0 h 381347"/>
                  <a:gd name="connsiteX2" fmla="*/ 568190 w 624114"/>
                  <a:gd name="connsiteY2" fmla="*/ 0 h 381347"/>
                  <a:gd name="connsiteX3" fmla="*/ 624114 w 624114"/>
                  <a:gd name="connsiteY3" fmla="*/ 323108 h 381347"/>
                  <a:gd name="connsiteX4" fmla="*/ 0 w 624114"/>
                  <a:gd name="connsiteY4" fmla="*/ 323108 h 381347"/>
                  <a:gd name="connsiteX0" fmla="*/ 0 w 624114"/>
                  <a:gd name="connsiteY0" fmla="*/ 323108 h 401047"/>
                  <a:gd name="connsiteX1" fmla="*/ 55924 w 624114"/>
                  <a:gd name="connsiteY1" fmla="*/ 0 h 401047"/>
                  <a:gd name="connsiteX2" fmla="*/ 568190 w 624114"/>
                  <a:gd name="connsiteY2" fmla="*/ 0 h 401047"/>
                  <a:gd name="connsiteX3" fmla="*/ 624114 w 624114"/>
                  <a:gd name="connsiteY3" fmla="*/ 323108 h 401047"/>
                  <a:gd name="connsiteX4" fmla="*/ 0 w 624114"/>
                  <a:gd name="connsiteY4" fmla="*/ 323108 h 401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4114" h="401047">
                    <a:moveTo>
                      <a:pt x="0" y="323108"/>
                    </a:moveTo>
                    <a:cubicBezTo>
                      <a:pt x="209560" y="185259"/>
                      <a:pt x="37283" y="107703"/>
                      <a:pt x="55924" y="0"/>
                    </a:cubicBezTo>
                    <a:lnTo>
                      <a:pt x="568190" y="0"/>
                    </a:lnTo>
                    <a:cubicBezTo>
                      <a:pt x="586831" y="107703"/>
                      <a:pt x="454748" y="175211"/>
                      <a:pt x="624114" y="323108"/>
                    </a:cubicBezTo>
                    <a:cubicBezTo>
                      <a:pt x="317446" y="454147"/>
                      <a:pt x="214614" y="395907"/>
                      <a:pt x="0" y="323108"/>
                    </a:cubicBezTo>
                    <a:close/>
                  </a:path>
                </a:pathLst>
              </a:custGeom>
              <a:noFill/>
              <a:ln w="19050">
                <a:solidFill>
                  <a:srgbClr val="4F4F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rapezoid 94">
                <a:extLst>
                  <a:ext uri="{FF2B5EF4-FFF2-40B4-BE49-F238E27FC236}">
                    <a16:creationId xmlns="" xmlns:a16="http://schemas.microsoft.com/office/drawing/2014/main" id="{986F2474-F758-422C-9075-99784F5E440F}"/>
                  </a:ext>
                </a:extLst>
              </p:cNvPr>
              <p:cNvSpPr/>
              <p:nvPr/>
            </p:nvSpPr>
            <p:spPr>
              <a:xfrm flipV="1">
                <a:off x="3715658" y="2004870"/>
                <a:ext cx="624114" cy="323108"/>
              </a:xfrm>
              <a:prstGeom prst="trapezoid">
                <a:avLst>
                  <a:gd name="adj" fmla="val 17308"/>
                </a:avLst>
              </a:prstGeom>
              <a:solidFill>
                <a:srgbClr val="02020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rapezoid 7">
                <a:extLst>
                  <a:ext uri="{FF2B5EF4-FFF2-40B4-BE49-F238E27FC236}">
                    <a16:creationId xmlns="" xmlns:a16="http://schemas.microsoft.com/office/drawing/2014/main" id="{D5587742-1D0B-46A3-B829-383F2912F4E7}"/>
                  </a:ext>
                </a:extLst>
              </p:cNvPr>
              <p:cNvSpPr/>
              <p:nvPr/>
            </p:nvSpPr>
            <p:spPr>
              <a:xfrm flipV="1">
                <a:off x="3815607" y="1817702"/>
                <a:ext cx="461666" cy="267945"/>
              </a:xfrm>
              <a:custGeom>
                <a:avLst/>
                <a:gdLst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81347"/>
                  <a:gd name="connsiteX1" fmla="*/ 55924 w 624114"/>
                  <a:gd name="connsiteY1" fmla="*/ 0 h 381347"/>
                  <a:gd name="connsiteX2" fmla="*/ 568190 w 624114"/>
                  <a:gd name="connsiteY2" fmla="*/ 0 h 381347"/>
                  <a:gd name="connsiteX3" fmla="*/ 624114 w 624114"/>
                  <a:gd name="connsiteY3" fmla="*/ 323108 h 381347"/>
                  <a:gd name="connsiteX4" fmla="*/ 0 w 624114"/>
                  <a:gd name="connsiteY4" fmla="*/ 323108 h 381347"/>
                  <a:gd name="connsiteX0" fmla="*/ 0 w 624114"/>
                  <a:gd name="connsiteY0" fmla="*/ 323108 h 401047"/>
                  <a:gd name="connsiteX1" fmla="*/ 55924 w 624114"/>
                  <a:gd name="connsiteY1" fmla="*/ 0 h 401047"/>
                  <a:gd name="connsiteX2" fmla="*/ 568190 w 624114"/>
                  <a:gd name="connsiteY2" fmla="*/ 0 h 401047"/>
                  <a:gd name="connsiteX3" fmla="*/ 624114 w 624114"/>
                  <a:gd name="connsiteY3" fmla="*/ 323108 h 401047"/>
                  <a:gd name="connsiteX4" fmla="*/ 0 w 624114"/>
                  <a:gd name="connsiteY4" fmla="*/ 323108 h 401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4114" h="401047">
                    <a:moveTo>
                      <a:pt x="0" y="323108"/>
                    </a:moveTo>
                    <a:cubicBezTo>
                      <a:pt x="209560" y="185259"/>
                      <a:pt x="37283" y="107703"/>
                      <a:pt x="55924" y="0"/>
                    </a:cubicBezTo>
                    <a:lnTo>
                      <a:pt x="568190" y="0"/>
                    </a:lnTo>
                    <a:cubicBezTo>
                      <a:pt x="586831" y="107703"/>
                      <a:pt x="454748" y="175211"/>
                      <a:pt x="624114" y="323108"/>
                    </a:cubicBezTo>
                    <a:cubicBezTo>
                      <a:pt x="317446" y="454147"/>
                      <a:pt x="214614" y="395907"/>
                      <a:pt x="0" y="323108"/>
                    </a:cubicBezTo>
                    <a:close/>
                  </a:path>
                </a:pathLst>
              </a:custGeom>
              <a:noFill/>
              <a:ln w="19050">
                <a:solidFill>
                  <a:srgbClr val="3F3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74256D2D-3E45-4B4A-9AF1-88B358DE3327}"/>
                </a:ext>
              </a:extLst>
            </p:cNvPr>
            <p:cNvGrpSpPr/>
            <p:nvPr/>
          </p:nvGrpSpPr>
          <p:grpSpPr>
            <a:xfrm>
              <a:off x="7835967" y="1817702"/>
              <a:ext cx="624114" cy="510276"/>
              <a:chOff x="3715658" y="1817702"/>
              <a:chExt cx="624114" cy="510276"/>
            </a:xfrm>
          </p:grpSpPr>
          <p:sp>
            <p:nvSpPr>
              <p:cNvPr id="91" name="Trapezoid 7">
                <a:extLst>
                  <a:ext uri="{FF2B5EF4-FFF2-40B4-BE49-F238E27FC236}">
                    <a16:creationId xmlns="" xmlns:a16="http://schemas.microsoft.com/office/drawing/2014/main" id="{1424A464-C83A-4072-B872-21FFC046D6A1}"/>
                  </a:ext>
                </a:extLst>
              </p:cNvPr>
              <p:cNvSpPr/>
              <p:nvPr/>
            </p:nvSpPr>
            <p:spPr>
              <a:xfrm flipV="1">
                <a:off x="3753108" y="1844861"/>
                <a:ext cx="461666" cy="267945"/>
              </a:xfrm>
              <a:custGeom>
                <a:avLst/>
                <a:gdLst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81347"/>
                  <a:gd name="connsiteX1" fmla="*/ 55924 w 624114"/>
                  <a:gd name="connsiteY1" fmla="*/ 0 h 381347"/>
                  <a:gd name="connsiteX2" fmla="*/ 568190 w 624114"/>
                  <a:gd name="connsiteY2" fmla="*/ 0 h 381347"/>
                  <a:gd name="connsiteX3" fmla="*/ 624114 w 624114"/>
                  <a:gd name="connsiteY3" fmla="*/ 323108 h 381347"/>
                  <a:gd name="connsiteX4" fmla="*/ 0 w 624114"/>
                  <a:gd name="connsiteY4" fmla="*/ 323108 h 381347"/>
                  <a:gd name="connsiteX0" fmla="*/ 0 w 624114"/>
                  <a:gd name="connsiteY0" fmla="*/ 323108 h 401047"/>
                  <a:gd name="connsiteX1" fmla="*/ 55924 w 624114"/>
                  <a:gd name="connsiteY1" fmla="*/ 0 h 401047"/>
                  <a:gd name="connsiteX2" fmla="*/ 568190 w 624114"/>
                  <a:gd name="connsiteY2" fmla="*/ 0 h 401047"/>
                  <a:gd name="connsiteX3" fmla="*/ 624114 w 624114"/>
                  <a:gd name="connsiteY3" fmla="*/ 323108 h 401047"/>
                  <a:gd name="connsiteX4" fmla="*/ 0 w 624114"/>
                  <a:gd name="connsiteY4" fmla="*/ 323108 h 401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4114" h="401047">
                    <a:moveTo>
                      <a:pt x="0" y="323108"/>
                    </a:moveTo>
                    <a:cubicBezTo>
                      <a:pt x="209560" y="185259"/>
                      <a:pt x="37283" y="107703"/>
                      <a:pt x="55924" y="0"/>
                    </a:cubicBezTo>
                    <a:lnTo>
                      <a:pt x="568190" y="0"/>
                    </a:lnTo>
                    <a:cubicBezTo>
                      <a:pt x="586831" y="107703"/>
                      <a:pt x="454748" y="175211"/>
                      <a:pt x="624114" y="323108"/>
                    </a:cubicBezTo>
                    <a:cubicBezTo>
                      <a:pt x="317446" y="454147"/>
                      <a:pt x="214614" y="395907"/>
                      <a:pt x="0" y="323108"/>
                    </a:cubicBezTo>
                    <a:close/>
                  </a:path>
                </a:pathLst>
              </a:custGeom>
              <a:noFill/>
              <a:ln w="19050">
                <a:solidFill>
                  <a:srgbClr val="4F4F4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Trapezoid 91">
                <a:extLst>
                  <a:ext uri="{FF2B5EF4-FFF2-40B4-BE49-F238E27FC236}">
                    <a16:creationId xmlns="" xmlns:a16="http://schemas.microsoft.com/office/drawing/2014/main" id="{3F812F77-2E93-4303-9E56-CBB579CB4CF1}"/>
                  </a:ext>
                </a:extLst>
              </p:cNvPr>
              <p:cNvSpPr/>
              <p:nvPr/>
            </p:nvSpPr>
            <p:spPr>
              <a:xfrm flipV="1">
                <a:off x="3715658" y="2004870"/>
                <a:ext cx="624114" cy="323108"/>
              </a:xfrm>
              <a:prstGeom prst="trapezoid">
                <a:avLst>
                  <a:gd name="adj" fmla="val 17308"/>
                </a:avLst>
              </a:prstGeom>
              <a:solidFill>
                <a:srgbClr val="02020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rapezoid 7">
                <a:extLst>
                  <a:ext uri="{FF2B5EF4-FFF2-40B4-BE49-F238E27FC236}">
                    <a16:creationId xmlns="" xmlns:a16="http://schemas.microsoft.com/office/drawing/2014/main" id="{2388B965-7D16-4AC9-8B0B-D02EFE47AA34}"/>
                  </a:ext>
                </a:extLst>
              </p:cNvPr>
              <p:cNvSpPr/>
              <p:nvPr/>
            </p:nvSpPr>
            <p:spPr>
              <a:xfrm flipV="1">
                <a:off x="3815607" y="1817702"/>
                <a:ext cx="461666" cy="267945"/>
              </a:xfrm>
              <a:custGeom>
                <a:avLst/>
                <a:gdLst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23108"/>
                  <a:gd name="connsiteX1" fmla="*/ 55924 w 624114"/>
                  <a:gd name="connsiteY1" fmla="*/ 0 h 323108"/>
                  <a:gd name="connsiteX2" fmla="*/ 568190 w 624114"/>
                  <a:gd name="connsiteY2" fmla="*/ 0 h 323108"/>
                  <a:gd name="connsiteX3" fmla="*/ 624114 w 624114"/>
                  <a:gd name="connsiteY3" fmla="*/ 323108 h 323108"/>
                  <a:gd name="connsiteX4" fmla="*/ 0 w 624114"/>
                  <a:gd name="connsiteY4" fmla="*/ 323108 h 323108"/>
                  <a:gd name="connsiteX0" fmla="*/ 0 w 624114"/>
                  <a:gd name="connsiteY0" fmla="*/ 323108 h 381347"/>
                  <a:gd name="connsiteX1" fmla="*/ 55924 w 624114"/>
                  <a:gd name="connsiteY1" fmla="*/ 0 h 381347"/>
                  <a:gd name="connsiteX2" fmla="*/ 568190 w 624114"/>
                  <a:gd name="connsiteY2" fmla="*/ 0 h 381347"/>
                  <a:gd name="connsiteX3" fmla="*/ 624114 w 624114"/>
                  <a:gd name="connsiteY3" fmla="*/ 323108 h 381347"/>
                  <a:gd name="connsiteX4" fmla="*/ 0 w 624114"/>
                  <a:gd name="connsiteY4" fmla="*/ 323108 h 381347"/>
                  <a:gd name="connsiteX0" fmla="*/ 0 w 624114"/>
                  <a:gd name="connsiteY0" fmla="*/ 323108 h 401047"/>
                  <a:gd name="connsiteX1" fmla="*/ 55924 w 624114"/>
                  <a:gd name="connsiteY1" fmla="*/ 0 h 401047"/>
                  <a:gd name="connsiteX2" fmla="*/ 568190 w 624114"/>
                  <a:gd name="connsiteY2" fmla="*/ 0 h 401047"/>
                  <a:gd name="connsiteX3" fmla="*/ 624114 w 624114"/>
                  <a:gd name="connsiteY3" fmla="*/ 323108 h 401047"/>
                  <a:gd name="connsiteX4" fmla="*/ 0 w 624114"/>
                  <a:gd name="connsiteY4" fmla="*/ 323108 h 401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4114" h="401047">
                    <a:moveTo>
                      <a:pt x="0" y="323108"/>
                    </a:moveTo>
                    <a:cubicBezTo>
                      <a:pt x="209560" y="185259"/>
                      <a:pt x="37283" y="107703"/>
                      <a:pt x="55924" y="0"/>
                    </a:cubicBezTo>
                    <a:lnTo>
                      <a:pt x="568190" y="0"/>
                    </a:lnTo>
                    <a:cubicBezTo>
                      <a:pt x="586831" y="107703"/>
                      <a:pt x="454748" y="175211"/>
                      <a:pt x="624114" y="323108"/>
                    </a:cubicBezTo>
                    <a:cubicBezTo>
                      <a:pt x="317446" y="454147"/>
                      <a:pt x="214614" y="395907"/>
                      <a:pt x="0" y="323108"/>
                    </a:cubicBezTo>
                    <a:close/>
                  </a:path>
                </a:pathLst>
              </a:custGeom>
              <a:noFill/>
              <a:ln w="19050">
                <a:solidFill>
                  <a:srgbClr val="0202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8" name="Straight Connector 87">
              <a:extLst>
                <a:ext uri="{FF2B5EF4-FFF2-40B4-BE49-F238E27FC236}">
                  <a16:creationId xmlns="" xmlns:a16="http://schemas.microsoft.com/office/drawing/2014/main" id="{08C59D0F-FB32-43A1-96BF-5356580E03EE}"/>
                </a:ext>
              </a:extLst>
            </p:cNvPr>
            <p:cNvCxnSpPr/>
            <p:nvPr/>
          </p:nvCxnSpPr>
          <p:spPr>
            <a:xfrm flipH="1" flipV="1">
              <a:off x="4027714" y="-1972257"/>
              <a:ext cx="2" cy="3789959"/>
            </a:xfrm>
            <a:prstGeom prst="line">
              <a:avLst/>
            </a:prstGeom>
            <a:ln w="12700">
              <a:solidFill>
                <a:srgbClr val="0202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72FC3B43-9201-4350-8828-CA12AD9D2A78}"/>
                </a:ext>
              </a:extLst>
            </p:cNvPr>
            <p:cNvCxnSpPr/>
            <p:nvPr/>
          </p:nvCxnSpPr>
          <p:spPr>
            <a:xfrm flipH="1" flipV="1">
              <a:off x="8148022" y="-1972257"/>
              <a:ext cx="2" cy="3789958"/>
            </a:xfrm>
            <a:prstGeom prst="line">
              <a:avLst/>
            </a:prstGeom>
            <a:ln w="12700">
              <a:solidFill>
                <a:srgbClr val="02020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>
              <a:extLst>
                <a:ext uri="{FF2B5EF4-FFF2-40B4-BE49-F238E27FC236}">
                  <a16:creationId xmlns="" xmlns:a16="http://schemas.microsoft.com/office/drawing/2014/main" id="{FD245EAA-BE17-4F85-B6D7-F42231AA2058}"/>
                </a:ext>
              </a:extLst>
            </p:cNvPr>
            <p:cNvSpPr/>
            <p:nvPr/>
          </p:nvSpPr>
          <p:spPr>
            <a:xfrm>
              <a:off x="3772158" y="3105150"/>
              <a:ext cx="4644474" cy="20574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0" dirty="0">
                  <a:latin typeface="NikoshBAN" pitchFamily="2" charset="0"/>
                  <a:cs typeface="NikoshBAN" pitchFamily="2" charset="0"/>
                </a:rPr>
                <a:t>ম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0" y="0"/>
            <a:ext cx="9144000" cy="5715000"/>
            <a:chOff x="0" y="0"/>
            <a:chExt cx="9144000" cy="6858000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004064"/>
              <a:ext cx="8915400" cy="733122"/>
            </a:xfrm>
            <a:prstGeom prst="rect">
              <a:avLst/>
            </a:prstGeom>
          </p:spPr>
        </p:pic>
        <p:sp>
          <p:nvSpPr>
            <p:cNvPr id="56" name="Frame 5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9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Frame 56"/>
            <p:cNvSpPr/>
            <p:nvPr/>
          </p:nvSpPr>
          <p:spPr>
            <a:xfrm>
              <a:off x="76200" y="76200"/>
              <a:ext cx="8991600" cy="6705600"/>
            </a:xfrm>
            <a:prstGeom prst="frame">
              <a:avLst>
                <a:gd name="adj1" fmla="val 778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773237" y="4080057"/>
            <a:ext cx="7837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16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প্রেক্ষিতে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দাও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5715000"/>
            <a:chOff x="0" y="0"/>
            <a:chExt cx="9144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004064"/>
              <a:ext cx="8915400" cy="733122"/>
            </a:xfrm>
            <a:prstGeom prst="rect">
              <a:avLst/>
            </a:prstGeom>
          </p:spPr>
        </p:pic>
        <p:sp>
          <p:nvSpPr>
            <p:cNvPr id="6" name="Frame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9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76200" y="76200"/>
              <a:ext cx="8991600" cy="6705600"/>
            </a:xfrm>
            <a:prstGeom prst="frame">
              <a:avLst>
                <a:gd name="adj1" fmla="val 778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529678"/>
            <a:ext cx="2209800" cy="229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8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19710" y="29376"/>
            <a:ext cx="6512806" cy="4974012"/>
            <a:chOff x="1219710" y="568633"/>
            <a:chExt cx="6512806" cy="4202657"/>
          </a:xfrm>
        </p:grpSpPr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9F9754A6-E2AA-4CC0-ABD8-3D6840F2DA7E}"/>
                </a:ext>
              </a:extLst>
            </p:cNvPr>
            <p:cNvGrpSpPr/>
            <p:nvPr/>
          </p:nvGrpSpPr>
          <p:grpSpPr>
            <a:xfrm>
              <a:off x="1219710" y="568633"/>
              <a:ext cx="6512806" cy="4202657"/>
              <a:chOff x="344564" y="422287"/>
              <a:chExt cx="3538667" cy="312104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="" xmlns:a16="http://schemas.microsoft.com/office/drawing/2014/main" id="{36AED0BD-6C5E-47A8-B2E1-06CB035814BA}"/>
                  </a:ext>
                </a:extLst>
              </p:cNvPr>
              <p:cNvGrpSpPr/>
              <p:nvPr/>
            </p:nvGrpSpPr>
            <p:grpSpPr>
              <a:xfrm>
                <a:off x="344564" y="422287"/>
                <a:ext cx="3538667" cy="3121042"/>
                <a:chOff x="3489960" y="1407596"/>
                <a:chExt cx="5212080" cy="4596963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="" xmlns:a16="http://schemas.microsoft.com/office/drawing/2014/main" id="{F6C0ED43-FEAC-47CD-AB53-98A463C2516A}"/>
                    </a:ext>
                  </a:extLst>
                </p:cNvPr>
                <p:cNvSpPr/>
                <p:nvPr/>
              </p:nvSpPr>
              <p:spPr>
                <a:xfrm>
                  <a:off x="3489960" y="2358539"/>
                  <a:ext cx="5212080" cy="36460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39700" dist="762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="" xmlns:a16="http://schemas.microsoft.com/office/drawing/2014/main" id="{1CD02EA0-6460-4880-9E8B-447DF37FC479}"/>
                    </a:ext>
                  </a:extLst>
                </p:cNvPr>
                <p:cNvGrpSpPr/>
                <p:nvPr/>
              </p:nvGrpSpPr>
              <p:grpSpPr>
                <a:xfrm>
                  <a:off x="3742221" y="1407596"/>
                  <a:ext cx="769257" cy="1190460"/>
                  <a:chOff x="3742221" y="1407596"/>
                  <a:chExt cx="769257" cy="1190460"/>
                </a:xfrm>
              </p:grpSpPr>
              <p:sp>
                <p:nvSpPr>
                  <p:cNvPr id="6" name="Trapezoid 5">
                    <a:extLst>
                      <a:ext uri="{FF2B5EF4-FFF2-40B4-BE49-F238E27FC236}">
                        <a16:creationId xmlns="" xmlns:a16="http://schemas.microsoft.com/office/drawing/2014/main" id="{38192462-40B9-4D58-B9CE-A7E527F72984}"/>
                      </a:ext>
                    </a:extLst>
                  </p:cNvPr>
                  <p:cNvSpPr/>
                  <p:nvPr/>
                </p:nvSpPr>
                <p:spPr>
                  <a:xfrm flipV="1">
                    <a:off x="3820225" y="2088739"/>
                    <a:ext cx="516996" cy="269831"/>
                  </a:xfrm>
                  <a:custGeom>
                    <a:avLst/>
                    <a:gdLst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72990"/>
                      <a:gd name="connsiteX1" fmla="*/ 79829 w 769257"/>
                      <a:gd name="connsiteY1" fmla="*/ 0 h 372990"/>
                      <a:gd name="connsiteX2" fmla="*/ 689428 w 769257"/>
                      <a:gd name="connsiteY2" fmla="*/ 0 h 372990"/>
                      <a:gd name="connsiteX3" fmla="*/ 769257 w 769257"/>
                      <a:gd name="connsiteY3" fmla="*/ 319315 h 372990"/>
                      <a:gd name="connsiteX4" fmla="*/ 0 w 769257"/>
                      <a:gd name="connsiteY4" fmla="*/ 319315 h 372990"/>
                      <a:gd name="connsiteX0" fmla="*/ 0 w 769257"/>
                      <a:gd name="connsiteY0" fmla="*/ 319315 h 401491"/>
                      <a:gd name="connsiteX1" fmla="*/ 79829 w 769257"/>
                      <a:gd name="connsiteY1" fmla="*/ 0 h 401491"/>
                      <a:gd name="connsiteX2" fmla="*/ 689428 w 769257"/>
                      <a:gd name="connsiteY2" fmla="*/ 0 h 401491"/>
                      <a:gd name="connsiteX3" fmla="*/ 769257 w 769257"/>
                      <a:gd name="connsiteY3" fmla="*/ 319315 h 401491"/>
                      <a:gd name="connsiteX4" fmla="*/ 0 w 769257"/>
                      <a:gd name="connsiteY4" fmla="*/ 319315 h 401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9257" h="401491">
                        <a:moveTo>
                          <a:pt x="0" y="319315"/>
                        </a:moveTo>
                        <a:cubicBezTo>
                          <a:pt x="222142" y="201375"/>
                          <a:pt x="53219" y="106438"/>
                          <a:pt x="79829" y="0"/>
                        </a:cubicBezTo>
                        <a:lnTo>
                          <a:pt x="689428" y="0"/>
                        </a:lnTo>
                        <a:cubicBezTo>
                          <a:pt x="716038" y="106438"/>
                          <a:pt x="564368" y="230130"/>
                          <a:pt x="769257" y="319315"/>
                        </a:cubicBezTo>
                        <a:cubicBezTo>
                          <a:pt x="461080" y="440085"/>
                          <a:pt x="216162" y="417081"/>
                          <a:pt x="0" y="319315"/>
                        </a:cubicBezTo>
                        <a:close/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" name="Trapezoid 4">
                    <a:extLst>
                      <a:ext uri="{FF2B5EF4-FFF2-40B4-BE49-F238E27FC236}">
                        <a16:creationId xmlns="" xmlns:a16="http://schemas.microsoft.com/office/drawing/2014/main" id="{FE52FA70-D914-4089-A0CA-E88D44330641}"/>
                      </a:ext>
                    </a:extLst>
                  </p:cNvPr>
                  <p:cNvSpPr/>
                  <p:nvPr/>
                </p:nvSpPr>
                <p:spPr>
                  <a:xfrm flipV="1">
                    <a:off x="3742221" y="2278741"/>
                    <a:ext cx="769257" cy="319315"/>
                  </a:xfrm>
                  <a:prstGeom prst="trapezoid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" name="Trapezoid 5">
                    <a:extLst>
                      <a:ext uri="{FF2B5EF4-FFF2-40B4-BE49-F238E27FC236}">
                        <a16:creationId xmlns="" xmlns:a16="http://schemas.microsoft.com/office/drawing/2014/main" id="{1BB3CAD0-BCAE-438A-B9A3-BE218C7F2B38}"/>
                      </a:ext>
                    </a:extLst>
                  </p:cNvPr>
                  <p:cNvSpPr/>
                  <p:nvPr/>
                </p:nvSpPr>
                <p:spPr>
                  <a:xfrm flipV="1">
                    <a:off x="3883291" y="2029611"/>
                    <a:ext cx="516996" cy="269831"/>
                  </a:xfrm>
                  <a:custGeom>
                    <a:avLst/>
                    <a:gdLst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72990"/>
                      <a:gd name="connsiteX1" fmla="*/ 79829 w 769257"/>
                      <a:gd name="connsiteY1" fmla="*/ 0 h 372990"/>
                      <a:gd name="connsiteX2" fmla="*/ 689428 w 769257"/>
                      <a:gd name="connsiteY2" fmla="*/ 0 h 372990"/>
                      <a:gd name="connsiteX3" fmla="*/ 769257 w 769257"/>
                      <a:gd name="connsiteY3" fmla="*/ 319315 h 372990"/>
                      <a:gd name="connsiteX4" fmla="*/ 0 w 769257"/>
                      <a:gd name="connsiteY4" fmla="*/ 319315 h 372990"/>
                      <a:gd name="connsiteX0" fmla="*/ 0 w 769257"/>
                      <a:gd name="connsiteY0" fmla="*/ 319315 h 401491"/>
                      <a:gd name="connsiteX1" fmla="*/ 79829 w 769257"/>
                      <a:gd name="connsiteY1" fmla="*/ 0 h 401491"/>
                      <a:gd name="connsiteX2" fmla="*/ 689428 w 769257"/>
                      <a:gd name="connsiteY2" fmla="*/ 0 h 401491"/>
                      <a:gd name="connsiteX3" fmla="*/ 769257 w 769257"/>
                      <a:gd name="connsiteY3" fmla="*/ 319315 h 401491"/>
                      <a:gd name="connsiteX4" fmla="*/ 0 w 769257"/>
                      <a:gd name="connsiteY4" fmla="*/ 319315 h 401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9257" h="401491">
                        <a:moveTo>
                          <a:pt x="0" y="319315"/>
                        </a:moveTo>
                        <a:cubicBezTo>
                          <a:pt x="222142" y="201375"/>
                          <a:pt x="53219" y="106438"/>
                          <a:pt x="79829" y="0"/>
                        </a:cubicBezTo>
                        <a:lnTo>
                          <a:pt x="689428" y="0"/>
                        </a:lnTo>
                        <a:cubicBezTo>
                          <a:pt x="716038" y="106438"/>
                          <a:pt x="564368" y="230130"/>
                          <a:pt x="769257" y="319315"/>
                        </a:cubicBezTo>
                        <a:cubicBezTo>
                          <a:pt x="461080" y="440085"/>
                          <a:pt x="216162" y="417081"/>
                          <a:pt x="0" y="319315"/>
                        </a:cubicBezTo>
                        <a:close/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9" name="Straight Connector 8">
                    <a:extLst>
                      <a:ext uri="{FF2B5EF4-FFF2-40B4-BE49-F238E27FC236}">
                        <a16:creationId xmlns="" xmlns:a16="http://schemas.microsoft.com/office/drawing/2014/main" id="{9FCEE203-51B1-4B55-A5AA-7CC9ED7C4E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78723" y="1407596"/>
                    <a:ext cx="0" cy="62201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Group 10">
                  <a:extLst>
                    <a:ext uri="{FF2B5EF4-FFF2-40B4-BE49-F238E27FC236}">
                      <a16:creationId xmlns="" xmlns:a16="http://schemas.microsoft.com/office/drawing/2014/main" id="{26C0B53B-A3B4-41FD-91AD-9C9AA1DDAA01}"/>
                    </a:ext>
                  </a:extLst>
                </p:cNvPr>
                <p:cNvGrpSpPr/>
                <p:nvPr/>
              </p:nvGrpSpPr>
              <p:grpSpPr>
                <a:xfrm>
                  <a:off x="7650559" y="1407596"/>
                  <a:ext cx="769257" cy="1190430"/>
                  <a:chOff x="3742221" y="1407626"/>
                  <a:chExt cx="769257" cy="1190430"/>
                </a:xfrm>
              </p:grpSpPr>
              <p:sp>
                <p:nvSpPr>
                  <p:cNvPr id="12" name="Trapezoid 5">
                    <a:extLst>
                      <a:ext uri="{FF2B5EF4-FFF2-40B4-BE49-F238E27FC236}">
                        <a16:creationId xmlns="" xmlns:a16="http://schemas.microsoft.com/office/drawing/2014/main" id="{F874A9BC-684B-4C01-A7C6-048897A37C30}"/>
                      </a:ext>
                    </a:extLst>
                  </p:cNvPr>
                  <p:cNvSpPr/>
                  <p:nvPr/>
                </p:nvSpPr>
                <p:spPr>
                  <a:xfrm flipV="1">
                    <a:off x="3820225" y="2088739"/>
                    <a:ext cx="516996" cy="269831"/>
                  </a:xfrm>
                  <a:custGeom>
                    <a:avLst/>
                    <a:gdLst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72990"/>
                      <a:gd name="connsiteX1" fmla="*/ 79829 w 769257"/>
                      <a:gd name="connsiteY1" fmla="*/ 0 h 372990"/>
                      <a:gd name="connsiteX2" fmla="*/ 689428 w 769257"/>
                      <a:gd name="connsiteY2" fmla="*/ 0 h 372990"/>
                      <a:gd name="connsiteX3" fmla="*/ 769257 w 769257"/>
                      <a:gd name="connsiteY3" fmla="*/ 319315 h 372990"/>
                      <a:gd name="connsiteX4" fmla="*/ 0 w 769257"/>
                      <a:gd name="connsiteY4" fmla="*/ 319315 h 372990"/>
                      <a:gd name="connsiteX0" fmla="*/ 0 w 769257"/>
                      <a:gd name="connsiteY0" fmla="*/ 319315 h 401491"/>
                      <a:gd name="connsiteX1" fmla="*/ 79829 w 769257"/>
                      <a:gd name="connsiteY1" fmla="*/ 0 h 401491"/>
                      <a:gd name="connsiteX2" fmla="*/ 689428 w 769257"/>
                      <a:gd name="connsiteY2" fmla="*/ 0 h 401491"/>
                      <a:gd name="connsiteX3" fmla="*/ 769257 w 769257"/>
                      <a:gd name="connsiteY3" fmla="*/ 319315 h 401491"/>
                      <a:gd name="connsiteX4" fmla="*/ 0 w 769257"/>
                      <a:gd name="connsiteY4" fmla="*/ 319315 h 401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9257" h="401491">
                        <a:moveTo>
                          <a:pt x="0" y="319315"/>
                        </a:moveTo>
                        <a:cubicBezTo>
                          <a:pt x="222142" y="201375"/>
                          <a:pt x="53219" y="106438"/>
                          <a:pt x="79829" y="0"/>
                        </a:cubicBezTo>
                        <a:lnTo>
                          <a:pt x="689428" y="0"/>
                        </a:lnTo>
                        <a:cubicBezTo>
                          <a:pt x="716038" y="106438"/>
                          <a:pt x="564368" y="230130"/>
                          <a:pt x="769257" y="319315"/>
                        </a:cubicBezTo>
                        <a:cubicBezTo>
                          <a:pt x="461080" y="440085"/>
                          <a:pt x="216162" y="417081"/>
                          <a:pt x="0" y="319315"/>
                        </a:cubicBezTo>
                        <a:close/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" name="Trapezoid 12">
                    <a:extLst>
                      <a:ext uri="{FF2B5EF4-FFF2-40B4-BE49-F238E27FC236}">
                        <a16:creationId xmlns="" xmlns:a16="http://schemas.microsoft.com/office/drawing/2014/main" id="{65127957-ADCB-4BBE-B167-98C68D9B498D}"/>
                      </a:ext>
                    </a:extLst>
                  </p:cNvPr>
                  <p:cNvSpPr/>
                  <p:nvPr/>
                </p:nvSpPr>
                <p:spPr>
                  <a:xfrm flipV="1">
                    <a:off x="3742221" y="2278741"/>
                    <a:ext cx="769257" cy="319315"/>
                  </a:xfrm>
                  <a:prstGeom prst="trapezoid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" name="Trapezoid 5">
                    <a:extLst>
                      <a:ext uri="{FF2B5EF4-FFF2-40B4-BE49-F238E27FC236}">
                        <a16:creationId xmlns="" xmlns:a16="http://schemas.microsoft.com/office/drawing/2014/main" id="{D6D1F57F-3874-41E3-8C9F-794B2F720E5E}"/>
                      </a:ext>
                    </a:extLst>
                  </p:cNvPr>
                  <p:cNvSpPr/>
                  <p:nvPr/>
                </p:nvSpPr>
                <p:spPr>
                  <a:xfrm flipV="1">
                    <a:off x="3883291" y="2029611"/>
                    <a:ext cx="516996" cy="269831"/>
                  </a:xfrm>
                  <a:custGeom>
                    <a:avLst/>
                    <a:gdLst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72990"/>
                      <a:gd name="connsiteX1" fmla="*/ 79829 w 769257"/>
                      <a:gd name="connsiteY1" fmla="*/ 0 h 372990"/>
                      <a:gd name="connsiteX2" fmla="*/ 689428 w 769257"/>
                      <a:gd name="connsiteY2" fmla="*/ 0 h 372990"/>
                      <a:gd name="connsiteX3" fmla="*/ 769257 w 769257"/>
                      <a:gd name="connsiteY3" fmla="*/ 319315 h 372990"/>
                      <a:gd name="connsiteX4" fmla="*/ 0 w 769257"/>
                      <a:gd name="connsiteY4" fmla="*/ 319315 h 372990"/>
                      <a:gd name="connsiteX0" fmla="*/ 0 w 769257"/>
                      <a:gd name="connsiteY0" fmla="*/ 319315 h 401491"/>
                      <a:gd name="connsiteX1" fmla="*/ 79829 w 769257"/>
                      <a:gd name="connsiteY1" fmla="*/ 0 h 401491"/>
                      <a:gd name="connsiteX2" fmla="*/ 689428 w 769257"/>
                      <a:gd name="connsiteY2" fmla="*/ 0 h 401491"/>
                      <a:gd name="connsiteX3" fmla="*/ 769257 w 769257"/>
                      <a:gd name="connsiteY3" fmla="*/ 319315 h 401491"/>
                      <a:gd name="connsiteX4" fmla="*/ 0 w 769257"/>
                      <a:gd name="connsiteY4" fmla="*/ 319315 h 401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9257" h="401491">
                        <a:moveTo>
                          <a:pt x="0" y="319315"/>
                        </a:moveTo>
                        <a:cubicBezTo>
                          <a:pt x="222142" y="201375"/>
                          <a:pt x="53219" y="106438"/>
                          <a:pt x="79829" y="0"/>
                        </a:cubicBezTo>
                        <a:lnTo>
                          <a:pt x="689428" y="0"/>
                        </a:lnTo>
                        <a:cubicBezTo>
                          <a:pt x="716038" y="106438"/>
                          <a:pt x="564368" y="230130"/>
                          <a:pt x="769257" y="319315"/>
                        </a:cubicBezTo>
                        <a:cubicBezTo>
                          <a:pt x="461080" y="440085"/>
                          <a:pt x="216162" y="417081"/>
                          <a:pt x="0" y="319315"/>
                        </a:cubicBezTo>
                        <a:close/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15" name="Straight Connector 14">
                    <a:extLst>
                      <a:ext uri="{FF2B5EF4-FFF2-40B4-BE49-F238E27FC236}">
                        <a16:creationId xmlns="" xmlns:a16="http://schemas.microsoft.com/office/drawing/2014/main" id="{625CE55D-7B7B-49A3-963B-C0698B38CB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78723" y="1407626"/>
                    <a:ext cx="0" cy="62198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" name="Rectangle 15">
                  <a:extLst>
                    <a:ext uri="{FF2B5EF4-FFF2-40B4-BE49-F238E27FC236}">
                      <a16:creationId xmlns="" xmlns:a16="http://schemas.microsoft.com/office/drawing/2014/main" id="{AF386CF5-AA76-45C1-9E24-6AC5CC90D948}"/>
                    </a:ext>
                  </a:extLst>
                </p:cNvPr>
                <p:cNvSpPr/>
                <p:nvPr/>
              </p:nvSpPr>
              <p:spPr>
                <a:xfrm>
                  <a:off x="3742220" y="2741832"/>
                  <a:ext cx="4766575" cy="3081465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6" name="Straight Connector 85">
                <a:extLst>
                  <a:ext uri="{FF2B5EF4-FFF2-40B4-BE49-F238E27FC236}">
                    <a16:creationId xmlns="" xmlns:a16="http://schemas.microsoft.com/office/drawing/2014/main" id="{96DBE226-7C1F-4373-86FB-C698051113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2204" y="1761433"/>
                <a:ext cx="323619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5856FDD3-0D16-49F0-A39A-3B3B57CD31FC}"/>
                  </a:ext>
                </a:extLst>
              </p:cNvPr>
              <p:cNvSpPr txBox="1"/>
              <p:nvPr/>
            </p:nvSpPr>
            <p:spPr>
              <a:xfrm>
                <a:off x="528574" y="1798951"/>
                <a:ext cx="3236197" cy="628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মানুষ কীভাবে পরিবেশের উপর নির্ভর করে তা দলে আলোচনা করে লিখ?</a:t>
                </a:r>
                <a:endParaRPr lang="en-US" sz="3200" b="1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3155678" y="1763312"/>
              <a:ext cx="2593980" cy="6525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 err="1" smtClean="0">
                  <a:ln w="1905"/>
                  <a:solidFill>
                    <a:schemeClr val="accent2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en-US" sz="4800" b="1" dirty="0" smtClean="0">
                  <a:ln w="1905"/>
                  <a:solidFill>
                    <a:schemeClr val="accent2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ln w="1905"/>
                  <a:solidFill>
                    <a:schemeClr val="accent2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4800" b="1" dirty="0" smtClean="0">
                  <a:ln w="1905"/>
                  <a:solidFill>
                    <a:schemeClr val="accent2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90500"/>
            <a:ext cx="776111" cy="628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396" y="3030853"/>
            <a:ext cx="2939604" cy="22650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94" y="3125069"/>
            <a:ext cx="1726806" cy="2916981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0" y="0"/>
            <a:ext cx="9144000" cy="5715000"/>
            <a:chOff x="0" y="0"/>
            <a:chExt cx="9144000" cy="685800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004064"/>
              <a:ext cx="8915400" cy="733122"/>
            </a:xfrm>
            <a:prstGeom prst="rect">
              <a:avLst/>
            </a:prstGeom>
          </p:spPr>
        </p:pic>
        <p:sp>
          <p:nvSpPr>
            <p:cNvPr id="34" name="Frame 33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9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Frame 34"/>
            <p:cNvSpPr/>
            <p:nvPr/>
          </p:nvSpPr>
          <p:spPr>
            <a:xfrm>
              <a:off x="76200" y="76200"/>
              <a:ext cx="8991600" cy="6705600"/>
            </a:xfrm>
            <a:prstGeom prst="frame">
              <a:avLst>
                <a:gd name="adj1" fmla="val 778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425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47700"/>
            <a:ext cx="6553200" cy="4114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05000" y="244614"/>
            <a:ext cx="4931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5715000"/>
            <a:chOff x="0" y="0"/>
            <a:chExt cx="9144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004064"/>
              <a:ext cx="8915400" cy="733122"/>
            </a:xfrm>
            <a:prstGeom prst="rect">
              <a:avLst/>
            </a:prstGeom>
          </p:spPr>
        </p:pic>
        <p:sp>
          <p:nvSpPr>
            <p:cNvPr id="6" name="Frame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9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rame 6"/>
            <p:cNvSpPr/>
            <p:nvPr/>
          </p:nvSpPr>
          <p:spPr>
            <a:xfrm>
              <a:off x="76200" y="76200"/>
              <a:ext cx="8991600" cy="6705600"/>
            </a:xfrm>
            <a:prstGeom prst="frame">
              <a:avLst>
                <a:gd name="adj1" fmla="val 778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90500"/>
            <a:ext cx="776111" cy="628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500"/>
            <a:ext cx="886984" cy="75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02106" y="168414"/>
            <a:ext cx="43877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বুঝা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90500"/>
            <a:ext cx="776111" cy="628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500"/>
            <a:ext cx="886984" cy="75565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9144000" cy="5715000"/>
            <a:chOff x="0" y="0"/>
            <a:chExt cx="9144000" cy="6858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004064"/>
              <a:ext cx="8915400" cy="733122"/>
            </a:xfrm>
            <a:prstGeom prst="rect">
              <a:avLst/>
            </a:prstGeom>
          </p:spPr>
        </p:pic>
        <p:sp>
          <p:nvSpPr>
            <p:cNvPr id="14" name="Frame 13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9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ame 14"/>
            <p:cNvSpPr/>
            <p:nvPr/>
          </p:nvSpPr>
          <p:spPr>
            <a:xfrm>
              <a:off x="76200" y="76200"/>
              <a:ext cx="8991600" cy="6705600"/>
            </a:xfrm>
            <a:prstGeom prst="frame">
              <a:avLst>
                <a:gd name="adj1" fmla="val 778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28700"/>
            <a:ext cx="6553199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19710" y="29376"/>
            <a:ext cx="6512806" cy="4974012"/>
            <a:chOff x="1219710" y="29375"/>
            <a:chExt cx="6512806" cy="5351517"/>
          </a:xfrm>
        </p:grpSpPr>
        <p:grpSp>
          <p:nvGrpSpPr>
            <p:cNvPr id="3" name="Group 2"/>
            <p:cNvGrpSpPr/>
            <p:nvPr/>
          </p:nvGrpSpPr>
          <p:grpSpPr>
            <a:xfrm>
              <a:off x="1219710" y="29375"/>
              <a:ext cx="6512806" cy="5351517"/>
              <a:chOff x="1219710" y="568633"/>
              <a:chExt cx="6512806" cy="4202657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="" xmlns:a16="http://schemas.microsoft.com/office/drawing/2014/main" id="{9F9754A6-E2AA-4CC0-ABD8-3D6840F2DA7E}"/>
                  </a:ext>
                </a:extLst>
              </p:cNvPr>
              <p:cNvGrpSpPr/>
              <p:nvPr/>
            </p:nvGrpSpPr>
            <p:grpSpPr>
              <a:xfrm>
                <a:off x="1219710" y="568633"/>
                <a:ext cx="6512806" cy="4202657"/>
                <a:chOff x="344564" y="422287"/>
                <a:chExt cx="3538667" cy="3121042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="" xmlns:a16="http://schemas.microsoft.com/office/drawing/2014/main" id="{36AED0BD-6C5E-47A8-B2E1-06CB035814BA}"/>
                    </a:ext>
                  </a:extLst>
                </p:cNvPr>
                <p:cNvGrpSpPr/>
                <p:nvPr/>
              </p:nvGrpSpPr>
              <p:grpSpPr>
                <a:xfrm>
                  <a:off x="344564" y="422287"/>
                  <a:ext cx="3538667" cy="3121042"/>
                  <a:chOff x="3489960" y="1407596"/>
                  <a:chExt cx="5212080" cy="4596963"/>
                </a:xfrm>
              </p:grpSpPr>
              <p:sp>
                <p:nvSpPr>
                  <p:cNvPr id="4" name="Rectangle 3">
                    <a:extLst>
                      <a:ext uri="{FF2B5EF4-FFF2-40B4-BE49-F238E27FC236}">
                        <a16:creationId xmlns="" xmlns:a16="http://schemas.microsoft.com/office/drawing/2014/main" id="{F6C0ED43-FEAC-47CD-AB53-98A463C2516A}"/>
                      </a:ext>
                    </a:extLst>
                  </p:cNvPr>
                  <p:cNvSpPr/>
                  <p:nvPr/>
                </p:nvSpPr>
                <p:spPr>
                  <a:xfrm>
                    <a:off x="3489960" y="2358539"/>
                    <a:ext cx="5212080" cy="364602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139700" dist="762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0" name="Group 9">
                    <a:extLst>
                      <a:ext uri="{FF2B5EF4-FFF2-40B4-BE49-F238E27FC236}">
                        <a16:creationId xmlns="" xmlns:a16="http://schemas.microsoft.com/office/drawing/2014/main" id="{1CD02EA0-6460-4880-9E8B-447DF37FC479}"/>
                      </a:ext>
                    </a:extLst>
                  </p:cNvPr>
                  <p:cNvGrpSpPr/>
                  <p:nvPr/>
                </p:nvGrpSpPr>
                <p:grpSpPr>
                  <a:xfrm>
                    <a:off x="3742221" y="1407596"/>
                    <a:ext cx="769257" cy="1190460"/>
                    <a:chOff x="3742221" y="1407596"/>
                    <a:chExt cx="769257" cy="1190460"/>
                  </a:xfrm>
                </p:grpSpPr>
                <p:sp>
                  <p:nvSpPr>
                    <p:cNvPr id="6" name="Trapezoid 5">
                      <a:extLst>
                        <a:ext uri="{FF2B5EF4-FFF2-40B4-BE49-F238E27FC236}">
                          <a16:creationId xmlns="" xmlns:a16="http://schemas.microsoft.com/office/drawing/2014/main" id="{38192462-40B9-4D58-B9CE-A7E527F72984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820225" y="2088739"/>
                      <a:ext cx="516996" cy="269831"/>
                    </a:xfrm>
                    <a:custGeom>
                      <a:avLst/>
                      <a:gdLst>
                        <a:gd name="connsiteX0" fmla="*/ 0 w 769257"/>
                        <a:gd name="connsiteY0" fmla="*/ 319315 h 319315"/>
                        <a:gd name="connsiteX1" fmla="*/ 79829 w 769257"/>
                        <a:gd name="connsiteY1" fmla="*/ 0 h 319315"/>
                        <a:gd name="connsiteX2" fmla="*/ 689428 w 769257"/>
                        <a:gd name="connsiteY2" fmla="*/ 0 h 319315"/>
                        <a:gd name="connsiteX3" fmla="*/ 769257 w 769257"/>
                        <a:gd name="connsiteY3" fmla="*/ 319315 h 319315"/>
                        <a:gd name="connsiteX4" fmla="*/ 0 w 769257"/>
                        <a:gd name="connsiteY4" fmla="*/ 319315 h 319315"/>
                        <a:gd name="connsiteX0" fmla="*/ 0 w 769257"/>
                        <a:gd name="connsiteY0" fmla="*/ 319315 h 319315"/>
                        <a:gd name="connsiteX1" fmla="*/ 79829 w 769257"/>
                        <a:gd name="connsiteY1" fmla="*/ 0 h 319315"/>
                        <a:gd name="connsiteX2" fmla="*/ 689428 w 769257"/>
                        <a:gd name="connsiteY2" fmla="*/ 0 h 319315"/>
                        <a:gd name="connsiteX3" fmla="*/ 769257 w 769257"/>
                        <a:gd name="connsiteY3" fmla="*/ 319315 h 319315"/>
                        <a:gd name="connsiteX4" fmla="*/ 0 w 769257"/>
                        <a:gd name="connsiteY4" fmla="*/ 319315 h 319315"/>
                        <a:gd name="connsiteX0" fmla="*/ 0 w 769257"/>
                        <a:gd name="connsiteY0" fmla="*/ 319315 h 319315"/>
                        <a:gd name="connsiteX1" fmla="*/ 79829 w 769257"/>
                        <a:gd name="connsiteY1" fmla="*/ 0 h 319315"/>
                        <a:gd name="connsiteX2" fmla="*/ 689428 w 769257"/>
                        <a:gd name="connsiteY2" fmla="*/ 0 h 319315"/>
                        <a:gd name="connsiteX3" fmla="*/ 769257 w 769257"/>
                        <a:gd name="connsiteY3" fmla="*/ 319315 h 319315"/>
                        <a:gd name="connsiteX4" fmla="*/ 0 w 769257"/>
                        <a:gd name="connsiteY4" fmla="*/ 319315 h 319315"/>
                        <a:gd name="connsiteX0" fmla="*/ 0 w 769257"/>
                        <a:gd name="connsiteY0" fmla="*/ 319315 h 319315"/>
                        <a:gd name="connsiteX1" fmla="*/ 79829 w 769257"/>
                        <a:gd name="connsiteY1" fmla="*/ 0 h 319315"/>
                        <a:gd name="connsiteX2" fmla="*/ 689428 w 769257"/>
                        <a:gd name="connsiteY2" fmla="*/ 0 h 319315"/>
                        <a:gd name="connsiteX3" fmla="*/ 769257 w 769257"/>
                        <a:gd name="connsiteY3" fmla="*/ 319315 h 319315"/>
                        <a:gd name="connsiteX4" fmla="*/ 0 w 769257"/>
                        <a:gd name="connsiteY4" fmla="*/ 319315 h 319315"/>
                        <a:gd name="connsiteX0" fmla="*/ 0 w 769257"/>
                        <a:gd name="connsiteY0" fmla="*/ 319315 h 319315"/>
                        <a:gd name="connsiteX1" fmla="*/ 79829 w 769257"/>
                        <a:gd name="connsiteY1" fmla="*/ 0 h 319315"/>
                        <a:gd name="connsiteX2" fmla="*/ 689428 w 769257"/>
                        <a:gd name="connsiteY2" fmla="*/ 0 h 319315"/>
                        <a:gd name="connsiteX3" fmla="*/ 769257 w 769257"/>
                        <a:gd name="connsiteY3" fmla="*/ 319315 h 319315"/>
                        <a:gd name="connsiteX4" fmla="*/ 0 w 769257"/>
                        <a:gd name="connsiteY4" fmla="*/ 319315 h 319315"/>
                        <a:gd name="connsiteX0" fmla="*/ 0 w 769257"/>
                        <a:gd name="connsiteY0" fmla="*/ 319315 h 372990"/>
                        <a:gd name="connsiteX1" fmla="*/ 79829 w 769257"/>
                        <a:gd name="connsiteY1" fmla="*/ 0 h 372990"/>
                        <a:gd name="connsiteX2" fmla="*/ 689428 w 769257"/>
                        <a:gd name="connsiteY2" fmla="*/ 0 h 372990"/>
                        <a:gd name="connsiteX3" fmla="*/ 769257 w 769257"/>
                        <a:gd name="connsiteY3" fmla="*/ 319315 h 372990"/>
                        <a:gd name="connsiteX4" fmla="*/ 0 w 769257"/>
                        <a:gd name="connsiteY4" fmla="*/ 319315 h 372990"/>
                        <a:gd name="connsiteX0" fmla="*/ 0 w 769257"/>
                        <a:gd name="connsiteY0" fmla="*/ 319315 h 401491"/>
                        <a:gd name="connsiteX1" fmla="*/ 79829 w 769257"/>
                        <a:gd name="connsiteY1" fmla="*/ 0 h 401491"/>
                        <a:gd name="connsiteX2" fmla="*/ 689428 w 769257"/>
                        <a:gd name="connsiteY2" fmla="*/ 0 h 401491"/>
                        <a:gd name="connsiteX3" fmla="*/ 769257 w 769257"/>
                        <a:gd name="connsiteY3" fmla="*/ 319315 h 401491"/>
                        <a:gd name="connsiteX4" fmla="*/ 0 w 769257"/>
                        <a:gd name="connsiteY4" fmla="*/ 319315 h 4014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69257" h="401491">
                          <a:moveTo>
                            <a:pt x="0" y="319315"/>
                          </a:moveTo>
                          <a:cubicBezTo>
                            <a:pt x="222142" y="201375"/>
                            <a:pt x="53219" y="106438"/>
                            <a:pt x="79829" y="0"/>
                          </a:cubicBezTo>
                          <a:lnTo>
                            <a:pt x="689428" y="0"/>
                          </a:lnTo>
                          <a:cubicBezTo>
                            <a:pt x="716038" y="106438"/>
                            <a:pt x="564368" y="230130"/>
                            <a:pt x="769257" y="319315"/>
                          </a:cubicBezTo>
                          <a:cubicBezTo>
                            <a:pt x="461080" y="440085"/>
                            <a:pt x="216162" y="417081"/>
                            <a:pt x="0" y="319315"/>
                          </a:cubicBezTo>
                          <a:close/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" name="Trapezoid 4">
                      <a:extLst>
                        <a:ext uri="{FF2B5EF4-FFF2-40B4-BE49-F238E27FC236}">
                          <a16:creationId xmlns="" xmlns:a16="http://schemas.microsoft.com/office/drawing/2014/main" id="{FE52FA70-D914-4089-A0CA-E88D44330641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742221" y="2278741"/>
                      <a:ext cx="769257" cy="319315"/>
                    </a:xfrm>
                    <a:prstGeom prst="trapezoid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" name="Trapezoid 5">
                      <a:extLst>
                        <a:ext uri="{FF2B5EF4-FFF2-40B4-BE49-F238E27FC236}">
                          <a16:creationId xmlns="" xmlns:a16="http://schemas.microsoft.com/office/drawing/2014/main" id="{1BB3CAD0-BCAE-438A-B9A3-BE218C7F2B3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883291" y="2029611"/>
                      <a:ext cx="516996" cy="269831"/>
                    </a:xfrm>
                    <a:custGeom>
                      <a:avLst/>
                      <a:gdLst>
                        <a:gd name="connsiteX0" fmla="*/ 0 w 769257"/>
                        <a:gd name="connsiteY0" fmla="*/ 319315 h 319315"/>
                        <a:gd name="connsiteX1" fmla="*/ 79829 w 769257"/>
                        <a:gd name="connsiteY1" fmla="*/ 0 h 319315"/>
                        <a:gd name="connsiteX2" fmla="*/ 689428 w 769257"/>
                        <a:gd name="connsiteY2" fmla="*/ 0 h 319315"/>
                        <a:gd name="connsiteX3" fmla="*/ 769257 w 769257"/>
                        <a:gd name="connsiteY3" fmla="*/ 319315 h 319315"/>
                        <a:gd name="connsiteX4" fmla="*/ 0 w 769257"/>
                        <a:gd name="connsiteY4" fmla="*/ 319315 h 319315"/>
                        <a:gd name="connsiteX0" fmla="*/ 0 w 769257"/>
                        <a:gd name="connsiteY0" fmla="*/ 319315 h 319315"/>
                        <a:gd name="connsiteX1" fmla="*/ 79829 w 769257"/>
                        <a:gd name="connsiteY1" fmla="*/ 0 h 319315"/>
                        <a:gd name="connsiteX2" fmla="*/ 689428 w 769257"/>
                        <a:gd name="connsiteY2" fmla="*/ 0 h 319315"/>
                        <a:gd name="connsiteX3" fmla="*/ 769257 w 769257"/>
                        <a:gd name="connsiteY3" fmla="*/ 319315 h 319315"/>
                        <a:gd name="connsiteX4" fmla="*/ 0 w 769257"/>
                        <a:gd name="connsiteY4" fmla="*/ 319315 h 319315"/>
                        <a:gd name="connsiteX0" fmla="*/ 0 w 769257"/>
                        <a:gd name="connsiteY0" fmla="*/ 319315 h 319315"/>
                        <a:gd name="connsiteX1" fmla="*/ 79829 w 769257"/>
                        <a:gd name="connsiteY1" fmla="*/ 0 h 319315"/>
                        <a:gd name="connsiteX2" fmla="*/ 689428 w 769257"/>
                        <a:gd name="connsiteY2" fmla="*/ 0 h 319315"/>
                        <a:gd name="connsiteX3" fmla="*/ 769257 w 769257"/>
                        <a:gd name="connsiteY3" fmla="*/ 319315 h 319315"/>
                        <a:gd name="connsiteX4" fmla="*/ 0 w 769257"/>
                        <a:gd name="connsiteY4" fmla="*/ 319315 h 319315"/>
                        <a:gd name="connsiteX0" fmla="*/ 0 w 769257"/>
                        <a:gd name="connsiteY0" fmla="*/ 319315 h 319315"/>
                        <a:gd name="connsiteX1" fmla="*/ 79829 w 769257"/>
                        <a:gd name="connsiteY1" fmla="*/ 0 h 319315"/>
                        <a:gd name="connsiteX2" fmla="*/ 689428 w 769257"/>
                        <a:gd name="connsiteY2" fmla="*/ 0 h 319315"/>
                        <a:gd name="connsiteX3" fmla="*/ 769257 w 769257"/>
                        <a:gd name="connsiteY3" fmla="*/ 319315 h 319315"/>
                        <a:gd name="connsiteX4" fmla="*/ 0 w 769257"/>
                        <a:gd name="connsiteY4" fmla="*/ 319315 h 319315"/>
                        <a:gd name="connsiteX0" fmla="*/ 0 w 769257"/>
                        <a:gd name="connsiteY0" fmla="*/ 319315 h 319315"/>
                        <a:gd name="connsiteX1" fmla="*/ 79829 w 769257"/>
                        <a:gd name="connsiteY1" fmla="*/ 0 h 319315"/>
                        <a:gd name="connsiteX2" fmla="*/ 689428 w 769257"/>
                        <a:gd name="connsiteY2" fmla="*/ 0 h 319315"/>
                        <a:gd name="connsiteX3" fmla="*/ 769257 w 769257"/>
                        <a:gd name="connsiteY3" fmla="*/ 319315 h 319315"/>
                        <a:gd name="connsiteX4" fmla="*/ 0 w 769257"/>
                        <a:gd name="connsiteY4" fmla="*/ 319315 h 319315"/>
                        <a:gd name="connsiteX0" fmla="*/ 0 w 769257"/>
                        <a:gd name="connsiteY0" fmla="*/ 319315 h 372990"/>
                        <a:gd name="connsiteX1" fmla="*/ 79829 w 769257"/>
                        <a:gd name="connsiteY1" fmla="*/ 0 h 372990"/>
                        <a:gd name="connsiteX2" fmla="*/ 689428 w 769257"/>
                        <a:gd name="connsiteY2" fmla="*/ 0 h 372990"/>
                        <a:gd name="connsiteX3" fmla="*/ 769257 w 769257"/>
                        <a:gd name="connsiteY3" fmla="*/ 319315 h 372990"/>
                        <a:gd name="connsiteX4" fmla="*/ 0 w 769257"/>
                        <a:gd name="connsiteY4" fmla="*/ 319315 h 372990"/>
                        <a:gd name="connsiteX0" fmla="*/ 0 w 769257"/>
                        <a:gd name="connsiteY0" fmla="*/ 319315 h 401491"/>
                        <a:gd name="connsiteX1" fmla="*/ 79829 w 769257"/>
                        <a:gd name="connsiteY1" fmla="*/ 0 h 401491"/>
                        <a:gd name="connsiteX2" fmla="*/ 689428 w 769257"/>
                        <a:gd name="connsiteY2" fmla="*/ 0 h 401491"/>
                        <a:gd name="connsiteX3" fmla="*/ 769257 w 769257"/>
                        <a:gd name="connsiteY3" fmla="*/ 319315 h 401491"/>
                        <a:gd name="connsiteX4" fmla="*/ 0 w 769257"/>
                        <a:gd name="connsiteY4" fmla="*/ 319315 h 4014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69257" h="401491">
                          <a:moveTo>
                            <a:pt x="0" y="319315"/>
                          </a:moveTo>
                          <a:cubicBezTo>
                            <a:pt x="222142" y="201375"/>
                            <a:pt x="53219" y="106438"/>
                            <a:pt x="79829" y="0"/>
                          </a:cubicBezTo>
                          <a:lnTo>
                            <a:pt x="689428" y="0"/>
                          </a:lnTo>
                          <a:cubicBezTo>
                            <a:pt x="716038" y="106438"/>
                            <a:pt x="564368" y="230130"/>
                            <a:pt x="769257" y="319315"/>
                          </a:cubicBezTo>
                          <a:cubicBezTo>
                            <a:pt x="461080" y="440085"/>
                            <a:pt x="216162" y="417081"/>
                            <a:pt x="0" y="319315"/>
                          </a:cubicBezTo>
                          <a:close/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9" name="Straight Connector 8">
                      <a:extLst>
                        <a:ext uri="{FF2B5EF4-FFF2-40B4-BE49-F238E27FC236}">
                          <a16:creationId xmlns="" xmlns:a16="http://schemas.microsoft.com/office/drawing/2014/main" id="{9FCEE203-51B1-4B55-A5AA-7CC9ED7C4EC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078723" y="1407596"/>
                      <a:ext cx="0" cy="622017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" name="Group 10">
                    <a:extLst>
                      <a:ext uri="{FF2B5EF4-FFF2-40B4-BE49-F238E27FC236}">
                        <a16:creationId xmlns="" xmlns:a16="http://schemas.microsoft.com/office/drawing/2014/main" id="{26C0B53B-A3B4-41FD-91AD-9C9AA1DDAA01}"/>
                      </a:ext>
                    </a:extLst>
                  </p:cNvPr>
                  <p:cNvGrpSpPr/>
                  <p:nvPr/>
                </p:nvGrpSpPr>
                <p:grpSpPr>
                  <a:xfrm>
                    <a:off x="7650559" y="1407596"/>
                    <a:ext cx="769257" cy="1190430"/>
                    <a:chOff x="3742221" y="1407626"/>
                    <a:chExt cx="769257" cy="1190430"/>
                  </a:xfrm>
                </p:grpSpPr>
                <p:sp>
                  <p:nvSpPr>
                    <p:cNvPr id="12" name="Trapezoid 5">
                      <a:extLst>
                        <a:ext uri="{FF2B5EF4-FFF2-40B4-BE49-F238E27FC236}">
                          <a16:creationId xmlns="" xmlns:a16="http://schemas.microsoft.com/office/drawing/2014/main" id="{F874A9BC-684B-4C01-A7C6-048897A37C30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820225" y="2088739"/>
                      <a:ext cx="516996" cy="269831"/>
                    </a:xfrm>
                    <a:custGeom>
                      <a:avLst/>
                      <a:gdLst>
                        <a:gd name="connsiteX0" fmla="*/ 0 w 769257"/>
                        <a:gd name="connsiteY0" fmla="*/ 319315 h 319315"/>
                        <a:gd name="connsiteX1" fmla="*/ 79829 w 769257"/>
                        <a:gd name="connsiteY1" fmla="*/ 0 h 319315"/>
                        <a:gd name="connsiteX2" fmla="*/ 689428 w 769257"/>
                        <a:gd name="connsiteY2" fmla="*/ 0 h 319315"/>
                        <a:gd name="connsiteX3" fmla="*/ 769257 w 769257"/>
                        <a:gd name="connsiteY3" fmla="*/ 319315 h 319315"/>
                        <a:gd name="connsiteX4" fmla="*/ 0 w 769257"/>
                        <a:gd name="connsiteY4" fmla="*/ 319315 h 319315"/>
                        <a:gd name="connsiteX0" fmla="*/ 0 w 769257"/>
                        <a:gd name="connsiteY0" fmla="*/ 319315 h 319315"/>
                        <a:gd name="connsiteX1" fmla="*/ 79829 w 769257"/>
                        <a:gd name="connsiteY1" fmla="*/ 0 h 319315"/>
                        <a:gd name="connsiteX2" fmla="*/ 689428 w 769257"/>
                        <a:gd name="connsiteY2" fmla="*/ 0 h 319315"/>
                        <a:gd name="connsiteX3" fmla="*/ 769257 w 769257"/>
                        <a:gd name="connsiteY3" fmla="*/ 319315 h 319315"/>
                        <a:gd name="connsiteX4" fmla="*/ 0 w 769257"/>
                        <a:gd name="connsiteY4" fmla="*/ 319315 h 319315"/>
                        <a:gd name="connsiteX0" fmla="*/ 0 w 769257"/>
                        <a:gd name="connsiteY0" fmla="*/ 319315 h 319315"/>
                        <a:gd name="connsiteX1" fmla="*/ 79829 w 769257"/>
                        <a:gd name="connsiteY1" fmla="*/ 0 h 319315"/>
                        <a:gd name="connsiteX2" fmla="*/ 689428 w 769257"/>
                        <a:gd name="connsiteY2" fmla="*/ 0 h 319315"/>
                        <a:gd name="connsiteX3" fmla="*/ 769257 w 769257"/>
                        <a:gd name="connsiteY3" fmla="*/ 319315 h 319315"/>
                        <a:gd name="connsiteX4" fmla="*/ 0 w 769257"/>
                        <a:gd name="connsiteY4" fmla="*/ 319315 h 319315"/>
                        <a:gd name="connsiteX0" fmla="*/ 0 w 769257"/>
                        <a:gd name="connsiteY0" fmla="*/ 319315 h 319315"/>
                        <a:gd name="connsiteX1" fmla="*/ 79829 w 769257"/>
                        <a:gd name="connsiteY1" fmla="*/ 0 h 319315"/>
                        <a:gd name="connsiteX2" fmla="*/ 689428 w 769257"/>
                        <a:gd name="connsiteY2" fmla="*/ 0 h 319315"/>
                        <a:gd name="connsiteX3" fmla="*/ 769257 w 769257"/>
                        <a:gd name="connsiteY3" fmla="*/ 319315 h 319315"/>
                        <a:gd name="connsiteX4" fmla="*/ 0 w 769257"/>
                        <a:gd name="connsiteY4" fmla="*/ 319315 h 319315"/>
                        <a:gd name="connsiteX0" fmla="*/ 0 w 769257"/>
                        <a:gd name="connsiteY0" fmla="*/ 319315 h 319315"/>
                        <a:gd name="connsiteX1" fmla="*/ 79829 w 769257"/>
                        <a:gd name="connsiteY1" fmla="*/ 0 h 319315"/>
                        <a:gd name="connsiteX2" fmla="*/ 689428 w 769257"/>
                        <a:gd name="connsiteY2" fmla="*/ 0 h 319315"/>
                        <a:gd name="connsiteX3" fmla="*/ 769257 w 769257"/>
                        <a:gd name="connsiteY3" fmla="*/ 319315 h 319315"/>
                        <a:gd name="connsiteX4" fmla="*/ 0 w 769257"/>
                        <a:gd name="connsiteY4" fmla="*/ 319315 h 319315"/>
                        <a:gd name="connsiteX0" fmla="*/ 0 w 769257"/>
                        <a:gd name="connsiteY0" fmla="*/ 319315 h 372990"/>
                        <a:gd name="connsiteX1" fmla="*/ 79829 w 769257"/>
                        <a:gd name="connsiteY1" fmla="*/ 0 h 372990"/>
                        <a:gd name="connsiteX2" fmla="*/ 689428 w 769257"/>
                        <a:gd name="connsiteY2" fmla="*/ 0 h 372990"/>
                        <a:gd name="connsiteX3" fmla="*/ 769257 w 769257"/>
                        <a:gd name="connsiteY3" fmla="*/ 319315 h 372990"/>
                        <a:gd name="connsiteX4" fmla="*/ 0 w 769257"/>
                        <a:gd name="connsiteY4" fmla="*/ 319315 h 372990"/>
                        <a:gd name="connsiteX0" fmla="*/ 0 w 769257"/>
                        <a:gd name="connsiteY0" fmla="*/ 319315 h 401491"/>
                        <a:gd name="connsiteX1" fmla="*/ 79829 w 769257"/>
                        <a:gd name="connsiteY1" fmla="*/ 0 h 401491"/>
                        <a:gd name="connsiteX2" fmla="*/ 689428 w 769257"/>
                        <a:gd name="connsiteY2" fmla="*/ 0 h 401491"/>
                        <a:gd name="connsiteX3" fmla="*/ 769257 w 769257"/>
                        <a:gd name="connsiteY3" fmla="*/ 319315 h 401491"/>
                        <a:gd name="connsiteX4" fmla="*/ 0 w 769257"/>
                        <a:gd name="connsiteY4" fmla="*/ 319315 h 4014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69257" h="401491">
                          <a:moveTo>
                            <a:pt x="0" y="319315"/>
                          </a:moveTo>
                          <a:cubicBezTo>
                            <a:pt x="222142" y="201375"/>
                            <a:pt x="53219" y="106438"/>
                            <a:pt x="79829" y="0"/>
                          </a:cubicBezTo>
                          <a:lnTo>
                            <a:pt x="689428" y="0"/>
                          </a:lnTo>
                          <a:cubicBezTo>
                            <a:pt x="716038" y="106438"/>
                            <a:pt x="564368" y="230130"/>
                            <a:pt x="769257" y="319315"/>
                          </a:cubicBezTo>
                          <a:cubicBezTo>
                            <a:pt x="461080" y="440085"/>
                            <a:pt x="216162" y="417081"/>
                            <a:pt x="0" y="319315"/>
                          </a:cubicBezTo>
                          <a:close/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3" name="Trapezoid 12">
                      <a:extLst>
                        <a:ext uri="{FF2B5EF4-FFF2-40B4-BE49-F238E27FC236}">
                          <a16:creationId xmlns="" xmlns:a16="http://schemas.microsoft.com/office/drawing/2014/main" id="{65127957-ADCB-4BBE-B167-98C68D9B498D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742221" y="2278741"/>
                      <a:ext cx="769257" cy="319315"/>
                    </a:xfrm>
                    <a:prstGeom prst="trapezoid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" name="Trapezoid 5">
                      <a:extLst>
                        <a:ext uri="{FF2B5EF4-FFF2-40B4-BE49-F238E27FC236}">
                          <a16:creationId xmlns="" xmlns:a16="http://schemas.microsoft.com/office/drawing/2014/main" id="{D6D1F57F-3874-41E3-8C9F-794B2F720E5E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3883291" y="2029611"/>
                      <a:ext cx="516996" cy="269831"/>
                    </a:xfrm>
                    <a:custGeom>
                      <a:avLst/>
                      <a:gdLst>
                        <a:gd name="connsiteX0" fmla="*/ 0 w 769257"/>
                        <a:gd name="connsiteY0" fmla="*/ 319315 h 319315"/>
                        <a:gd name="connsiteX1" fmla="*/ 79829 w 769257"/>
                        <a:gd name="connsiteY1" fmla="*/ 0 h 319315"/>
                        <a:gd name="connsiteX2" fmla="*/ 689428 w 769257"/>
                        <a:gd name="connsiteY2" fmla="*/ 0 h 319315"/>
                        <a:gd name="connsiteX3" fmla="*/ 769257 w 769257"/>
                        <a:gd name="connsiteY3" fmla="*/ 319315 h 319315"/>
                        <a:gd name="connsiteX4" fmla="*/ 0 w 769257"/>
                        <a:gd name="connsiteY4" fmla="*/ 319315 h 319315"/>
                        <a:gd name="connsiteX0" fmla="*/ 0 w 769257"/>
                        <a:gd name="connsiteY0" fmla="*/ 319315 h 319315"/>
                        <a:gd name="connsiteX1" fmla="*/ 79829 w 769257"/>
                        <a:gd name="connsiteY1" fmla="*/ 0 h 319315"/>
                        <a:gd name="connsiteX2" fmla="*/ 689428 w 769257"/>
                        <a:gd name="connsiteY2" fmla="*/ 0 h 319315"/>
                        <a:gd name="connsiteX3" fmla="*/ 769257 w 769257"/>
                        <a:gd name="connsiteY3" fmla="*/ 319315 h 319315"/>
                        <a:gd name="connsiteX4" fmla="*/ 0 w 769257"/>
                        <a:gd name="connsiteY4" fmla="*/ 319315 h 319315"/>
                        <a:gd name="connsiteX0" fmla="*/ 0 w 769257"/>
                        <a:gd name="connsiteY0" fmla="*/ 319315 h 319315"/>
                        <a:gd name="connsiteX1" fmla="*/ 79829 w 769257"/>
                        <a:gd name="connsiteY1" fmla="*/ 0 h 319315"/>
                        <a:gd name="connsiteX2" fmla="*/ 689428 w 769257"/>
                        <a:gd name="connsiteY2" fmla="*/ 0 h 319315"/>
                        <a:gd name="connsiteX3" fmla="*/ 769257 w 769257"/>
                        <a:gd name="connsiteY3" fmla="*/ 319315 h 319315"/>
                        <a:gd name="connsiteX4" fmla="*/ 0 w 769257"/>
                        <a:gd name="connsiteY4" fmla="*/ 319315 h 319315"/>
                        <a:gd name="connsiteX0" fmla="*/ 0 w 769257"/>
                        <a:gd name="connsiteY0" fmla="*/ 319315 h 319315"/>
                        <a:gd name="connsiteX1" fmla="*/ 79829 w 769257"/>
                        <a:gd name="connsiteY1" fmla="*/ 0 h 319315"/>
                        <a:gd name="connsiteX2" fmla="*/ 689428 w 769257"/>
                        <a:gd name="connsiteY2" fmla="*/ 0 h 319315"/>
                        <a:gd name="connsiteX3" fmla="*/ 769257 w 769257"/>
                        <a:gd name="connsiteY3" fmla="*/ 319315 h 319315"/>
                        <a:gd name="connsiteX4" fmla="*/ 0 w 769257"/>
                        <a:gd name="connsiteY4" fmla="*/ 319315 h 319315"/>
                        <a:gd name="connsiteX0" fmla="*/ 0 w 769257"/>
                        <a:gd name="connsiteY0" fmla="*/ 319315 h 319315"/>
                        <a:gd name="connsiteX1" fmla="*/ 79829 w 769257"/>
                        <a:gd name="connsiteY1" fmla="*/ 0 h 319315"/>
                        <a:gd name="connsiteX2" fmla="*/ 689428 w 769257"/>
                        <a:gd name="connsiteY2" fmla="*/ 0 h 319315"/>
                        <a:gd name="connsiteX3" fmla="*/ 769257 w 769257"/>
                        <a:gd name="connsiteY3" fmla="*/ 319315 h 319315"/>
                        <a:gd name="connsiteX4" fmla="*/ 0 w 769257"/>
                        <a:gd name="connsiteY4" fmla="*/ 319315 h 319315"/>
                        <a:gd name="connsiteX0" fmla="*/ 0 w 769257"/>
                        <a:gd name="connsiteY0" fmla="*/ 319315 h 372990"/>
                        <a:gd name="connsiteX1" fmla="*/ 79829 w 769257"/>
                        <a:gd name="connsiteY1" fmla="*/ 0 h 372990"/>
                        <a:gd name="connsiteX2" fmla="*/ 689428 w 769257"/>
                        <a:gd name="connsiteY2" fmla="*/ 0 h 372990"/>
                        <a:gd name="connsiteX3" fmla="*/ 769257 w 769257"/>
                        <a:gd name="connsiteY3" fmla="*/ 319315 h 372990"/>
                        <a:gd name="connsiteX4" fmla="*/ 0 w 769257"/>
                        <a:gd name="connsiteY4" fmla="*/ 319315 h 372990"/>
                        <a:gd name="connsiteX0" fmla="*/ 0 w 769257"/>
                        <a:gd name="connsiteY0" fmla="*/ 319315 h 401491"/>
                        <a:gd name="connsiteX1" fmla="*/ 79829 w 769257"/>
                        <a:gd name="connsiteY1" fmla="*/ 0 h 401491"/>
                        <a:gd name="connsiteX2" fmla="*/ 689428 w 769257"/>
                        <a:gd name="connsiteY2" fmla="*/ 0 h 401491"/>
                        <a:gd name="connsiteX3" fmla="*/ 769257 w 769257"/>
                        <a:gd name="connsiteY3" fmla="*/ 319315 h 401491"/>
                        <a:gd name="connsiteX4" fmla="*/ 0 w 769257"/>
                        <a:gd name="connsiteY4" fmla="*/ 319315 h 4014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69257" h="401491">
                          <a:moveTo>
                            <a:pt x="0" y="319315"/>
                          </a:moveTo>
                          <a:cubicBezTo>
                            <a:pt x="222142" y="201375"/>
                            <a:pt x="53219" y="106438"/>
                            <a:pt x="79829" y="0"/>
                          </a:cubicBezTo>
                          <a:lnTo>
                            <a:pt x="689428" y="0"/>
                          </a:lnTo>
                          <a:cubicBezTo>
                            <a:pt x="716038" y="106438"/>
                            <a:pt x="564368" y="230130"/>
                            <a:pt x="769257" y="319315"/>
                          </a:cubicBezTo>
                          <a:cubicBezTo>
                            <a:pt x="461080" y="440085"/>
                            <a:pt x="216162" y="417081"/>
                            <a:pt x="0" y="319315"/>
                          </a:cubicBezTo>
                          <a:close/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cxnSp>
                  <p:nvCxnSpPr>
                    <p:cNvPr id="15" name="Straight Connector 14">
                      <a:extLst>
                        <a:ext uri="{FF2B5EF4-FFF2-40B4-BE49-F238E27FC236}">
                          <a16:creationId xmlns="" xmlns:a16="http://schemas.microsoft.com/office/drawing/2014/main" id="{625CE55D-7B7B-49A3-963B-C0698B38CBF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4078723" y="1407626"/>
                      <a:ext cx="0" cy="62198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" name="Rectangle 15">
                    <a:extLst>
                      <a:ext uri="{FF2B5EF4-FFF2-40B4-BE49-F238E27FC236}">
                        <a16:creationId xmlns="" xmlns:a16="http://schemas.microsoft.com/office/drawing/2014/main" id="{AF386CF5-AA76-45C1-9E24-6AC5CC90D948}"/>
                      </a:ext>
                    </a:extLst>
                  </p:cNvPr>
                  <p:cNvSpPr/>
                  <p:nvPr/>
                </p:nvSpPr>
                <p:spPr>
                  <a:xfrm>
                    <a:off x="3742220" y="2741832"/>
                    <a:ext cx="4766575" cy="3081465"/>
                  </a:xfrm>
                  <a:prstGeom prst="rect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86" name="Straight Connector 85">
                  <a:extLst>
                    <a:ext uri="{FF2B5EF4-FFF2-40B4-BE49-F238E27FC236}">
                      <a16:creationId xmlns="" xmlns:a16="http://schemas.microsoft.com/office/drawing/2014/main" id="{96DBE226-7C1F-4373-86FB-C698051113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2204" y="1761433"/>
                  <a:ext cx="3236197" cy="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" name="Rectangle 1"/>
              <p:cNvSpPr/>
              <p:nvPr/>
            </p:nvSpPr>
            <p:spPr>
              <a:xfrm>
                <a:off x="3241438" y="1763312"/>
                <a:ext cx="2422459" cy="6525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 err="1" smtClean="0">
                    <a:ln w="1905"/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4800" b="1" dirty="0" smtClean="0">
                    <a:ln w="1905"/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 smtClean="0">
                    <a:ln w="1905"/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r>
                  <a:rPr lang="en-US" sz="4800" b="1" dirty="0" smtClean="0">
                    <a:ln w="1905"/>
                    <a:solidFill>
                      <a:schemeClr val="accent2">
                        <a:lumMod val="75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800" b="1" dirty="0">
                  <a:ln w="1905"/>
                  <a:solidFill>
                    <a:schemeClr val="accent2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523199" y="2552700"/>
              <a:ext cx="596784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মাছ কিসের উপর নির্ভর করে, কীভাবে?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গাছ </a:t>
              </a:r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কিসের উপর নির্ভর করে, কীভাবে?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90500"/>
            <a:ext cx="776111" cy="6286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500"/>
            <a:ext cx="886984" cy="7556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467100"/>
            <a:ext cx="3200400" cy="197058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0" y="0"/>
            <a:ext cx="9144000" cy="5715000"/>
            <a:chOff x="0" y="0"/>
            <a:chExt cx="9144000" cy="685800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004064"/>
              <a:ext cx="8915400" cy="733122"/>
            </a:xfrm>
            <a:prstGeom prst="rect">
              <a:avLst/>
            </a:prstGeom>
          </p:spPr>
        </p:pic>
        <p:sp>
          <p:nvSpPr>
            <p:cNvPr id="30" name="Frame 29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9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Frame 30"/>
            <p:cNvSpPr/>
            <p:nvPr/>
          </p:nvSpPr>
          <p:spPr>
            <a:xfrm>
              <a:off x="76200" y="76200"/>
              <a:ext cx="8991600" cy="6705600"/>
            </a:xfrm>
            <a:prstGeom prst="frame">
              <a:avLst>
                <a:gd name="adj1" fmla="val 778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24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830997"/>
            <a:chOff x="0" y="0"/>
            <a:chExt cx="9144000" cy="997196"/>
          </a:xfrm>
        </p:grpSpPr>
        <p:sp>
          <p:nvSpPr>
            <p:cNvPr id="4" name="TextBox 3"/>
            <p:cNvSpPr txBox="1"/>
            <p:nvPr/>
          </p:nvSpPr>
          <p:spPr>
            <a:xfrm>
              <a:off x="2743200" y="0"/>
              <a:ext cx="3352800" cy="997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মূল্যায়ন  </a:t>
              </a:r>
              <a:endPara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Down Ribbon 4"/>
            <p:cNvSpPr/>
            <p:nvPr/>
          </p:nvSpPr>
          <p:spPr>
            <a:xfrm>
              <a:off x="0" y="0"/>
              <a:ext cx="9144000" cy="838200"/>
            </a:xfrm>
            <a:prstGeom prst="ribb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838200" y="1333500"/>
            <a:ext cx="403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মানুষের উচিৎ-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3495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ক। যত্ন করা  	  		খ। ধংস করা</a:t>
            </a:r>
          </a:p>
          <a:p>
            <a:pPr algn="just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গ। ঘৃণা করা 	    		ঘ। হিংসা করা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0" cy="5715000"/>
            <a:chOff x="0" y="0"/>
            <a:chExt cx="9144000" cy="68580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004064"/>
              <a:ext cx="8915400" cy="733122"/>
            </a:xfrm>
            <a:prstGeom prst="rect">
              <a:avLst/>
            </a:prstGeom>
          </p:spPr>
        </p:pic>
        <p:sp>
          <p:nvSpPr>
            <p:cNvPr id="13" name="Frame 1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9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Frame 13"/>
            <p:cNvSpPr/>
            <p:nvPr/>
          </p:nvSpPr>
          <p:spPr>
            <a:xfrm>
              <a:off x="76200" y="76200"/>
              <a:ext cx="8991600" cy="6705600"/>
            </a:xfrm>
            <a:prstGeom prst="frame">
              <a:avLst>
                <a:gd name="adj1" fmla="val 778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25662"/>
            <a:ext cx="849119" cy="690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0160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মানুষ নির্ভর করে -</a:t>
            </a:r>
            <a:endParaRPr lang="bn-BD" sz="3600" dirty="0" smtClean="0">
              <a:solidFill>
                <a:srgbClr val="7030A0"/>
              </a:solidFill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en-US" sz="3600" dirty="0" smtClean="0">
                <a:solidFill>
                  <a:srgbClr val="7030A0"/>
                </a:solidFill>
              </a:rPr>
              <a:t> 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প্রকৃতিতে 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 যন্তুতে</a:t>
            </a:r>
            <a:endParaRPr lang="en-US" sz="3600" dirty="0" smtClean="0">
              <a:solidFill>
                <a:srgbClr val="7030A0"/>
              </a:solidFill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bn-BD" sz="3600" dirty="0" smtClean="0">
                <a:solidFill>
                  <a:srgbClr val="7030A0"/>
                </a:solidFill>
              </a:rPr>
              <a:t> </a:t>
            </a:r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ইশ্বরের উপর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30861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কোনটি সঠিক </a:t>
            </a:r>
          </a:p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ক।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  				খ।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	গ। </a:t>
            </a:r>
            <a:r>
              <a:rPr lang="en-US" sz="4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			ঘ।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bn-BD" sz="4000" dirty="0" smtClean="0">
                <a:solidFill>
                  <a:srgbClr val="7030A0"/>
                </a:solidFill>
                <a:latin typeface="Times New Roman" pitchFamily="18" charset="0"/>
              </a:rPr>
              <a:t>,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bn-BD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5715000"/>
            <a:chOff x="0" y="0"/>
            <a:chExt cx="9144000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004064"/>
              <a:ext cx="8915400" cy="733122"/>
            </a:xfrm>
            <a:prstGeom prst="rect">
              <a:avLst/>
            </a:prstGeom>
          </p:spPr>
        </p:pic>
        <p:sp>
          <p:nvSpPr>
            <p:cNvPr id="9" name="Frame 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9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/>
            <p:cNvSpPr/>
            <p:nvPr/>
          </p:nvSpPr>
          <p:spPr>
            <a:xfrm>
              <a:off x="76200" y="76200"/>
              <a:ext cx="8991600" cy="6705600"/>
            </a:xfrm>
            <a:prstGeom prst="frame">
              <a:avLst>
                <a:gd name="adj1" fmla="val 778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90500"/>
            <a:ext cx="776111" cy="628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500"/>
            <a:ext cx="886984" cy="7556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300896"/>
            <a:ext cx="849119" cy="690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784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8800" b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638300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 তোমার বাড়ির পরিবেশের উপর কীভাবে নির্ভর কর তা ব্যাখ্যা কর।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500"/>
            <a:ext cx="886984" cy="7556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3084849"/>
            <a:ext cx="3962400" cy="22399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11399">
            <a:off x="-173065" y="4143811"/>
            <a:ext cx="1924748" cy="139786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0" y="0"/>
            <a:ext cx="9144000" cy="5715000"/>
            <a:chOff x="0" y="0"/>
            <a:chExt cx="9144000" cy="68580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004064"/>
              <a:ext cx="8915400" cy="733122"/>
            </a:xfrm>
            <a:prstGeom prst="rect">
              <a:avLst/>
            </a:prstGeom>
          </p:spPr>
        </p:pic>
        <p:sp>
          <p:nvSpPr>
            <p:cNvPr id="18" name="Frame 1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9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ame 18"/>
            <p:cNvSpPr/>
            <p:nvPr/>
          </p:nvSpPr>
          <p:spPr>
            <a:xfrm>
              <a:off x="76200" y="76200"/>
              <a:ext cx="8991600" cy="6705600"/>
            </a:xfrm>
            <a:prstGeom prst="frame">
              <a:avLst>
                <a:gd name="adj1" fmla="val 778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15000"/>
            <a:chOff x="0" y="0"/>
            <a:chExt cx="9144000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004064"/>
              <a:ext cx="8915400" cy="733122"/>
            </a:xfrm>
            <a:prstGeom prst="rect">
              <a:avLst/>
            </a:prstGeom>
          </p:spPr>
        </p:pic>
        <p:sp>
          <p:nvSpPr>
            <p:cNvPr id="8" name="Frame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9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76200" y="76200"/>
              <a:ext cx="8991600" cy="6705600"/>
            </a:xfrm>
            <a:prstGeom prst="frame">
              <a:avLst>
                <a:gd name="adj1" fmla="val 778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500"/>
            <a:ext cx="8915400" cy="5550822"/>
          </a:xfrm>
          <a:prstGeom prst="rect">
            <a:avLst/>
          </a:prstGeom>
        </p:spPr>
      </p:pic>
      <p:sp>
        <p:nvSpPr>
          <p:cNvPr id="12" name="Smiley Face 11"/>
          <p:cNvSpPr/>
          <p:nvPr/>
        </p:nvSpPr>
        <p:spPr>
          <a:xfrm>
            <a:off x="0" y="400326"/>
            <a:ext cx="9144000" cy="1314174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2291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আগামী ক্লাসে আবার দেখা হবে।  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799" y="242455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2400" y="2434167"/>
            <a:ext cx="4114799" cy="2369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1" algn="ctr"/>
            <a:r>
              <a:rPr lang="en-US" sz="4400" b="1" dirty="0" err="1">
                <a:ln w="5080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বিপ্লব</a:t>
            </a:r>
            <a:r>
              <a:rPr lang="en-US" sz="4400" b="1" dirty="0">
                <a:ln w="5080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5080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বাস্কি</a:t>
            </a:r>
            <a:endParaRPr lang="en-US" sz="4400" b="1" dirty="0">
              <a:ln w="50800"/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ctr"/>
            <a:r>
              <a:rPr lang="bn-BD" sz="2400" b="1" dirty="0">
                <a:ln w="5080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lvl="1" algn="ctr"/>
            <a:r>
              <a:rPr lang="en-US" sz="2400" b="1" dirty="0" err="1">
                <a:ln w="5080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চব্বিশনগর</a:t>
            </a:r>
            <a:r>
              <a:rPr lang="en-US" sz="2400" b="1" dirty="0">
                <a:ln w="5080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5080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bn-BD" sz="2400" b="1" dirty="0">
                <a:ln w="5080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বিদ্যালয় ও কলেজ</a:t>
            </a:r>
          </a:p>
          <a:p>
            <a:pPr lvl="1" algn="ctr"/>
            <a:r>
              <a:rPr lang="en-US" sz="2400" b="1" dirty="0" err="1">
                <a:ln w="5080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গোদাগাড়ী</a:t>
            </a:r>
            <a:r>
              <a:rPr lang="bn-BD" sz="2400" b="1" dirty="0">
                <a:ln w="5080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রাজশাহী ।</a:t>
            </a:r>
          </a:p>
          <a:p>
            <a:pPr lvl="1" algn="ctr"/>
            <a:r>
              <a:rPr lang="en-US" b="1" dirty="0" smtClean="0">
                <a:ln w="5080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</a:t>
            </a:r>
            <a:r>
              <a:rPr lang="bn-BD" b="1" dirty="0" smtClean="0">
                <a:ln w="50800"/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mail- </a:t>
            </a:r>
            <a:r>
              <a:rPr lang="en-US" b="1" dirty="0" smtClean="0">
                <a:ln w="50800"/>
                <a:solidFill>
                  <a:sysClr val="windowText" lastClr="000000"/>
                </a:solidFill>
                <a:latin typeface="Times New Roman" pitchFamily="18" charset="0"/>
                <a:cs typeface="NikoshBAN" panose="02000000000000000000" pitchFamily="2" charset="0"/>
              </a:rPr>
              <a:t>biplobbraj88</a:t>
            </a:r>
            <a:r>
              <a:rPr lang="bn-BD" b="1" dirty="0" smtClean="0">
                <a:ln w="50800"/>
                <a:solidFill>
                  <a:sysClr val="windowText" lastClr="000000"/>
                </a:solidFill>
                <a:latin typeface="Times New Roman" pitchFamily="18" charset="0"/>
                <a:cs typeface="NikoshBAN" panose="02000000000000000000" pitchFamily="2" charset="0"/>
              </a:rPr>
              <a:t>@gmail.com</a:t>
            </a:r>
            <a:endParaRPr lang="bn-BD" b="1" dirty="0">
              <a:ln w="50800"/>
              <a:solidFill>
                <a:sysClr val="windowText" lastClr="000000"/>
              </a:solidFill>
              <a:latin typeface="Times New Roman" pitchFamily="18" charset="0"/>
              <a:cs typeface="NikoshBAN" panose="02000000000000000000" pitchFamily="2" charset="0"/>
            </a:endParaRPr>
          </a:p>
          <a:p>
            <a:endParaRPr lang="en-US" sz="1400" b="1" dirty="0">
              <a:ln w="50800"/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5401" y="2565731"/>
            <a:ext cx="3657600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2800" b="1" dirty="0" smtClean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 smtClean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খ্রিস্টধর্ম</a:t>
            </a:r>
            <a:r>
              <a:rPr lang="en-US" sz="2800" b="1" dirty="0" smtClean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2800" b="1" dirty="0" smtClean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bn-BD" sz="2800" b="1" dirty="0" smtClean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ln w="50800"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2800" b="1" dirty="0" err="1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2800" b="1" dirty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 smtClean="0">
              <a:ln w="50800"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800" b="1" dirty="0" err="1" smtClean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দ্বিতীয়ঃ</a:t>
            </a:r>
            <a:r>
              <a:rPr lang="en-US" sz="2800" b="1" dirty="0" smtClean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ঈশ্বরের</a:t>
            </a:r>
            <a:r>
              <a:rPr lang="en-US" sz="2800" b="1" dirty="0" smtClean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b="1" dirty="0" smtClean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কর্মের</a:t>
            </a:r>
            <a:r>
              <a:rPr lang="en-US" sz="2800" b="1" dirty="0" smtClean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2800" b="1" dirty="0" smtClean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 smtClean="0">
              <a:ln w="50800"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2800" b="1" dirty="0" smtClean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  <a:r>
              <a:rPr lang="bn-BD" sz="2800" b="1" dirty="0" smtClean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2800" b="1" dirty="0" smtClean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2800" b="1" dirty="0" smtClean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2800" b="1" dirty="0" smtClean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r>
              <a:rPr lang="bn-BD" sz="2800" b="1" dirty="0" smtClean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ইং</a:t>
            </a:r>
            <a:r>
              <a:rPr lang="en-US" sz="2800" b="1" dirty="0" smtClean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n w="50800"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class6_kristh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893438"/>
            <a:ext cx="1307177" cy="1672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893438"/>
            <a:ext cx="1066800" cy="440246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33400" y="162322"/>
            <a:ext cx="2597100" cy="2271845"/>
            <a:chOff x="450402" y="-182731"/>
            <a:chExt cx="2832498" cy="269703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039629">
              <a:off x="518135" y="-250464"/>
              <a:ext cx="2697031" cy="283249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55" y="574410"/>
              <a:ext cx="1745240" cy="183286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6" name="Group 15"/>
          <p:cNvGrpSpPr/>
          <p:nvPr/>
        </p:nvGrpSpPr>
        <p:grpSpPr>
          <a:xfrm>
            <a:off x="0" y="0"/>
            <a:ext cx="9144000" cy="5715000"/>
            <a:chOff x="0" y="0"/>
            <a:chExt cx="9144000" cy="68580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004064"/>
              <a:ext cx="8915400" cy="733122"/>
            </a:xfrm>
            <a:prstGeom prst="rect">
              <a:avLst/>
            </a:prstGeom>
          </p:spPr>
        </p:pic>
        <p:sp>
          <p:nvSpPr>
            <p:cNvPr id="18" name="Frame 1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9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ame 19"/>
            <p:cNvSpPr/>
            <p:nvPr/>
          </p:nvSpPr>
          <p:spPr>
            <a:xfrm>
              <a:off x="76200" y="76200"/>
              <a:ext cx="8991600" cy="6705600"/>
            </a:xfrm>
            <a:prstGeom prst="frame">
              <a:avLst>
                <a:gd name="adj1" fmla="val 778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405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266700"/>
            <a:ext cx="23647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পরিবেশ কি?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904875"/>
            <a:ext cx="6629400" cy="31718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0" y="4130814"/>
            <a:ext cx="7604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266700"/>
            <a:ext cx="3852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পরিবেশে কি কি আছে?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904875"/>
            <a:ext cx="6629400" cy="31718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" y="4223146"/>
            <a:ext cx="781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গাছপালা,পশুপাখি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পর্বত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49322" y="4152900"/>
            <a:ext cx="3927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268246"/>
            <a:ext cx="3881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কে পরিবেশ রক্ষা করে?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76300"/>
            <a:ext cx="6553200" cy="3200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95400" y="4152900"/>
            <a:ext cx="6538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57400" y="244614"/>
            <a:ext cx="52565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মানুষ কিসের উপর নির্ভর করে?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76300"/>
            <a:ext cx="6667500" cy="317831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0" y="0"/>
            <a:ext cx="9144000" cy="5715000"/>
            <a:chOff x="0" y="0"/>
            <a:chExt cx="9144000" cy="68580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004064"/>
              <a:ext cx="8915400" cy="733122"/>
            </a:xfrm>
            <a:prstGeom prst="rect">
              <a:avLst/>
            </a:prstGeom>
          </p:spPr>
        </p:pic>
        <p:sp>
          <p:nvSpPr>
            <p:cNvPr id="20" name="Frame 19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9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ame 20"/>
            <p:cNvSpPr/>
            <p:nvPr/>
          </p:nvSpPr>
          <p:spPr>
            <a:xfrm>
              <a:off x="76200" y="76200"/>
              <a:ext cx="8991600" cy="6705600"/>
            </a:xfrm>
            <a:prstGeom prst="frame">
              <a:avLst>
                <a:gd name="adj1" fmla="val 778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2" y="135882"/>
            <a:ext cx="82061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2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5" grpId="0"/>
      <p:bldP spid="15" grpId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19710" y="-1"/>
            <a:ext cx="6512806" cy="4771293"/>
            <a:chOff x="1219710" y="-1"/>
            <a:chExt cx="6512806" cy="4771293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9F9754A6-E2AA-4CC0-ABD8-3D6840F2DA7E}"/>
                </a:ext>
              </a:extLst>
            </p:cNvPr>
            <p:cNvGrpSpPr/>
            <p:nvPr/>
          </p:nvGrpSpPr>
          <p:grpSpPr>
            <a:xfrm>
              <a:off x="1219710" y="-1"/>
              <a:ext cx="6512806" cy="4771293"/>
              <a:chOff x="344564" y="-1"/>
              <a:chExt cx="3538667" cy="3543331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36AED0BD-6C5E-47A8-B2E1-06CB035814BA}"/>
                  </a:ext>
                </a:extLst>
              </p:cNvPr>
              <p:cNvGrpSpPr/>
              <p:nvPr/>
            </p:nvGrpSpPr>
            <p:grpSpPr>
              <a:xfrm>
                <a:off x="344564" y="-1"/>
                <a:ext cx="3538667" cy="3543331"/>
                <a:chOff x="3489960" y="785610"/>
                <a:chExt cx="5212080" cy="5218949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xmlns="" id="{F6C0ED43-FEAC-47CD-AB53-98A463C2516A}"/>
                    </a:ext>
                  </a:extLst>
                </p:cNvPr>
                <p:cNvSpPr/>
                <p:nvPr/>
              </p:nvSpPr>
              <p:spPr>
                <a:xfrm>
                  <a:off x="3489960" y="2438399"/>
                  <a:ext cx="5212080" cy="35661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39700" dist="762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xmlns="" id="{1CD02EA0-6460-4880-9E8B-447DF37FC479}"/>
                    </a:ext>
                  </a:extLst>
                </p:cNvPr>
                <p:cNvGrpSpPr/>
                <p:nvPr/>
              </p:nvGrpSpPr>
              <p:grpSpPr>
                <a:xfrm>
                  <a:off x="3742221" y="785610"/>
                  <a:ext cx="769257" cy="1812446"/>
                  <a:chOff x="3742221" y="785610"/>
                  <a:chExt cx="769257" cy="1812446"/>
                </a:xfrm>
              </p:grpSpPr>
              <p:sp>
                <p:nvSpPr>
                  <p:cNvPr id="6" name="Trapezoid 5">
                    <a:extLst>
                      <a:ext uri="{FF2B5EF4-FFF2-40B4-BE49-F238E27FC236}">
                        <a16:creationId xmlns:a16="http://schemas.microsoft.com/office/drawing/2014/main" xmlns="" id="{38192462-40B9-4D58-B9CE-A7E527F72984}"/>
                      </a:ext>
                    </a:extLst>
                  </p:cNvPr>
                  <p:cNvSpPr/>
                  <p:nvPr/>
                </p:nvSpPr>
                <p:spPr>
                  <a:xfrm flipV="1">
                    <a:off x="3820225" y="2088739"/>
                    <a:ext cx="516996" cy="269831"/>
                  </a:xfrm>
                  <a:custGeom>
                    <a:avLst/>
                    <a:gdLst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72990"/>
                      <a:gd name="connsiteX1" fmla="*/ 79829 w 769257"/>
                      <a:gd name="connsiteY1" fmla="*/ 0 h 372990"/>
                      <a:gd name="connsiteX2" fmla="*/ 689428 w 769257"/>
                      <a:gd name="connsiteY2" fmla="*/ 0 h 372990"/>
                      <a:gd name="connsiteX3" fmla="*/ 769257 w 769257"/>
                      <a:gd name="connsiteY3" fmla="*/ 319315 h 372990"/>
                      <a:gd name="connsiteX4" fmla="*/ 0 w 769257"/>
                      <a:gd name="connsiteY4" fmla="*/ 319315 h 372990"/>
                      <a:gd name="connsiteX0" fmla="*/ 0 w 769257"/>
                      <a:gd name="connsiteY0" fmla="*/ 319315 h 401491"/>
                      <a:gd name="connsiteX1" fmla="*/ 79829 w 769257"/>
                      <a:gd name="connsiteY1" fmla="*/ 0 h 401491"/>
                      <a:gd name="connsiteX2" fmla="*/ 689428 w 769257"/>
                      <a:gd name="connsiteY2" fmla="*/ 0 h 401491"/>
                      <a:gd name="connsiteX3" fmla="*/ 769257 w 769257"/>
                      <a:gd name="connsiteY3" fmla="*/ 319315 h 401491"/>
                      <a:gd name="connsiteX4" fmla="*/ 0 w 769257"/>
                      <a:gd name="connsiteY4" fmla="*/ 319315 h 401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9257" h="401491">
                        <a:moveTo>
                          <a:pt x="0" y="319315"/>
                        </a:moveTo>
                        <a:cubicBezTo>
                          <a:pt x="222142" y="201375"/>
                          <a:pt x="53219" y="106438"/>
                          <a:pt x="79829" y="0"/>
                        </a:cubicBezTo>
                        <a:lnTo>
                          <a:pt x="689428" y="0"/>
                        </a:lnTo>
                        <a:cubicBezTo>
                          <a:pt x="716038" y="106438"/>
                          <a:pt x="564368" y="230130"/>
                          <a:pt x="769257" y="319315"/>
                        </a:cubicBezTo>
                        <a:cubicBezTo>
                          <a:pt x="461080" y="440085"/>
                          <a:pt x="216162" y="417081"/>
                          <a:pt x="0" y="319315"/>
                        </a:cubicBezTo>
                        <a:close/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" name="Trapezoid 4">
                    <a:extLst>
                      <a:ext uri="{FF2B5EF4-FFF2-40B4-BE49-F238E27FC236}">
                        <a16:creationId xmlns:a16="http://schemas.microsoft.com/office/drawing/2014/main" xmlns="" id="{FE52FA70-D914-4089-A0CA-E88D44330641}"/>
                      </a:ext>
                    </a:extLst>
                  </p:cNvPr>
                  <p:cNvSpPr/>
                  <p:nvPr/>
                </p:nvSpPr>
                <p:spPr>
                  <a:xfrm flipV="1">
                    <a:off x="3742221" y="2278741"/>
                    <a:ext cx="769257" cy="319315"/>
                  </a:xfrm>
                  <a:prstGeom prst="trapezoid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" name="Trapezoid 5">
                    <a:extLst>
                      <a:ext uri="{FF2B5EF4-FFF2-40B4-BE49-F238E27FC236}">
                        <a16:creationId xmlns:a16="http://schemas.microsoft.com/office/drawing/2014/main" xmlns="" id="{1BB3CAD0-BCAE-438A-B9A3-BE218C7F2B38}"/>
                      </a:ext>
                    </a:extLst>
                  </p:cNvPr>
                  <p:cNvSpPr/>
                  <p:nvPr/>
                </p:nvSpPr>
                <p:spPr>
                  <a:xfrm flipV="1">
                    <a:off x="3883291" y="2029611"/>
                    <a:ext cx="516996" cy="269831"/>
                  </a:xfrm>
                  <a:custGeom>
                    <a:avLst/>
                    <a:gdLst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72990"/>
                      <a:gd name="connsiteX1" fmla="*/ 79829 w 769257"/>
                      <a:gd name="connsiteY1" fmla="*/ 0 h 372990"/>
                      <a:gd name="connsiteX2" fmla="*/ 689428 w 769257"/>
                      <a:gd name="connsiteY2" fmla="*/ 0 h 372990"/>
                      <a:gd name="connsiteX3" fmla="*/ 769257 w 769257"/>
                      <a:gd name="connsiteY3" fmla="*/ 319315 h 372990"/>
                      <a:gd name="connsiteX4" fmla="*/ 0 w 769257"/>
                      <a:gd name="connsiteY4" fmla="*/ 319315 h 372990"/>
                      <a:gd name="connsiteX0" fmla="*/ 0 w 769257"/>
                      <a:gd name="connsiteY0" fmla="*/ 319315 h 401491"/>
                      <a:gd name="connsiteX1" fmla="*/ 79829 w 769257"/>
                      <a:gd name="connsiteY1" fmla="*/ 0 h 401491"/>
                      <a:gd name="connsiteX2" fmla="*/ 689428 w 769257"/>
                      <a:gd name="connsiteY2" fmla="*/ 0 h 401491"/>
                      <a:gd name="connsiteX3" fmla="*/ 769257 w 769257"/>
                      <a:gd name="connsiteY3" fmla="*/ 319315 h 401491"/>
                      <a:gd name="connsiteX4" fmla="*/ 0 w 769257"/>
                      <a:gd name="connsiteY4" fmla="*/ 319315 h 401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9257" h="401491">
                        <a:moveTo>
                          <a:pt x="0" y="319315"/>
                        </a:moveTo>
                        <a:cubicBezTo>
                          <a:pt x="222142" y="201375"/>
                          <a:pt x="53219" y="106438"/>
                          <a:pt x="79829" y="0"/>
                        </a:cubicBezTo>
                        <a:lnTo>
                          <a:pt x="689428" y="0"/>
                        </a:lnTo>
                        <a:cubicBezTo>
                          <a:pt x="716038" y="106438"/>
                          <a:pt x="564368" y="230130"/>
                          <a:pt x="769257" y="319315"/>
                        </a:cubicBezTo>
                        <a:cubicBezTo>
                          <a:pt x="461080" y="440085"/>
                          <a:pt x="216162" y="417081"/>
                          <a:pt x="0" y="319315"/>
                        </a:cubicBezTo>
                        <a:close/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9" name="Straight Connector 8">
                    <a:extLst>
                      <a:ext uri="{FF2B5EF4-FFF2-40B4-BE49-F238E27FC236}">
                        <a16:creationId xmlns:a16="http://schemas.microsoft.com/office/drawing/2014/main" xmlns="" id="{9FCEE203-51B1-4B55-A5AA-7CC9ED7C4E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78723" y="785610"/>
                    <a:ext cx="0" cy="124400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xmlns="" id="{26C0B53B-A3B4-41FD-91AD-9C9AA1DDAA01}"/>
                    </a:ext>
                  </a:extLst>
                </p:cNvPr>
                <p:cNvGrpSpPr/>
                <p:nvPr/>
              </p:nvGrpSpPr>
              <p:grpSpPr>
                <a:xfrm>
                  <a:off x="7650559" y="785610"/>
                  <a:ext cx="769257" cy="1812416"/>
                  <a:chOff x="3742221" y="785640"/>
                  <a:chExt cx="769257" cy="1812416"/>
                </a:xfrm>
              </p:grpSpPr>
              <p:sp>
                <p:nvSpPr>
                  <p:cNvPr id="12" name="Trapezoid 5">
                    <a:extLst>
                      <a:ext uri="{FF2B5EF4-FFF2-40B4-BE49-F238E27FC236}">
                        <a16:creationId xmlns:a16="http://schemas.microsoft.com/office/drawing/2014/main" xmlns="" id="{F874A9BC-684B-4C01-A7C6-048897A37C30}"/>
                      </a:ext>
                    </a:extLst>
                  </p:cNvPr>
                  <p:cNvSpPr/>
                  <p:nvPr/>
                </p:nvSpPr>
                <p:spPr>
                  <a:xfrm flipV="1">
                    <a:off x="3820225" y="2088739"/>
                    <a:ext cx="516996" cy="269831"/>
                  </a:xfrm>
                  <a:custGeom>
                    <a:avLst/>
                    <a:gdLst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72990"/>
                      <a:gd name="connsiteX1" fmla="*/ 79829 w 769257"/>
                      <a:gd name="connsiteY1" fmla="*/ 0 h 372990"/>
                      <a:gd name="connsiteX2" fmla="*/ 689428 w 769257"/>
                      <a:gd name="connsiteY2" fmla="*/ 0 h 372990"/>
                      <a:gd name="connsiteX3" fmla="*/ 769257 w 769257"/>
                      <a:gd name="connsiteY3" fmla="*/ 319315 h 372990"/>
                      <a:gd name="connsiteX4" fmla="*/ 0 w 769257"/>
                      <a:gd name="connsiteY4" fmla="*/ 319315 h 372990"/>
                      <a:gd name="connsiteX0" fmla="*/ 0 w 769257"/>
                      <a:gd name="connsiteY0" fmla="*/ 319315 h 401491"/>
                      <a:gd name="connsiteX1" fmla="*/ 79829 w 769257"/>
                      <a:gd name="connsiteY1" fmla="*/ 0 h 401491"/>
                      <a:gd name="connsiteX2" fmla="*/ 689428 w 769257"/>
                      <a:gd name="connsiteY2" fmla="*/ 0 h 401491"/>
                      <a:gd name="connsiteX3" fmla="*/ 769257 w 769257"/>
                      <a:gd name="connsiteY3" fmla="*/ 319315 h 401491"/>
                      <a:gd name="connsiteX4" fmla="*/ 0 w 769257"/>
                      <a:gd name="connsiteY4" fmla="*/ 319315 h 401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9257" h="401491">
                        <a:moveTo>
                          <a:pt x="0" y="319315"/>
                        </a:moveTo>
                        <a:cubicBezTo>
                          <a:pt x="222142" y="201375"/>
                          <a:pt x="53219" y="106438"/>
                          <a:pt x="79829" y="0"/>
                        </a:cubicBezTo>
                        <a:lnTo>
                          <a:pt x="689428" y="0"/>
                        </a:lnTo>
                        <a:cubicBezTo>
                          <a:pt x="716038" y="106438"/>
                          <a:pt x="564368" y="230130"/>
                          <a:pt x="769257" y="319315"/>
                        </a:cubicBezTo>
                        <a:cubicBezTo>
                          <a:pt x="461080" y="440085"/>
                          <a:pt x="216162" y="417081"/>
                          <a:pt x="0" y="319315"/>
                        </a:cubicBezTo>
                        <a:close/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" name="Trapezoid 12">
                    <a:extLst>
                      <a:ext uri="{FF2B5EF4-FFF2-40B4-BE49-F238E27FC236}">
                        <a16:creationId xmlns:a16="http://schemas.microsoft.com/office/drawing/2014/main" xmlns="" id="{65127957-ADCB-4BBE-B167-98C68D9B498D}"/>
                      </a:ext>
                    </a:extLst>
                  </p:cNvPr>
                  <p:cNvSpPr/>
                  <p:nvPr/>
                </p:nvSpPr>
                <p:spPr>
                  <a:xfrm flipV="1">
                    <a:off x="3742221" y="2278741"/>
                    <a:ext cx="769257" cy="319315"/>
                  </a:xfrm>
                  <a:prstGeom prst="trapezoid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" name="Trapezoid 5">
                    <a:extLst>
                      <a:ext uri="{FF2B5EF4-FFF2-40B4-BE49-F238E27FC236}">
                        <a16:creationId xmlns:a16="http://schemas.microsoft.com/office/drawing/2014/main" xmlns="" id="{D6D1F57F-3874-41E3-8C9F-794B2F720E5E}"/>
                      </a:ext>
                    </a:extLst>
                  </p:cNvPr>
                  <p:cNvSpPr/>
                  <p:nvPr/>
                </p:nvSpPr>
                <p:spPr>
                  <a:xfrm flipV="1">
                    <a:off x="3883291" y="2029611"/>
                    <a:ext cx="516996" cy="269831"/>
                  </a:xfrm>
                  <a:custGeom>
                    <a:avLst/>
                    <a:gdLst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72990"/>
                      <a:gd name="connsiteX1" fmla="*/ 79829 w 769257"/>
                      <a:gd name="connsiteY1" fmla="*/ 0 h 372990"/>
                      <a:gd name="connsiteX2" fmla="*/ 689428 w 769257"/>
                      <a:gd name="connsiteY2" fmla="*/ 0 h 372990"/>
                      <a:gd name="connsiteX3" fmla="*/ 769257 w 769257"/>
                      <a:gd name="connsiteY3" fmla="*/ 319315 h 372990"/>
                      <a:gd name="connsiteX4" fmla="*/ 0 w 769257"/>
                      <a:gd name="connsiteY4" fmla="*/ 319315 h 372990"/>
                      <a:gd name="connsiteX0" fmla="*/ 0 w 769257"/>
                      <a:gd name="connsiteY0" fmla="*/ 319315 h 401491"/>
                      <a:gd name="connsiteX1" fmla="*/ 79829 w 769257"/>
                      <a:gd name="connsiteY1" fmla="*/ 0 h 401491"/>
                      <a:gd name="connsiteX2" fmla="*/ 689428 w 769257"/>
                      <a:gd name="connsiteY2" fmla="*/ 0 h 401491"/>
                      <a:gd name="connsiteX3" fmla="*/ 769257 w 769257"/>
                      <a:gd name="connsiteY3" fmla="*/ 319315 h 401491"/>
                      <a:gd name="connsiteX4" fmla="*/ 0 w 769257"/>
                      <a:gd name="connsiteY4" fmla="*/ 319315 h 401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9257" h="401491">
                        <a:moveTo>
                          <a:pt x="0" y="319315"/>
                        </a:moveTo>
                        <a:cubicBezTo>
                          <a:pt x="222142" y="201375"/>
                          <a:pt x="53219" y="106438"/>
                          <a:pt x="79829" y="0"/>
                        </a:cubicBezTo>
                        <a:lnTo>
                          <a:pt x="689428" y="0"/>
                        </a:lnTo>
                        <a:cubicBezTo>
                          <a:pt x="716038" y="106438"/>
                          <a:pt x="564368" y="230130"/>
                          <a:pt x="769257" y="319315"/>
                        </a:cubicBezTo>
                        <a:cubicBezTo>
                          <a:pt x="461080" y="440085"/>
                          <a:pt x="216162" y="417081"/>
                          <a:pt x="0" y="319315"/>
                        </a:cubicBezTo>
                        <a:close/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xmlns="" id="{625CE55D-7B7B-49A3-963B-C0698B38CB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78723" y="785640"/>
                    <a:ext cx="0" cy="124397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AF386CF5-AA76-45C1-9E24-6AC5CC90D948}"/>
                    </a:ext>
                  </a:extLst>
                </p:cNvPr>
                <p:cNvSpPr/>
                <p:nvPr/>
              </p:nvSpPr>
              <p:spPr>
                <a:xfrm>
                  <a:off x="4078723" y="2798818"/>
                  <a:ext cx="4103770" cy="2731698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CC00"/>
                    </a:gs>
                    <a:gs pos="100000">
                      <a:srgbClr val="FF9900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xmlns="" id="{96DBE226-7C1F-4373-86FB-C698051113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197" y="2151142"/>
                <a:ext cx="252082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5856FDD3-0D16-49F0-A39A-3B3B57CD31FC}"/>
                  </a:ext>
                </a:extLst>
              </p:cNvPr>
              <p:cNvSpPr txBox="1"/>
              <p:nvPr/>
            </p:nvSpPr>
            <p:spPr>
              <a:xfrm>
                <a:off x="819197" y="2180984"/>
                <a:ext cx="2361183" cy="982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000" b="1" dirty="0">
                    <a:ln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solidFill>
                      <a:sysClr val="windowText" lastClr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সৃষ্ট জীবের পারস্পারিক নির্ভরশীলতা। </a:t>
                </a:r>
                <a:endParaRPr lang="en-US" sz="4000" b="1" dirty="0">
                  <a:ln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2735308" y="1882997"/>
              <a:ext cx="335540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60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6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0" y="0"/>
            <a:ext cx="9144000" cy="5715000"/>
            <a:chOff x="0" y="0"/>
            <a:chExt cx="9144000" cy="68580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004064"/>
              <a:ext cx="8915400" cy="733122"/>
            </a:xfrm>
            <a:prstGeom prst="rect">
              <a:avLst/>
            </a:prstGeom>
          </p:spPr>
        </p:pic>
        <p:sp>
          <p:nvSpPr>
            <p:cNvPr id="22" name="Frame 2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9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Frame 22"/>
            <p:cNvSpPr/>
            <p:nvPr/>
          </p:nvSpPr>
          <p:spPr>
            <a:xfrm>
              <a:off x="76200" y="76200"/>
              <a:ext cx="8991600" cy="6705600"/>
            </a:xfrm>
            <a:prstGeom prst="frame">
              <a:avLst>
                <a:gd name="adj1" fmla="val 778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90500"/>
            <a:ext cx="776111" cy="6286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500"/>
            <a:ext cx="886984" cy="7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5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19710" y="29376"/>
            <a:ext cx="6512806" cy="5140502"/>
            <a:chOff x="1219710" y="568633"/>
            <a:chExt cx="6512806" cy="4202657"/>
          </a:xfrm>
        </p:grpSpPr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9F9754A6-E2AA-4CC0-ABD8-3D6840F2DA7E}"/>
                </a:ext>
              </a:extLst>
            </p:cNvPr>
            <p:cNvGrpSpPr/>
            <p:nvPr/>
          </p:nvGrpSpPr>
          <p:grpSpPr>
            <a:xfrm>
              <a:off x="1219710" y="568633"/>
              <a:ext cx="6512806" cy="4202657"/>
              <a:chOff x="344564" y="422287"/>
              <a:chExt cx="3538667" cy="312104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="" xmlns:a16="http://schemas.microsoft.com/office/drawing/2014/main" id="{36AED0BD-6C5E-47A8-B2E1-06CB035814BA}"/>
                  </a:ext>
                </a:extLst>
              </p:cNvPr>
              <p:cNvGrpSpPr/>
              <p:nvPr/>
            </p:nvGrpSpPr>
            <p:grpSpPr>
              <a:xfrm>
                <a:off x="344564" y="422287"/>
                <a:ext cx="3538667" cy="3121042"/>
                <a:chOff x="3489960" y="1407596"/>
                <a:chExt cx="5212080" cy="4596963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="" xmlns:a16="http://schemas.microsoft.com/office/drawing/2014/main" id="{F6C0ED43-FEAC-47CD-AB53-98A463C2516A}"/>
                    </a:ext>
                  </a:extLst>
                </p:cNvPr>
                <p:cNvSpPr/>
                <p:nvPr/>
              </p:nvSpPr>
              <p:spPr>
                <a:xfrm>
                  <a:off x="3489960" y="2358539"/>
                  <a:ext cx="5212080" cy="36460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39700" dist="762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="" xmlns:a16="http://schemas.microsoft.com/office/drawing/2014/main" id="{1CD02EA0-6460-4880-9E8B-447DF37FC479}"/>
                    </a:ext>
                  </a:extLst>
                </p:cNvPr>
                <p:cNvGrpSpPr/>
                <p:nvPr/>
              </p:nvGrpSpPr>
              <p:grpSpPr>
                <a:xfrm>
                  <a:off x="3742221" y="1407596"/>
                  <a:ext cx="769257" cy="1190460"/>
                  <a:chOff x="3742221" y="1407596"/>
                  <a:chExt cx="769257" cy="1190460"/>
                </a:xfrm>
              </p:grpSpPr>
              <p:sp>
                <p:nvSpPr>
                  <p:cNvPr id="6" name="Trapezoid 5">
                    <a:extLst>
                      <a:ext uri="{FF2B5EF4-FFF2-40B4-BE49-F238E27FC236}">
                        <a16:creationId xmlns="" xmlns:a16="http://schemas.microsoft.com/office/drawing/2014/main" id="{38192462-40B9-4D58-B9CE-A7E527F72984}"/>
                      </a:ext>
                    </a:extLst>
                  </p:cNvPr>
                  <p:cNvSpPr/>
                  <p:nvPr/>
                </p:nvSpPr>
                <p:spPr>
                  <a:xfrm flipV="1">
                    <a:off x="3820225" y="2088739"/>
                    <a:ext cx="516996" cy="269831"/>
                  </a:xfrm>
                  <a:custGeom>
                    <a:avLst/>
                    <a:gdLst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72990"/>
                      <a:gd name="connsiteX1" fmla="*/ 79829 w 769257"/>
                      <a:gd name="connsiteY1" fmla="*/ 0 h 372990"/>
                      <a:gd name="connsiteX2" fmla="*/ 689428 w 769257"/>
                      <a:gd name="connsiteY2" fmla="*/ 0 h 372990"/>
                      <a:gd name="connsiteX3" fmla="*/ 769257 w 769257"/>
                      <a:gd name="connsiteY3" fmla="*/ 319315 h 372990"/>
                      <a:gd name="connsiteX4" fmla="*/ 0 w 769257"/>
                      <a:gd name="connsiteY4" fmla="*/ 319315 h 372990"/>
                      <a:gd name="connsiteX0" fmla="*/ 0 w 769257"/>
                      <a:gd name="connsiteY0" fmla="*/ 319315 h 401491"/>
                      <a:gd name="connsiteX1" fmla="*/ 79829 w 769257"/>
                      <a:gd name="connsiteY1" fmla="*/ 0 h 401491"/>
                      <a:gd name="connsiteX2" fmla="*/ 689428 w 769257"/>
                      <a:gd name="connsiteY2" fmla="*/ 0 h 401491"/>
                      <a:gd name="connsiteX3" fmla="*/ 769257 w 769257"/>
                      <a:gd name="connsiteY3" fmla="*/ 319315 h 401491"/>
                      <a:gd name="connsiteX4" fmla="*/ 0 w 769257"/>
                      <a:gd name="connsiteY4" fmla="*/ 319315 h 401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9257" h="401491">
                        <a:moveTo>
                          <a:pt x="0" y="319315"/>
                        </a:moveTo>
                        <a:cubicBezTo>
                          <a:pt x="222142" y="201375"/>
                          <a:pt x="53219" y="106438"/>
                          <a:pt x="79829" y="0"/>
                        </a:cubicBezTo>
                        <a:lnTo>
                          <a:pt x="689428" y="0"/>
                        </a:lnTo>
                        <a:cubicBezTo>
                          <a:pt x="716038" y="106438"/>
                          <a:pt x="564368" y="230130"/>
                          <a:pt x="769257" y="319315"/>
                        </a:cubicBezTo>
                        <a:cubicBezTo>
                          <a:pt x="461080" y="440085"/>
                          <a:pt x="216162" y="417081"/>
                          <a:pt x="0" y="319315"/>
                        </a:cubicBezTo>
                        <a:close/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" name="Trapezoid 4">
                    <a:extLst>
                      <a:ext uri="{FF2B5EF4-FFF2-40B4-BE49-F238E27FC236}">
                        <a16:creationId xmlns="" xmlns:a16="http://schemas.microsoft.com/office/drawing/2014/main" id="{FE52FA70-D914-4089-A0CA-E88D44330641}"/>
                      </a:ext>
                    </a:extLst>
                  </p:cNvPr>
                  <p:cNvSpPr/>
                  <p:nvPr/>
                </p:nvSpPr>
                <p:spPr>
                  <a:xfrm flipV="1">
                    <a:off x="3742221" y="2278741"/>
                    <a:ext cx="769257" cy="319315"/>
                  </a:xfrm>
                  <a:prstGeom prst="trapezoid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" name="Trapezoid 5">
                    <a:extLst>
                      <a:ext uri="{FF2B5EF4-FFF2-40B4-BE49-F238E27FC236}">
                        <a16:creationId xmlns="" xmlns:a16="http://schemas.microsoft.com/office/drawing/2014/main" id="{1BB3CAD0-BCAE-438A-B9A3-BE218C7F2B38}"/>
                      </a:ext>
                    </a:extLst>
                  </p:cNvPr>
                  <p:cNvSpPr/>
                  <p:nvPr/>
                </p:nvSpPr>
                <p:spPr>
                  <a:xfrm flipV="1">
                    <a:off x="3883291" y="2029611"/>
                    <a:ext cx="516996" cy="269831"/>
                  </a:xfrm>
                  <a:custGeom>
                    <a:avLst/>
                    <a:gdLst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72990"/>
                      <a:gd name="connsiteX1" fmla="*/ 79829 w 769257"/>
                      <a:gd name="connsiteY1" fmla="*/ 0 h 372990"/>
                      <a:gd name="connsiteX2" fmla="*/ 689428 w 769257"/>
                      <a:gd name="connsiteY2" fmla="*/ 0 h 372990"/>
                      <a:gd name="connsiteX3" fmla="*/ 769257 w 769257"/>
                      <a:gd name="connsiteY3" fmla="*/ 319315 h 372990"/>
                      <a:gd name="connsiteX4" fmla="*/ 0 w 769257"/>
                      <a:gd name="connsiteY4" fmla="*/ 319315 h 372990"/>
                      <a:gd name="connsiteX0" fmla="*/ 0 w 769257"/>
                      <a:gd name="connsiteY0" fmla="*/ 319315 h 401491"/>
                      <a:gd name="connsiteX1" fmla="*/ 79829 w 769257"/>
                      <a:gd name="connsiteY1" fmla="*/ 0 h 401491"/>
                      <a:gd name="connsiteX2" fmla="*/ 689428 w 769257"/>
                      <a:gd name="connsiteY2" fmla="*/ 0 h 401491"/>
                      <a:gd name="connsiteX3" fmla="*/ 769257 w 769257"/>
                      <a:gd name="connsiteY3" fmla="*/ 319315 h 401491"/>
                      <a:gd name="connsiteX4" fmla="*/ 0 w 769257"/>
                      <a:gd name="connsiteY4" fmla="*/ 319315 h 401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9257" h="401491">
                        <a:moveTo>
                          <a:pt x="0" y="319315"/>
                        </a:moveTo>
                        <a:cubicBezTo>
                          <a:pt x="222142" y="201375"/>
                          <a:pt x="53219" y="106438"/>
                          <a:pt x="79829" y="0"/>
                        </a:cubicBezTo>
                        <a:lnTo>
                          <a:pt x="689428" y="0"/>
                        </a:lnTo>
                        <a:cubicBezTo>
                          <a:pt x="716038" y="106438"/>
                          <a:pt x="564368" y="230130"/>
                          <a:pt x="769257" y="319315"/>
                        </a:cubicBezTo>
                        <a:cubicBezTo>
                          <a:pt x="461080" y="440085"/>
                          <a:pt x="216162" y="417081"/>
                          <a:pt x="0" y="319315"/>
                        </a:cubicBezTo>
                        <a:close/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9" name="Straight Connector 8">
                    <a:extLst>
                      <a:ext uri="{FF2B5EF4-FFF2-40B4-BE49-F238E27FC236}">
                        <a16:creationId xmlns="" xmlns:a16="http://schemas.microsoft.com/office/drawing/2014/main" id="{9FCEE203-51B1-4B55-A5AA-7CC9ED7C4E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78723" y="1407596"/>
                    <a:ext cx="0" cy="62201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Group 10">
                  <a:extLst>
                    <a:ext uri="{FF2B5EF4-FFF2-40B4-BE49-F238E27FC236}">
                      <a16:creationId xmlns="" xmlns:a16="http://schemas.microsoft.com/office/drawing/2014/main" id="{26C0B53B-A3B4-41FD-91AD-9C9AA1DDAA01}"/>
                    </a:ext>
                  </a:extLst>
                </p:cNvPr>
                <p:cNvGrpSpPr/>
                <p:nvPr/>
              </p:nvGrpSpPr>
              <p:grpSpPr>
                <a:xfrm>
                  <a:off x="7650559" y="1407596"/>
                  <a:ext cx="769257" cy="1190430"/>
                  <a:chOff x="3742221" y="1407626"/>
                  <a:chExt cx="769257" cy="1190430"/>
                </a:xfrm>
              </p:grpSpPr>
              <p:sp>
                <p:nvSpPr>
                  <p:cNvPr id="12" name="Trapezoid 5">
                    <a:extLst>
                      <a:ext uri="{FF2B5EF4-FFF2-40B4-BE49-F238E27FC236}">
                        <a16:creationId xmlns="" xmlns:a16="http://schemas.microsoft.com/office/drawing/2014/main" id="{F874A9BC-684B-4C01-A7C6-048897A37C30}"/>
                      </a:ext>
                    </a:extLst>
                  </p:cNvPr>
                  <p:cNvSpPr/>
                  <p:nvPr/>
                </p:nvSpPr>
                <p:spPr>
                  <a:xfrm flipV="1">
                    <a:off x="3820225" y="2088739"/>
                    <a:ext cx="516996" cy="269831"/>
                  </a:xfrm>
                  <a:custGeom>
                    <a:avLst/>
                    <a:gdLst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72990"/>
                      <a:gd name="connsiteX1" fmla="*/ 79829 w 769257"/>
                      <a:gd name="connsiteY1" fmla="*/ 0 h 372990"/>
                      <a:gd name="connsiteX2" fmla="*/ 689428 w 769257"/>
                      <a:gd name="connsiteY2" fmla="*/ 0 h 372990"/>
                      <a:gd name="connsiteX3" fmla="*/ 769257 w 769257"/>
                      <a:gd name="connsiteY3" fmla="*/ 319315 h 372990"/>
                      <a:gd name="connsiteX4" fmla="*/ 0 w 769257"/>
                      <a:gd name="connsiteY4" fmla="*/ 319315 h 372990"/>
                      <a:gd name="connsiteX0" fmla="*/ 0 w 769257"/>
                      <a:gd name="connsiteY0" fmla="*/ 319315 h 401491"/>
                      <a:gd name="connsiteX1" fmla="*/ 79829 w 769257"/>
                      <a:gd name="connsiteY1" fmla="*/ 0 h 401491"/>
                      <a:gd name="connsiteX2" fmla="*/ 689428 w 769257"/>
                      <a:gd name="connsiteY2" fmla="*/ 0 h 401491"/>
                      <a:gd name="connsiteX3" fmla="*/ 769257 w 769257"/>
                      <a:gd name="connsiteY3" fmla="*/ 319315 h 401491"/>
                      <a:gd name="connsiteX4" fmla="*/ 0 w 769257"/>
                      <a:gd name="connsiteY4" fmla="*/ 319315 h 401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9257" h="401491">
                        <a:moveTo>
                          <a:pt x="0" y="319315"/>
                        </a:moveTo>
                        <a:cubicBezTo>
                          <a:pt x="222142" y="201375"/>
                          <a:pt x="53219" y="106438"/>
                          <a:pt x="79829" y="0"/>
                        </a:cubicBezTo>
                        <a:lnTo>
                          <a:pt x="689428" y="0"/>
                        </a:lnTo>
                        <a:cubicBezTo>
                          <a:pt x="716038" y="106438"/>
                          <a:pt x="564368" y="230130"/>
                          <a:pt x="769257" y="319315"/>
                        </a:cubicBezTo>
                        <a:cubicBezTo>
                          <a:pt x="461080" y="440085"/>
                          <a:pt x="216162" y="417081"/>
                          <a:pt x="0" y="319315"/>
                        </a:cubicBezTo>
                        <a:close/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" name="Trapezoid 12">
                    <a:extLst>
                      <a:ext uri="{FF2B5EF4-FFF2-40B4-BE49-F238E27FC236}">
                        <a16:creationId xmlns="" xmlns:a16="http://schemas.microsoft.com/office/drawing/2014/main" id="{65127957-ADCB-4BBE-B167-98C68D9B498D}"/>
                      </a:ext>
                    </a:extLst>
                  </p:cNvPr>
                  <p:cNvSpPr/>
                  <p:nvPr/>
                </p:nvSpPr>
                <p:spPr>
                  <a:xfrm flipV="1">
                    <a:off x="3742221" y="2278741"/>
                    <a:ext cx="769257" cy="319315"/>
                  </a:xfrm>
                  <a:prstGeom prst="trapezoid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" name="Trapezoid 5">
                    <a:extLst>
                      <a:ext uri="{FF2B5EF4-FFF2-40B4-BE49-F238E27FC236}">
                        <a16:creationId xmlns="" xmlns:a16="http://schemas.microsoft.com/office/drawing/2014/main" id="{D6D1F57F-3874-41E3-8C9F-794B2F720E5E}"/>
                      </a:ext>
                    </a:extLst>
                  </p:cNvPr>
                  <p:cNvSpPr/>
                  <p:nvPr/>
                </p:nvSpPr>
                <p:spPr>
                  <a:xfrm flipV="1">
                    <a:off x="3883291" y="2029611"/>
                    <a:ext cx="516996" cy="269831"/>
                  </a:xfrm>
                  <a:custGeom>
                    <a:avLst/>
                    <a:gdLst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72990"/>
                      <a:gd name="connsiteX1" fmla="*/ 79829 w 769257"/>
                      <a:gd name="connsiteY1" fmla="*/ 0 h 372990"/>
                      <a:gd name="connsiteX2" fmla="*/ 689428 w 769257"/>
                      <a:gd name="connsiteY2" fmla="*/ 0 h 372990"/>
                      <a:gd name="connsiteX3" fmla="*/ 769257 w 769257"/>
                      <a:gd name="connsiteY3" fmla="*/ 319315 h 372990"/>
                      <a:gd name="connsiteX4" fmla="*/ 0 w 769257"/>
                      <a:gd name="connsiteY4" fmla="*/ 319315 h 372990"/>
                      <a:gd name="connsiteX0" fmla="*/ 0 w 769257"/>
                      <a:gd name="connsiteY0" fmla="*/ 319315 h 401491"/>
                      <a:gd name="connsiteX1" fmla="*/ 79829 w 769257"/>
                      <a:gd name="connsiteY1" fmla="*/ 0 h 401491"/>
                      <a:gd name="connsiteX2" fmla="*/ 689428 w 769257"/>
                      <a:gd name="connsiteY2" fmla="*/ 0 h 401491"/>
                      <a:gd name="connsiteX3" fmla="*/ 769257 w 769257"/>
                      <a:gd name="connsiteY3" fmla="*/ 319315 h 401491"/>
                      <a:gd name="connsiteX4" fmla="*/ 0 w 769257"/>
                      <a:gd name="connsiteY4" fmla="*/ 319315 h 401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9257" h="401491">
                        <a:moveTo>
                          <a:pt x="0" y="319315"/>
                        </a:moveTo>
                        <a:cubicBezTo>
                          <a:pt x="222142" y="201375"/>
                          <a:pt x="53219" y="106438"/>
                          <a:pt x="79829" y="0"/>
                        </a:cubicBezTo>
                        <a:lnTo>
                          <a:pt x="689428" y="0"/>
                        </a:lnTo>
                        <a:cubicBezTo>
                          <a:pt x="716038" y="106438"/>
                          <a:pt x="564368" y="230130"/>
                          <a:pt x="769257" y="319315"/>
                        </a:cubicBezTo>
                        <a:cubicBezTo>
                          <a:pt x="461080" y="440085"/>
                          <a:pt x="216162" y="417081"/>
                          <a:pt x="0" y="319315"/>
                        </a:cubicBezTo>
                        <a:close/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15" name="Straight Connector 14">
                    <a:extLst>
                      <a:ext uri="{FF2B5EF4-FFF2-40B4-BE49-F238E27FC236}">
                        <a16:creationId xmlns="" xmlns:a16="http://schemas.microsoft.com/office/drawing/2014/main" id="{625CE55D-7B7B-49A3-963B-C0698B38CB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78723" y="1407626"/>
                    <a:ext cx="0" cy="62198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" name="Rectangle 15">
                  <a:extLst>
                    <a:ext uri="{FF2B5EF4-FFF2-40B4-BE49-F238E27FC236}">
                      <a16:creationId xmlns="" xmlns:a16="http://schemas.microsoft.com/office/drawing/2014/main" id="{AF386CF5-AA76-45C1-9E24-6AC5CC90D948}"/>
                    </a:ext>
                  </a:extLst>
                </p:cNvPr>
                <p:cNvSpPr/>
                <p:nvPr/>
              </p:nvSpPr>
              <p:spPr>
                <a:xfrm>
                  <a:off x="3742220" y="2598056"/>
                  <a:ext cx="4766575" cy="2931018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6" name="Straight Connector 85">
                <a:extLst>
                  <a:ext uri="{FF2B5EF4-FFF2-40B4-BE49-F238E27FC236}">
                    <a16:creationId xmlns="" xmlns:a16="http://schemas.microsoft.com/office/drawing/2014/main" id="{96DBE226-7C1F-4373-86FB-C698051113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5833" y="1863988"/>
                <a:ext cx="323619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>
                <a:extLst>
                  <a:ext uri="{FF2B5EF4-FFF2-40B4-BE49-F238E27FC236}">
                    <a16:creationId xmlns="" xmlns:a16="http://schemas.microsoft.com/office/drawing/2014/main" id="{5856FDD3-0D16-49F0-A39A-3B3B57CD31FC}"/>
                  </a:ext>
                </a:extLst>
              </p:cNvPr>
              <p:cNvSpPr txBox="1"/>
              <p:nvPr/>
            </p:nvSpPr>
            <p:spPr>
              <a:xfrm>
                <a:off x="515833" y="1881216"/>
                <a:ext cx="3236197" cy="628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ঈশ্বরের সৃষ্টি বিভিন্ন জীবের মধ্যে সম্পর্ক ব্যাখ্যা করতে পারবে।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5856FDD3-0D16-49F0-A39A-3B3B57CD31FC}"/>
                  </a:ext>
                </a:extLst>
              </p:cNvPr>
              <p:cNvSpPr txBox="1"/>
              <p:nvPr/>
            </p:nvSpPr>
            <p:spPr>
              <a:xfrm>
                <a:off x="528574" y="2592264"/>
                <a:ext cx="3236197" cy="628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পরিবেশের সাথে মানুষের সম্পর্ক বর্ননা করতে পারবে।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654630" y="1634422"/>
              <a:ext cx="2023311" cy="6525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 err="1" smtClean="0">
                  <a:ln w="1905"/>
                  <a:solidFill>
                    <a:schemeClr val="accent2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শিক্ষণফল</a:t>
              </a:r>
              <a:endParaRPr lang="en-US" sz="4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626135" y="2094744"/>
              <a:ext cx="3369832" cy="4592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পাঠশেষে শিক্ষার্থীরা-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0" y="0"/>
            <a:ext cx="9144000" cy="5715000"/>
            <a:chOff x="0" y="0"/>
            <a:chExt cx="9144000" cy="685800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004064"/>
              <a:ext cx="8915400" cy="733122"/>
            </a:xfrm>
            <a:prstGeom prst="rect">
              <a:avLst/>
            </a:prstGeom>
          </p:spPr>
        </p:pic>
        <p:sp>
          <p:nvSpPr>
            <p:cNvPr id="26" name="Frame 2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9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Frame 26"/>
            <p:cNvSpPr/>
            <p:nvPr/>
          </p:nvSpPr>
          <p:spPr>
            <a:xfrm>
              <a:off x="76200" y="76200"/>
              <a:ext cx="8991600" cy="6705600"/>
            </a:xfrm>
            <a:prstGeom prst="frame">
              <a:avLst>
                <a:gd name="adj1" fmla="val 778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90500"/>
            <a:ext cx="776111" cy="6286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500"/>
            <a:ext cx="886984" cy="7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8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76300"/>
            <a:ext cx="7620000" cy="36718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55774" y="244614"/>
            <a:ext cx="26324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0400" y="4664214"/>
            <a:ext cx="18854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খাদ্যশৃংখল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55774" y="244614"/>
            <a:ext cx="26324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0400" y="4664214"/>
            <a:ext cx="41889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পুকুরের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বাস্তুসংস্থান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94" y="952500"/>
            <a:ext cx="7620000" cy="359568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255774" y="244614"/>
            <a:ext cx="26324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52600" y="4664214"/>
            <a:ext cx="54729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পারস্পরিক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নির্ভশীলতা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63" y="952500"/>
            <a:ext cx="7697274" cy="371171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0" y="0"/>
            <a:ext cx="9144000" cy="5715000"/>
            <a:chOff x="0" y="0"/>
            <a:chExt cx="9144000" cy="68580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172200"/>
              <a:ext cx="8915400" cy="564986"/>
            </a:xfrm>
            <a:prstGeom prst="rect">
              <a:avLst/>
            </a:prstGeom>
          </p:spPr>
        </p:pic>
        <p:sp>
          <p:nvSpPr>
            <p:cNvPr id="22" name="Frame 2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9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Frame 22"/>
            <p:cNvSpPr/>
            <p:nvPr/>
          </p:nvSpPr>
          <p:spPr>
            <a:xfrm>
              <a:off x="76200" y="76200"/>
              <a:ext cx="8991600" cy="6705600"/>
            </a:xfrm>
            <a:prstGeom prst="frame">
              <a:avLst>
                <a:gd name="adj1" fmla="val 778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943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7" grpId="0"/>
      <p:bldP spid="17" grpId="1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19710" y="29376"/>
            <a:ext cx="6512806" cy="4974012"/>
            <a:chOff x="1219710" y="568633"/>
            <a:chExt cx="6512806" cy="4202657"/>
          </a:xfrm>
        </p:grpSpPr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9F9754A6-E2AA-4CC0-ABD8-3D6840F2DA7E}"/>
                </a:ext>
              </a:extLst>
            </p:cNvPr>
            <p:cNvGrpSpPr/>
            <p:nvPr/>
          </p:nvGrpSpPr>
          <p:grpSpPr>
            <a:xfrm>
              <a:off x="1219710" y="568633"/>
              <a:ext cx="6512806" cy="4202657"/>
              <a:chOff x="344564" y="422287"/>
              <a:chExt cx="3538667" cy="312104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="" xmlns:a16="http://schemas.microsoft.com/office/drawing/2014/main" id="{36AED0BD-6C5E-47A8-B2E1-06CB035814BA}"/>
                  </a:ext>
                </a:extLst>
              </p:cNvPr>
              <p:cNvGrpSpPr/>
              <p:nvPr/>
            </p:nvGrpSpPr>
            <p:grpSpPr>
              <a:xfrm>
                <a:off x="344564" y="422287"/>
                <a:ext cx="3538667" cy="3121042"/>
                <a:chOff x="3489960" y="1407596"/>
                <a:chExt cx="5212080" cy="4596963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="" xmlns:a16="http://schemas.microsoft.com/office/drawing/2014/main" id="{F6C0ED43-FEAC-47CD-AB53-98A463C2516A}"/>
                    </a:ext>
                  </a:extLst>
                </p:cNvPr>
                <p:cNvSpPr/>
                <p:nvPr/>
              </p:nvSpPr>
              <p:spPr>
                <a:xfrm>
                  <a:off x="3489960" y="2358539"/>
                  <a:ext cx="5212080" cy="36460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39700" dist="762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="" xmlns:a16="http://schemas.microsoft.com/office/drawing/2014/main" id="{1CD02EA0-6460-4880-9E8B-447DF37FC479}"/>
                    </a:ext>
                  </a:extLst>
                </p:cNvPr>
                <p:cNvGrpSpPr/>
                <p:nvPr/>
              </p:nvGrpSpPr>
              <p:grpSpPr>
                <a:xfrm>
                  <a:off x="3742221" y="1407596"/>
                  <a:ext cx="769257" cy="1190460"/>
                  <a:chOff x="3742221" y="1407596"/>
                  <a:chExt cx="769257" cy="1190460"/>
                </a:xfrm>
              </p:grpSpPr>
              <p:sp>
                <p:nvSpPr>
                  <p:cNvPr id="6" name="Trapezoid 5">
                    <a:extLst>
                      <a:ext uri="{FF2B5EF4-FFF2-40B4-BE49-F238E27FC236}">
                        <a16:creationId xmlns="" xmlns:a16="http://schemas.microsoft.com/office/drawing/2014/main" id="{38192462-40B9-4D58-B9CE-A7E527F72984}"/>
                      </a:ext>
                    </a:extLst>
                  </p:cNvPr>
                  <p:cNvSpPr/>
                  <p:nvPr/>
                </p:nvSpPr>
                <p:spPr>
                  <a:xfrm flipV="1">
                    <a:off x="3820225" y="2088739"/>
                    <a:ext cx="516996" cy="269831"/>
                  </a:xfrm>
                  <a:custGeom>
                    <a:avLst/>
                    <a:gdLst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72990"/>
                      <a:gd name="connsiteX1" fmla="*/ 79829 w 769257"/>
                      <a:gd name="connsiteY1" fmla="*/ 0 h 372990"/>
                      <a:gd name="connsiteX2" fmla="*/ 689428 w 769257"/>
                      <a:gd name="connsiteY2" fmla="*/ 0 h 372990"/>
                      <a:gd name="connsiteX3" fmla="*/ 769257 w 769257"/>
                      <a:gd name="connsiteY3" fmla="*/ 319315 h 372990"/>
                      <a:gd name="connsiteX4" fmla="*/ 0 w 769257"/>
                      <a:gd name="connsiteY4" fmla="*/ 319315 h 372990"/>
                      <a:gd name="connsiteX0" fmla="*/ 0 w 769257"/>
                      <a:gd name="connsiteY0" fmla="*/ 319315 h 401491"/>
                      <a:gd name="connsiteX1" fmla="*/ 79829 w 769257"/>
                      <a:gd name="connsiteY1" fmla="*/ 0 h 401491"/>
                      <a:gd name="connsiteX2" fmla="*/ 689428 w 769257"/>
                      <a:gd name="connsiteY2" fmla="*/ 0 h 401491"/>
                      <a:gd name="connsiteX3" fmla="*/ 769257 w 769257"/>
                      <a:gd name="connsiteY3" fmla="*/ 319315 h 401491"/>
                      <a:gd name="connsiteX4" fmla="*/ 0 w 769257"/>
                      <a:gd name="connsiteY4" fmla="*/ 319315 h 401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9257" h="401491">
                        <a:moveTo>
                          <a:pt x="0" y="319315"/>
                        </a:moveTo>
                        <a:cubicBezTo>
                          <a:pt x="222142" y="201375"/>
                          <a:pt x="53219" y="106438"/>
                          <a:pt x="79829" y="0"/>
                        </a:cubicBezTo>
                        <a:lnTo>
                          <a:pt x="689428" y="0"/>
                        </a:lnTo>
                        <a:cubicBezTo>
                          <a:pt x="716038" y="106438"/>
                          <a:pt x="564368" y="230130"/>
                          <a:pt x="769257" y="319315"/>
                        </a:cubicBezTo>
                        <a:cubicBezTo>
                          <a:pt x="461080" y="440085"/>
                          <a:pt x="216162" y="417081"/>
                          <a:pt x="0" y="319315"/>
                        </a:cubicBezTo>
                        <a:close/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" name="Trapezoid 4">
                    <a:extLst>
                      <a:ext uri="{FF2B5EF4-FFF2-40B4-BE49-F238E27FC236}">
                        <a16:creationId xmlns="" xmlns:a16="http://schemas.microsoft.com/office/drawing/2014/main" id="{FE52FA70-D914-4089-A0CA-E88D44330641}"/>
                      </a:ext>
                    </a:extLst>
                  </p:cNvPr>
                  <p:cNvSpPr/>
                  <p:nvPr/>
                </p:nvSpPr>
                <p:spPr>
                  <a:xfrm flipV="1">
                    <a:off x="3742221" y="2278741"/>
                    <a:ext cx="769257" cy="319315"/>
                  </a:xfrm>
                  <a:prstGeom prst="trapezoid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" name="Trapezoid 5">
                    <a:extLst>
                      <a:ext uri="{FF2B5EF4-FFF2-40B4-BE49-F238E27FC236}">
                        <a16:creationId xmlns="" xmlns:a16="http://schemas.microsoft.com/office/drawing/2014/main" id="{1BB3CAD0-BCAE-438A-B9A3-BE218C7F2B38}"/>
                      </a:ext>
                    </a:extLst>
                  </p:cNvPr>
                  <p:cNvSpPr/>
                  <p:nvPr/>
                </p:nvSpPr>
                <p:spPr>
                  <a:xfrm flipV="1">
                    <a:off x="3883291" y="2029611"/>
                    <a:ext cx="516996" cy="269831"/>
                  </a:xfrm>
                  <a:custGeom>
                    <a:avLst/>
                    <a:gdLst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72990"/>
                      <a:gd name="connsiteX1" fmla="*/ 79829 w 769257"/>
                      <a:gd name="connsiteY1" fmla="*/ 0 h 372990"/>
                      <a:gd name="connsiteX2" fmla="*/ 689428 w 769257"/>
                      <a:gd name="connsiteY2" fmla="*/ 0 h 372990"/>
                      <a:gd name="connsiteX3" fmla="*/ 769257 w 769257"/>
                      <a:gd name="connsiteY3" fmla="*/ 319315 h 372990"/>
                      <a:gd name="connsiteX4" fmla="*/ 0 w 769257"/>
                      <a:gd name="connsiteY4" fmla="*/ 319315 h 372990"/>
                      <a:gd name="connsiteX0" fmla="*/ 0 w 769257"/>
                      <a:gd name="connsiteY0" fmla="*/ 319315 h 401491"/>
                      <a:gd name="connsiteX1" fmla="*/ 79829 w 769257"/>
                      <a:gd name="connsiteY1" fmla="*/ 0 h 401491"/>
                      <a:gd name="connsiteX2" fmla="*/ 689428 w 769257"/>
                      <a:gd name="connsiteY2" fmla="*/ 0 h 401491"/>
                      <a:gd name="connsiteX3" fmla="*/ 769257 w 769257"/>
                      <a:gd name="connsiteY3" fmla="*/ 319315 h 401491"/>
                      <a:gd name="connsiteX4" fmla="*/ 0 w 769257"/>
                      <a:gd name="connsiteY4" fmla="*/ 319315 h 401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9257" h="401491">
                        <a:moveTo>
                          <a:pt x="0" y="319315"/>
                        </a:moveTo>
                        <a:cubicBezTo>
                          <a:pt x="222142" y="201375"/>
                          <a:pt x="53219" y="106438"/>
                          <a:pt x="79829" y="0"/>
                        </a:cubicBezTo>
                        <a:lnTo>
                          <a:pt x="689428" y="0"/>
                        </a:lnTo>
                        <a:cubicBezTo>
                          <a:pt x="716038" y="106438"/>
                          <a:pt x="564368" y="230130"/>
                          <a:pt x="769257" y="319315"/>
                        </a:cubicBezTo>
                        <a:cubicBezTo>
                          <a:pt x="461080" y="440085"/>
                          <a:pt x="216162" y="417081"/>
                          <a:pt x="0" y="319315"/>
                        </a:cubicBezTo>
                        <a:close/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9" name="Straight Connector 8">
                    <a:extLst>
                      <a:ext uri="{FF2B5EF4-FFF2-40B4-BE49-F238E27FC236}">
                        <a16:creationId xmlns="" xmlns:a16="http://schemas.microsoft.com/office/drawing/2014/main" id="{9FCEE203-51B1-4B55-A5AA-7CC9ED7C4E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78723" y="1407596"/>
                    <a:ext cx="0" cy="62201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Group 10">
                  <a:extLst>
                    <a:ext uri="{FF2B5EF4-FFF2-40B4-BE49-F238E27FC236}">
                      <a16:creationId xmlns="" xmlns:a16="http://schemas.microsoft.com/office/drawing/2014/main" id="{26C0B53B-A3B4-41FD-91AD-9C9AA1DDAA01}"/>
                    </a:ext>
                  </a:extLst>
                </p:cNvPr>
                <p:cNvGrpSpPr/>
                <p:nvPr/>
              </p:nvGrpSpPr>
              <p:grpSpPr>
                <a:xfrm>
                  <a:off x="7650559" y="1407596"/>
                  <a:ext cx="769257" cy="1190430"/>
                  <a:chOff x="3742221" y="1407626"/>
                  <a:chExt cx="769257" cy="1190430"/>
                </a:xfrm>
              </p:grpSpPr>
              <p:sp>
                <p:nvSpPr>
                  <p:cNvPr id="12" name="Trapezoid 5">
                    <a:extLst>
                      <a:ext uri="{FF2B5EF4-FFF2-40B4-BE49-F238E27FC236}">
                        <a16:creationId xmlns="" xmlns:a16="http://schemas.microsoft.com/office/drawing/2014/main" id="{F874A9BC-684B-4C01-A7C6-048897A37C30}"/>
                      </a:ext>
                    </a:extLst>
                  </p:cNvPr>
                  <p:cNvSpPr/>
                  <p:nvPr/>
                </p:nvSpPr>
                <p:spPr>
                  <a:xfrm flipV="1">
                    <a:off x="3820225" y="2088739"/>
                    <a:ext cx="516996" cy="269831"/>
                  </a:xfrm>
                  <a:custGeom>
                    <a:avLst/>
                    <a:gdLst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72990"/>
                      <a:gd name="connsiteX1" fmla="*/ 79829 w 769257"/>
                      <a:gd name="connsiteY1" fmla="*/ 0 h 372990"/>
                      <a:gd name="connsiteX2" fmla="*/ 689428 w 769257"/>
                      <a:gd name="connsiteY2" fmla="*/ 0 h 372990"/>
                      <a:gd name="connsiteX3" fmla="*/ 769257 w 769257"/>
                      <a:gd name="connsiteY3" fmla="*/ 319315 h 372990"/>
                      <a:gd name="connsiteX4" fmla="*/ 0 w 769257"/>
                      <a:gd name="connsiteY4" fmla="*/ 319315 h 372990"/>
                      <a:gd name="connsiteX0" fmla="*/ 0 w 769257"/>
                      <a:gd name="connsiteY0" fmla="*/ 319315 h 401491"/>
                      <a:gd name="connsiteX1" fmla="*/ 79829 w 769257"/>
                      <a:gd name="connsiteY1" fmla="*/ 0 h 401491"/>
                      <a:gd name="connsiteX2" fmla="*/ 689428 w 769257"/>
                      <a:gd name="connsiteY2" fmla="*/ 0 h 401491"/>
                      <a:gd name="connsiteX3" fmla="*/ 769257 w 769257"/>
                      <a:gd name="connsiteY3" fmla="*/ 319315 h 401491"/>
                      <a:gd name="connsiteX4" fmla="*/ 0 w 769257"/>
                      <a:gd name="connsiteY4" fmla="*/ 319315 h 401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9257" h="401491">
                        <a:moveTo>
                          <a:pt x="0" y="319315"/>
                        </a:moveTo>
                        <a:cubicBezTo>
                          <a:pt x="222142" y="201375"/>
                          <a:pt x="53219" y="106438"/>
                          <a:pt x="79829" y="0"/>
                        </a:cubicBezTo>
                        <a:lnTo>
                          <a:pt x="689428" y="0"/>
                        </a:lnTo>
                        <a:cubicBezTo>
                          <a:pt x="716038" y="106438"/>
                          <a:pt x="564368" y="230130"/>
                          <a:pt x="769257" y="319315"/>
                        </a:cubicBezTo>
                        <a:cubicBezTo>
                          <a:pt x="461080" y="440085"/>
                          <a:pt x="216162" y="417081"/>
                          <a:pt x="0" y="319315"/>
                        </a:cubicBezTo>
                        <a:close/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" name="Trapezoid 12">
                    <a:extLst>
                      <a:ext uri="{FF2B5EF4-FFF2-40B4-BE49-F238E27FC236}">
                        <a16:creationId xmlns="" xmlns:a16="http://schemas.microsoft.com/office/drawing/2014/main" id="{65127957-ADCB-4BBE-B167-98C68D9B498D}"/>
                      </a:ext>
                    </a:extLst>
                  </p:cNvPr>
                  <p:cNvSpPr/>
                  <p:nvPr/>
                </p:nvSpPr>
                <p:spPr>
                  <a:xfrm flipV="1">
                    <a:off x="3742221" y="2278741"/>
                    <a:ext cx="769257" cy="319315"/>
                  </a:xfrm>
                  <a:prstGeom prst="trapezoid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" name="Trapezoid 5">
                    <a:extLst>
                      <a:ext uri="{FF2B5EF4-FFF2-40B4-BE49-F238E27FC236}">
                        <a16:creationId xmlns="" xmlns:a16="http://schemas.microsoft.com/office/drawing/2014/main" id="{D6D1F57F-3874-41E3-8C9F-794B2F720E5E}"/>
                      </a:ext>
                    </a:extLst>
                  </p:cNvPr>
                  <p:cNvSpPr/>
                  <p:nvPr/>
                </p:nvSpPr>
                <p:spPr>
                  <a:xfrm flipV="1">
                    <a:off x="3883291" y="2029611"/>
                    <a:ext cx="516996" cy="269831"/>
                  </a:xfrm>
                  <a:custGeom>
                    <a:avLst/>
                    <a:gdLst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72990"/>
                      <a:gd name="connsiteX1" fmla="*/ 79829 w 769257"/>
                      <a:gd name="connsiteY1" fmla="*/ 0 h 372990"/>
                      <a:gd name="connsiteX2" fmla="*/ 689428 w 769257"/>
                      <a:gd name="connsiteY2" fmla="*/ 0 h 372990"/>
                      <a:gd name="connsiteX3" fmla="*/ 769257 w 769257"/>
                      <a:gd name="connsiteY3" fmla="*/ 319315 h 372990"/>
                      <a:gd name="connsiteX4" fmla="*/ 0 w 769257"/>
                      <a:gd name="connsiteY4" fmla="*/ 319315 h 372990"/>
                      <a:gd name="connsiteX0" fmla="*/ 0 w 769257"/>
                      <a:gd name="connsiteY0" fmla="*/ 319315 h 401491"/>
                      <a:gd name="connsiteX1" fmla="*/ 79829 w 769257"/>
                      <a:gd name="connsiteY1" fmla="*/ 0 h 401491"/>
                      <a:gd name="connsiteX2" fmla="*/ 689428 w 769257"/>
                      <a:gd name="connsiteY2" fmla="*/ 0 h 401491"/>
                      <a:gd name="connsiteX3" fmla="*/ 769257 w 769257"/>
                      <a:gd name="connsiteY3" fmla="*/ 319315 h 401491"/>
                      <a:gd name="connsiteX4" fmla="*/ 0 w 769257"/>
                      <a:gd name="connsiteY4" fmla="*/ 319315 h 401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9257" h="401491">
                        <a:moveTo>
                          <a:pt x="0" y="319315"/>
                        </a:moveTo>
                        <a:cubicBezTo>
                          <a:pt x="222142" y="201375"/>
                          <a:pt x="53219" y="106438"/>
                          <a:pt x="79829" y="0"/>
                        </a:cubicBezTo>
                        <a:lnTo>
                          <a:pt x="689428" y="0"/>
                        </a:lnTo>
                        <a:cubicBezTo>
                          <a:pt x="716038" y="106438"/>
                          <a:pt x="564368" y="230130"/>
                          <a:pt x="769257" y="319315"/>
                        </a:cubicBezTo>
                        <a:cubicBezTo>
                          <a:pt x="461080" y="440085"/>
                          <a:pt x="216162" y="417081"/>
                          <a:pt x="0" y="319315"/>
                        </a:cubicBezTo>
                        <a:close/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15" name="Straight Connector 14">
                    <a:extLst>
                      <a:ext uri="{FF2B5EF4-FFF2-40B4-BE49-F238E27FC236}">
                        <a16:creationId xmlns="" xmlns:a16="http://schemas.microsoft.com/office/drawing/2014/main" id="{625CE55D-7B7B-49A3-963B-C0698B38CB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78723" y="1407626"/>
                    <a:ext cx="0" cy="62198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" name="Rectangle 15">
                  <a:extLst>
                    <a:ext uri="{FF2B5EF4-FFF2-40B4-BE49-F238E27FC236}">
                      <a16:creationId xmlns="" xmlns:a16="http://schemas.microsoft.com/office/drawing/2014/main" id="{AF386CF5-AA76-45C1-9E24-6AC5CC90D948}"/>
                    </a:ext>
                  </a:extLst>
                </p:cNvPr>
                <p:cNvSpPr/>
                <p:nvPr/>
              </p:nvSpPr>
              <p:spPr>
                <a:xfrm>
                  <a:off x="3742220" y="2741832"/>
                  <a:ext cx="4766575" cy="3081465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6" name="Straight Connector 85">
                <a:extLst>
                  <a:ext uri="{FF2B5EF4-FFF2-40B4-BE49-F238E27FC236}">
                    <a16:creationId xmlns="" xmlns:a16="http://schemas.microsoft.com/office/drawing/2014/main" id="{96DBE226-7C1F-4373-86FB-C698051113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2204" y="1761433"/>
                <a:ext cx="323619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5856FDD3-0D16-49F0-A39A-3B3B57CD31FC}"/>
                  </a:ext>
                </a:extLst>
              </p:cNvPr>
              <p:cNvSpPr txBox="1"/>
              <p:nvPr/>
            </p:nvSpPr>
            <p:spPr>
              <a:xfrm>
                <a:off x="528574" y="1785536"/>
                <a:ext cx="3236197" cy="628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আলোচনা করে  মানুষ ও জীব কি কি জিনিষের উপর নির্ভর করে তাঁর ১০টি জিনিষ </a:t>
                </a:r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লিখ</a:t>
                </a:r>
                <a:r>
                  <a:rPr lang="en-US" sz="3200" b="1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r>
                  <a:rPr lang="bn-BD" sz="32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3065107" y="1763312"/>
              <a:ext cx="2775120" cy="6525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 err="1" smtClean="0">
                  <a:ln w="1905"/>
                  <a:solidFill>
                    <a:schemeClr val="accent2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4800" b="1" dirty="0" smtClean="0">
                  <a:ln w="1905"/>
                  <a:solidFill>
                    <a:schemeClr val="accent2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ln w="1905"/>
                  <a:solidFill>
                    <a:schemeClr val="accent2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4800" b="1" dirty="0" smtClean="0">
                  <a:ln w="1905"/>
                  <a:solidFill>
                    <a:schemeClr val="accent2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90500"/>
            <a:ext cx="776111" cy="6286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500"/>
            <a:ext cx="886984" cy="755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75" y="3161373"/>
            <a:ext cx="3317844" cy="220980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0" y="0"/>
            <a:ext cx="9144000" cy="5715000"/>
            <a:chOff x="0" y="0"/>
            <a:chExt cx="9144000" cy="685800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004064"/>
              <a:ext cx="8915400" cy="733122"/>
            </a:xfrm>
            <a:prstGeom prst="rect">
              <a:avLst/>
            </a:prstGeom>
          </p:spPr>
        </p:pic>
        <p:sp>
          <p:nvSpPr>
            <p:cNvPr id="29" name="Frame 2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9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Frame 29"/>
            <p:cNvSpPr/>
            <p:nvPr/>
          </p:nvSpPr>
          <p:spPr>
            <a:xfrm>
              <a:off x="76200" y="76200"/>
              <a:ext cx="8991600" cy="6705600"/>
            </a:xfrm>
            <a:prstGeom prst="frame">
              <a:avLst>
                <a:gd name="adj1" fmla="val 778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856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19710" y="29376"/>
            <a:ext cx="6512806" cy="4974012"/>
            <a:chOff x="1219710" y="568633"/>
            <a:chExt cx="6512806" cy="4202657"/>
          </a:xfrm>
        </p:grpSpPr>
        <p:grpSp>
          <p:nvGrpSpPr>
            <p:cNvPr id="96" name="Group 95">
              <a:extLst>
                <a:ext uri="{FF2B5EF4-FFF2-40B4-BE49-F238E27FC236}">
                  <a16:creationId xmlns="" xmlns:a16="http://schemas.microsoft.com/office/drawing/2014/main" id="{9F9754A6-E2AA-4CC0-ABD8-3D6840F2DA7E}"/>
                </a:ext>
              </a:extLst>
            </p:cNvPr>
            <p:cNvGrpSpPr/>
            <p:nvPr/>
          </p:nvGrpSpPr>
          <p:grpSpPr>
            <a:xfrm>
              <a:off x="1219710" y="568633"/>
              <a:ext cx="6512806" cy="4202657"/>
              <a:chOff x="344564" y="422287"/>
              <a:chExt cx="3538667" cy="312104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="" xmlns:a16="http://schemas.microsoft.com/office/drawing/2014/main" id="{36AED0BD-6C5E-47A8-B2E1-06CB035814BA}"/>
                  </a:ext>
                </a:extLst>
              </p:cNvPr>
              <p:cNvGrpSpPr/>
              <p:nvPr/>
            </p:nvGrpSpPr>
            <p:grpSpPr>
              <a:xfrm>
                <a:off x="344564" y="422287"/>
                <a:ext cx="3538667" cy="3121042"/>
                <a:chOff x="3489960" y="1407596"/>
                <a:chExt cx="5212080" cy="4596963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="" xmlns:a16="http://schemas.microsoft.com/office/drawing/2014/main" id="{F6C0ED43-FEAC-47CD-AB53-98A463C2516A}"/>
                    </a:ext>
                  </a:extLst>
                </p:cNvPr>
                <p:cNvSpPr/>
                <p:nvPr/>
              </p:nvSpPr>
              <p:spPr>
                <a:xfrm>
                  <a:off x="3489960" y="2358539"/>
                  <a:ext cx="5212080" cy="36460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139700" dist="762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="" xmlns:a16="http://schemas.microsoft.com/office/drawing/2014/main" id="{1CD02EA0-6460-4880-9E8B-447DF37FC479}"/>
                    </a:ext>
                  </a:extLst>
                </p:cNvPr>
                <p:cNvGrpSpPr/>
                <p:nvPr/>
              </p:nvGrpSpPr>
              <p:grpSpPr>
                <a:xfrm>
                  <a:off x="3742221" y="1407596"/>
                  <a:ext cx="769257" cy="1190460"/>
                  <a:chOff x="3742221" y="1407596"/>
                  <a:chExt cx="769257" cy="1190460"/>
                </a:xfrm>
              </p:grpSpPr>
              <p:sp>
                <p:nvSpPr>
                  <p:cNvPr id="6" name="Trapezoid 5">
                    <a:extLst>
                      <a:ext uri="{FF2B5EF4-FFF2-40B4-BE49-F238E27FC236}">
                        <a16:creationId xmlns="" xmlns:a16="http://schemas.microsoft.com/office/drawing/2014/main" id="{38192462-40B9-4D58-B9CE-A7E527F72984}"/>
                      </a:ext>
                    </a:extLst>
                  </p:cNvPr>
                  <p:cNvSpPr/>
                  <p:nvPr/>
                </p:nvSpPr>
                <p:spPr>
                  <a:xfrm flipV="1">
                    <a:off x="3820225" y="2088739"/>
                    <a:ext cx="516996" cy="269831"/>
                  </a:xfrm>
                  <a:custGeom>
                    <a:avLst/>
                    <a:gdLst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72990"/>
                      <a:gd name="connsiteX1" fmla="*/ 79829 w 769257"/>
                      <a:gd name="connsiteY1" fmla="*/ 0 h 372990"/>
                      <a:gd name="connsiteX2" fmla="*/ 689428 w 769257"/>
                      <a:gd name="connsiteY2" fmla="*/ 0 h 372990"/>
                      <a:gd name="connsiteX3" fmla="*/ 769257 w 769257"/>
                      <a:gd name="connsiteY3" fmla="*/ 319315 h 372990"/>
                      <a:gd name="connsiteX4" fmla="*/ 0 w 769257"/>
                      <a:gd name="connsiteY4" fmla="*/ 319315 h 372990"/>
                      <a:gd name="connsiteX0" fmla="*/ 0 w 769257"/>
                      <a:gd name="connsiteY0" fmla="*/ 319315 h 401491"/>
                      <a:gd name="connsiteX1" fmla="*/ 79829 w 769257"/>
                      <a:gd name="connsiteY1" fmla="*/ 0 h 401491"/>
                      <a:gd name="connsiteX2" fmla="*/ 689428 w 769257"/>
                      <a:gd name="connsiteY2" fmla="*/ 0 h 401491"/>
                      <a:gd name="connsiteX3" fmla="*/ 769257 w 769257"/>
                      <a:gd name="connsiteY3" fmla="*/ 319315 h 401491"/>
                      <a:gd name="connsiteX4" fmla="*/ 0 w 769257"/>
                      <a:gd name="connsiteY4" fmla="*/ 319315 h 401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9257" h="401491">
                        <a:moveTo>
                          <a:pt x="0" y="319315"/>
                        </a:moveTo>
                        <a:cubicBezTo>
                          <a:pt x="222142" y="201375"/>
                          <a:pt x="53219" y="106438"/>
                          <a:pt x="79829" y="0"/>
                        </a:cubicBezTo>
                        <a:lnTo>
                          <a:pt x="689428" y="0"/>
                        </a:lnTo>
                        <a:cubicBezTo>
                          <a:pt x="716038" y="106438"/>
                          <a:pt x="564368" y="230130"/>
                          <a:pt x="769257" y="319315"/>
                        </a:cubicBezTo>
                        <a:cubicBezTo>
                          <a:pt x="461080" y="440085"/>
                          <a:pt x="216162" y="417081"/>
                          <a:pt x="0" y="319315"/>
                        </a:cubicBezTo>
                        <a:close/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" name="Trapezoid 4">
                    <a:extLst>
                      <a:ext uri="{FF2B5EF4-FFF2-40B4-BE49-F238E27FC236}">
                        <a16:creationId xmlns="" xmlns:a16="http://schemas.microsoft.com/office/drawing/2014/main" id="{FE52FA70-D914-4089-A0CA-E88D44330641}"/>
                      </a:ext>
                    </a:extLst>
                  </p:cNvPr>
                  <p:cNvSpPr/>
                  <p:nvPr/>
                </p:nvSpPr>
                <p:spPr>
                  <a:xfrm flipV="1">
                    <a:off x="3742221" y="2278741"/>
                    <a:ext cx="769257" cy="319315"/>
                  </a:xfrm>
                  <a:prstGeom prst="trapezoid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" name="Trapezoid 5">
                    <a:extLst>
                      <a:ext uri="{FF2B5EF4-FFF2-40B4-BE49-F238E27FC236}">
                        <a16:creationId xmlns="" xmlns:a16="http://schemas.microsoft.com/office/drawing/2014/main" id="{1BB3CAD0-BCAE-438A-B9A3-BE218C7F2B38}"/>
                      </a:ext>
                    </a:extLst>
                  </p:cNvPr>
                  <p:cNvSpPr/>
                  <p:nvPr/>
                </p:nvSpPr>
                <p:spPr>
                  <a:xfrm flipV="1">
                    <a:off x="3883291" y="2029611"/>
                    <a:ext cx="516996" cy="269831"/>
                  </a:xfrm>
                  <a:custGeom>
                    <a:avLst/>
                    <a:gdLst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72990"/>
                      <a:gd name="connsiteX1" fmla="*/ 79829 w 769257"/>
                      <a:gd name="connsiteY1" fmla="*/ 0 h 372990"/>
                      <a:gd name="connsiteX2" fmla="*/ 689428 w 769257"/>
                      <a:gd name="connsiteY2" fmla="*/ 0 h 372990"/>
                      <a:gd name="connsiteX3" fmla="*/ 769257 w 769257"/>
                      <a:gd name="connsiteY3" fmla="*/ 319315 h 372990"/>
                      <a:gd name="connsiteX4" fmla="*/ 0 w 769257"/>
                      <a:gd name="connsiteY4" fmla="*/ 319315 h 372990"/>
                      <a:gd name="connsiteX0" fmla="*/ 0 w 769257"/>
                      <a:gd name="connsiteY0" fmla="*/ 319315 h 401491"/>
                      <a:gd name="connsiteX1" fmla="*/ 79829 w 769257"/>
                      <a:gd name="connsiteY1" fmla="*/ 0 h 401491"/>
                      <a:gd name="connsiteX2" fmla="*/ 689428 w 769257"/>
                      <a:gd name="connsiteY2" fmla="*/ 0 h 401491"/>
                      <a:gd name="connsiteX3" fmla="*/ 769257 w 769257"/>
                      <a:gd name="connsiteY3" fmla="*/ 319315 h 401491"/>
                      <a:gd name="connsiteX4" fmla="*/ 0 w 769257"/>
                      <a:gd name="connsiteY4" fmla="*/ 319315 h 401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9257" h="401491">
                        <a:moveTo>
                          <a:pt x="0" y="319315"/>
                        </a:moveTo>
                        <a:cubicBezTo>
                          <a:pt x="222142" y="201375"/>
                          <a:pt x="53219" y="106438"/>
                          <a:pt x="79829" y="0"/>
                        </a:cubicBezTo>
                        <a:lnTo>
                          <a:pt x="689428" y="0"/>
                        </a:lnTo>
                        <a:cubicBezTo>
                          <a:pt x="716038" y="106438"/>
                          <a:pt x="564368" y="230130"/>
                          <a:pt x="769257" y="319315"/>
                        </a:cubicBezTo>
                        <a:cubicBezTo>
                          <a:pt x="461080" y="440085"/>
                          <a:pt x="216162" y="417081"/>
                          <a:pt x="0" y="319315"/>
                        </a:cubicBezTo>
                        <a:close/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9" name="Straight Connector 8">
                    <a:extLst>
                      <a:ext uri="{FF2B5EF4-FFF2-40B4-BE49-F238E27FC236}">
                        <a16:creationId xmlns="" xmlns:a16="http://schemas.microsoft.com/office/drawing/2014/main" id="{9FCEE203-51B1-4B55-A5AA-7CC9ED7C4E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78723" y="1407596"/>
                    <a:ext cx="0" cy="622017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" name="Group 10">
                  <a:extLst>
                    <a:ext uri="{FF2B5EF4-FFF2-40B4-BE49-F238E27FC236}">
                      <a16:creationId xmlns="" xmlns:a16="http://schemas.microsoft.com/office/drawing/2014/main" id="{26C0B53B-A3B4-41FD-91AD-9C9AA1DDAA01}"/>
                    </a:ext>
                  </a:extLst>
                </p:cNvPr>
                <p:cNvGrpSpPr/>
                <p:nvPr/>
              </p:nvGrpSpPr>
              <p:grpSpPr>
                <a:xfrm>
                  <a:off x="7650559" y="1407596"/>
                  <a:ext cx="769257" cy="1190430"/>
                  <a:chOff x="3742221" y="1407626"/>
                  <a:chExt cx="769257" cy="1190430"/>
                </a:xfrm>
              </p:grpSpPr>
              <p:sp>
                <p:nvSpPr>
                  <p:cNvPr id="12" name="Trapezoid 5">
                    <a:extLst>
                      <a:ext uri="{FF2B5EF4-FFF2-40B4-BE49-F238E27FC236}">
                        <a16:creationId xmlns="" xmlns:a16="http://schemas.microsoft.com/office/drawing/2014/main" id="{F874A9BC-684B-4C01-A7C6-048897A37C30}"/>
                      </a:ext>
                    </a:extLst>
                  </p:cNvPr>
                  <p:cNvSpPr/>
                  <p:nvPr/>
                </p:nvSpPr>
                <p:spPr>
                  <a:xfrm flipV="1">
                    <a:off x="3820225" y="2088739"/>
                    <a:ext cx="516996" cy="269831"/>
                  </a:xfrm>
                  <a:custGeom>
                    <a:avLst/>
                    <a:gdLst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72990"/>
                      <a:gd name="connsiteX1" fmla="*/ 79829 w 769257"/>
                      <a:gd name="connsiteY1" fmla="*/ 0 h 372990"/>
                      <a:gd name="connsiteX2" fmla="*/ 689428 w 769257"/>
                      <a:gd name="connsiteY2" fmla="*/ 0 h 372990"/>
                      <a:gd name="connsiteX3" fmla="*/ 769257 w 769257"/>
                      <a:gd name="connsiteY3" fmla="*/ 319315 h 372990"/>
                      <a:gd name="connsiteX4" fmla="*/ 0 w 769257"/>
                      <a:gd name="connsiteY4" fmla="*/ 319315 h 372990"/>
                      <a:gd name="connsiteX0" fmla="*/ 0 w 769257"/>
                      <a:gd name="connsiteY0" fmla="*/ 319315 h 401491"/>
                      <a:gd name="connsiteX1" fmla="*/ 79829 w 769257"/>
                      <a:gd name="connsiteY1" fmla="*/ 0 h 401491"/>
                      <a:gd name="connsiteX2" fmla="*/ 689428 w 769257"/>
                      <a:gd name="connsiteY2" fmla="*/ 0 h 401491"/>
                      <a:gd name="connsiteX3" fmla="*/ 769257 w 769257"/>
                      <a:gd name="connsiteY3" fmla="*/ 319315 h 401491"/>
                      <a:gd name="connsiteX4" fmla="*/ 0 w 769257"/>
                      <a:gd name="connsiteY4" fmla="*/ 319315 h 401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9257" h="401491">
                        <a:moveTo>
                          <a:pt x="0" y="319315"/>
                        </a:moveTo>
                        <a:cubicBezTo>
                          <a:pt x="222142" y="201375"/>
                          <a:pt x="53219" y="106438"/>
                          <a:pt x="79829" y="0"/>
                        </a:cubicBezTo>
                        <a:lnTo>
                          <a:pt x="689428" y="0"/>
                        </a:lnTo>
                        <a:cubicBezTo>
                          <a:pt x="716038" y="106438"/>
                          <a:pt x="564368" y="230130"/>
                          <a:pt x="769257" y="319315"/>
                        </a:cubicBezTo>
                        <a:cubicBezTo>
                          <a:pt x="461080" y="440085"/>
                          <a:pt x="216162" y="417081"/>
                          <a:pt x="0" y="319315"/>
                        </a:cubicBezTo>
                        <a:close/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" name="Trapezoid 12">
                    <a:extLst>
                      <a:ext uri="{FF2B5EF4-FFF2-40B4-BE49-F238E27FC236}">
                        <a16:creationId xmlns="" xmlns:a16="http://schemas.microsoft.com/office/drawing/2014/main" id="{65127957-ADCB-4BBE-B167-98C68D9B498D}"/>
                      </a:ext>
                    </a:extLst>
                  </p:cNvPr>
                  <p:cNvSpPr/>
                  <p:nvPr/>
                </p:nvSpPr>
                <p:spPr>
                  <a:xfrm flipV="1">
                    <a:off x="3742221" y="2278741"/>
                    <a:ext cx="769257" cy="319315"/>
                  </a:xfrm>
                  <a:prstGeom prst="trapezoid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" name="Trapezoid 5">
                    <a:extLst>
                      <a:ext uri="{FF2B5EF4-FFF2-40B4-BE49-F238E27FC236}">
                        <a16:creationId xmlns="" xmlns:a16="http://schemas.microsoft.com/office/drawing/2014/main" id="{D6D1F57F-3874-41E3-8C9F-794B2F720E5E}"/>
                      </a:ext>
                    </a:extLst>
                  </p:cNvPr>
                  <p:cNvSpPr/>
                  <p:nvPr/>
                </p:nvSpPr>
                <p:spPr>
                  <a:xfrm flipV="1">
                    <a:off x="3883291" y="2029611"/>
                    <a:ext cx="516996" cy="269831"/>
                  </a:xfrm>
                  <a:custGeom>
                    <a:avLst/>
                    <a:gdLst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19315"/>
                      <a:gd name="connsiteX1" fmla="*/ 79829 w 769257"/>
                      <a:gd name="connsiteY1" fmla="*/ 0 h 319315"/>
                      <a:gd name="connsiteX2" fmla="*/ 689428 w 769257"/>
                      <a:gd name="connsiteY2" fmla="*/ 0 h 319315"/>
                      <a:gd name="connsiteX3" fmla="*/ 769257 w 769257"/>
                      <a:gd name="connsiteY3" fmla="*/ 319315 h 319315"/>
                      <a:gd name="connsiteX4" fmla="*/ 0 w 769257"/>
                      <a:gd name="connsiteY4" fmla="*/ 319315 h 319315"/>
                      <a:gd name="connsiteX0" fmla="*/ 0 w 769257"/>
                      <a:gd name="connsiteY0" fmla="*/ 319315 h 372990"/>
                      <a:gd name="connsiteX1" fmla="*/ 79829 w 769257"/>
                      <a:gd name="connsiteY1" fmla="*/ 0 h 372990"/>
                      <a:gd name="connsiteX2" fmla="*/ 689428 w 769257"/>
                      <a:gd name="connsiteY2" fmla="*/ 0 h 372990"/>
                      <a:gd name="connsiteX3" fmla="*/ 769257 w 769257"/>
                      <a:gd name="connsiteY3" fmla="*/ 319315 h 372990"/>
                      <a:gd name="connsiteX4" fmla="*/ 0 w 769257"/>
                      <a:gd name="connsiteY4" fmla="*/ 319315 h 372990"/>
                      <a:gd name="connsiteX0" fmla="*/ 0 w 769257"/>
                      <a:gd name="connsiteY0" fmla="*/ 319315 h 401491"/>
                      <a:gd name="connsiteX1" fmla="*/ 79829 w 769257"/>
                      <a:gd name="connsiteY1" fmla="*/ 0 h 401491"/>
                      <a:gd name="connsiteX2" fmla="*/ 689428 w 769257"/>
                      <a:gd name="connsiteY2" fmla="*/ 0 h 401491"/>
                      <a:gd name="connsiteX3" fmla="*/ 769257 w 769257"/>
                      <a:gd name="connsiteY3" fmla="*/ 319315 h 401491"/>
                      <a:gd name="connsiteX4" fmla="*/ 0 w 769257"/>
                      <a:gd name="connsiteY4" fmla="*/ 319315 h 401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69257" h="401491">
                        <a:moveTo>
                          <a:pt x="0" y="319315"/>
                        </a:moveTo>
                        <a:cubicBezTo>
                          <a:pt x="222142" y="201375"/>
                          <a:pt x="53219" y="106438"/>
                          <a:pt x="79829" y="0"/>
                        </a:cubicBezTo>
                        <a:lnTo>
                          <a:pt x="689428" y="0"/>
                        </a:lnTo>
                        <a:cubicBezTo>
                          <a:pt x="716038" y="106438"/>
                          <a:pt x="564368" y="230130"/>
                          <a:pt x="769257" y="319315"/>
                        </a:cubicBezTo>
                        <a:cubicBezTo>
                          <a:pt x="461080" y="440085"/>
                          <a:pt x="216162" y="417081"/>
                          <a:pt x="0" y="319315"/>
                        </a:cubicBezTo>
                        <a:close/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15" name="Straight Connector 14">
                    <a:extLst>
                      <a:ext uri="{FF2B5EF4-FFF2-40B4-BE49-F238E27FC236}">
                        <a16:creationId xmlns="" xmlns:a16="http://schemas.microsoft.com/office/drawing/2014/main" id="{625CE55D-7B7B-49A3-963B-C0698B38CB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78723" y="1407626"/>
                    <a:ext cx="0" cy="62198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" name="Rectangle 15">
                  <a:extLst>
                    <a:ext uri="{FF2B5EF4-FFF2-40B4-BE49-F238E27FC236}">
                      <a16:creationId xmlns="" xmlns:a16="http://schemas.microsoft.com/office/drawing/2014/main" id="{AF386CF5-AA76-45C1-9E24-6AC5CC90D948}"/>
                    </a:ext>
                  </a:extLst>
                </p:cNvPr>
                <p:cNvSpPr/>
                <p:nvPr/>
              </p:nvSpPr>
              <p:spPr>
                <a:xfrm>
                  <a:off x="3742220" y="2741832"/>
                  <a:ext cx="4766575" cy="3081465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86" name="Straight Connector 85">
                <a:extLst>
                  <a:ext uri="{FF2B5EF4-FFF2-40B4-BE49-F238E27FC236}">
                    <a16:creationId xmlns="" xmlns:a16="http://schemas.microsoft.com/office/drawing/2014/main" id="{96DBE226-7C1F-4373-86FB-C698051113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2204" y="1761433"/>
                <a:ext cx="3236197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Rectangle 1"/>
            <p:cNvSpPr/>
            <p:nvPr/>
          </p:nvSpPr>
          <p:spPr>
            <a:xfrm>
              <a:off x="1772325" y="2870700"/>
              <a:ext cx="5314275" cy="6042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b="1" dirty="0" err="1" smtClean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চল</a:t>
              </a:r>
              <a:r>
                <a:rPr lang="en-US" sz="4400" b="1" dirty="0" smtClean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আমরা</a:t>
              </a:r>
              <a:r>
                <a:rPr lang="en-US" sz="4400" b="1" dirty="0" smtClean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4400" b="1" dirty="0" smtClean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ভিডিও</a:t>
              </a:r>
              <a:r>
                <a:rPr lang="en-US" sz="4400" b="1" dirty="0" smtClean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 w="1905"/>
                  <a:solidFill>
                    <a:srgbClr val="FFFF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দেখি</a:t>
              </a:r>
              <a:endParaRPr lang="en-US" sz="4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0"/>
            <a:ext cx="9144000" cy="5715000"/>
            <a:chOff x="0" y="0"/>
            <a:chExt cx="9144000" cy="6858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004064"/>
              <a:ext cx="8915400" cy="733122"/>
            </a:xfrm>
            <a:prstGeom prst="rect">
              <a:avLst/>
            </a:prstGeom>
          </p:spPr>
        </p:pic>
        <p:sp>
          <p:nvSpPr>
            <p:cNvPr id="21" name="Frame 20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9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Frame 21"/>
            <p:cNvSpPr/>
            <p:nvPr/>
          </p:nvSpPr>
          <p:spPr>
            <a:xfrm>
              <a:off x="76200" y="76200"/>
              <a:ext cx="8991600" cy="6705600"/>
            </a:xfrm>
            <a:prstGeom prst="frame">
              <a:avLst>
                <a:gd name="adj1" fmla="val 778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90500"/>
            <a:ext cx="776111" cy="6286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3500"/>
            <a:ext cx="886984" cy="7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6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175425"/>
              </p:ext>
            </p:extLst>
          </p:nvPr>
        </p:nvGraphicFramePr>
        <p:xfrm>
          <a:off x="4114800" y="24717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24717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286</Words>
  <Application>Microsoft Office PowerPoint</Application>
  <PresentationFormat>On-screen Show (16:10)</PresentationFormat>
  <Paragraphs>66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ভিডিও চিত্রের প্রেক্ষিতে নিচের প্রশ্নের উত্তর দাও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BIPLOB BASKI</dc:creator>
  <cp:lastModifiedBy>Windows User</cp:lastModifiedBy>
  <cp:revision>210</cp:revision>
  <dcterms:created xsi:type="dcterms:W3CDTF">2006-08-16T00:00:00Z</dcterms:created>
  <dcterms:modified xsi:type="dcterms:W3CDTF">2021-05-16T11:07:20Z</dcterms:modified>
</cp:coreProperties>
</file>