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5" r:id="rId5"/>
    <p:sldId id="278" r:id="rId6"/>
    <p:sldId id="276" r:id="rId7"/>
    <p:sldId id="264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7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  <a:srgbClr val="669900"/>
    <a:srgbClr val="0080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0" autoAdjust="0"/>
    <p:restoredTop sz="90794" autoAdjust="0"/>
  </p:normalViewPr>
  <p:slideViewPr>
    <p:cSldViewPr>
      <p:cViewPr varScale="1">
        <p:scale>
          <a:sx n="68" d="100"/>
          <a:sy n="68" d="100"/>
        </p:scale>
        <p:origin x="14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3209CF-D367-40A5-92F6-FC05CC9BF2B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ADADDD3-28EE-4E17-8E7F-777FBEC2C84E}" type="pres">
      <dgm:prSet presAssocID="{E23209CF-D367-40A5-92F6-FC05CC9BF2B5}" presName="arrowDiagram" presStyleCnt="0">
        <dgm:presLayoutVars>
          <dgm:chMax val="5"/>
          <dgm:dir/>
          <dgm:resizeHandles val="exact"/>
        </dgm:presLayoutVars>
      </dgm:prSet>
      <dgm:spPr/>
    </dgm:pt>
  </dgm:ptLst>
  <dgm:cxnLst>
    <dgm:cxn modelId="{F7EB4A21-16DB-42CF-BCF0-E29C912ACA11}" type="presOf" srcId="{E23209CF-D367-40A5-92F6-FC05CC9BF2B5}" destId="{8ADADDD3-28EE-4E17-8E7F-777FBEC2C84E}" srcOrd="0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96878a5592163cdc29de3d0db7e8a1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066800"/>
            <a:ext cx="9144000" cy="40386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prstTxWarp prst="textArchUpPour">
              <a:avLst>
                <a:gd name="adj1" fmla="val 10816211"/>
                <a:gd name="adj2" fmla="val 48242"/>
              </a:avLst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bn-BD" sz="16600" b="1" cap="all" dirty="0" smtClean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cap="all" dirty="0">
              <a:ln w="2857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7430" r="75229" b="20743"/>
          <a:stretch>
            <a:fillRect/>
          </a:stretch>
        </p:blipFill>
        <p:spPr bwMode="auto">
          <a:xfrm>
            <a:off x="381000" y="228600"/>
            <a:ext cx="205739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917" t="7430" r="75229" b="20743"/>
          <a:stretch>
            <a:fillRect/>
          </a:stretch>
        </p:blipFill>
        <p:spPr bwMode="auto">
          <a:xfrm>
            <a:off x="304800" y="685800"/>
            <a:ext cx="198119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29358" t="7430" r="55963" b="20743"/>
          <a:stretch>
            <a:fillRect/>
          </a:stretch>
        </p:blipFill>
        <p:spPr bwMode="auto">
          <a:xfrm>
            <a:off x="3505200" y="685800"/>
            <a:ext cx="121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54306" t="7430" r="10443" b="15789"/>
          <a:stretch>
            <a:fillRect/>
          </a:stretch>
        </p:blipFill>
        <p:spPr bwMode="auto">
          <a:xfrm>
            <a:off x="6400800" y="665629"/>
            <a:ext cx="2362200" cy="192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438400" y="1219200"/>
            <a:ext cx="914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1219200"/>
            <a:ext cx="1295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3048000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0" y="3048000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3048000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3048000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0800" y="3048000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848600" y="3009896"/>
            <a:ext cx="914400" cy="1938992"/>
            <a:chOff x="7848600" y="3009896"/>
            <a:chExt cx="914400" cy="1938992"/>
          </a:xfrm>
        </p:grpSpPr>
        <p:sp>
          <p:nvSpPr>
            <p:cNvPr id="24" name="TextBox 23"/>
            <p:cNvSpPr txBox="1"/>
            <p:nvPr/>
          </p:nvSpPr>
          <p:spPr>
            <a:xfrm>
              <a:off x="7848600" y="3009896"/>
              <a:ext cx="914400" cy="1938992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২</a:t>
              </a:r>
            </a:p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+ ১</a:t>
              </a:r>
            </a:p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৩ </a:t>
              </a:r>
              <a:endParaRPr lang="en-US" sz="1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7848600" y="4341812"/>
              <a:ext cx="914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381000" y="5288340"/>
            <a:ext cx="2590800" cy="132343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bn-BD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যোগ চিহ্ন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00400" y="5288340"/>
            <a:ext cx="2743200" cy="132343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সমান চিহ্ন </a:t>
            </a:r>
            <a:endParaRPr lang="en-US" sz="40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7000" y="5334000"/>
            <a:ext cx="2286000" cy="132343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যোগফল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3787914"/>
            <a:ext cx="2590800" cy="7078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যোগ চিহ্ন 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3733800"/>
            <a:ext cx="2743200" cy="7078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সমান চিহ্ন 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838200"/>
            <a:ext cx="2590800" cy="264687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838200"/>
            <a:ext cx="2743200" cy="264687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54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7430" r="75229" b="20743"/>
          <a:stretch>
            <a:fillRect/>
          </a:stretch>
        </p:blipFill>
        <p:spPr bwMode="auto">
          <a:xfrm>
            <a:off x="381000" y="228600"/>
            <a:ext cx="205739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1066800"/>
            <a:ext cx="914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1143000"/>
            <a:ext cx="1295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76200" y="914400"/>
            <a:ext cx="1143000" cy="1066800"/>
          </a:xfrm>
          <a:prstGeom prst="cloudCallout">
            <a:avLst>
              <a:gd name="adj1" fmla="val -15785"/>
              <a:gd name="adj2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172200" y="762000"/>
            <a:ext cx="2590800" cy="1371600"/>
            <a:chOff x="6172200" y="762000"/>
            <a:chExt cx="2590800" cy="1371600"/>
          </a:xfrm>
        </p:grpSpPr>
        <p:sp>
          <p:nvSpPr>
            <p:cNvPr id="25" name="Cloud Callout 24"/>
            <p:cNvSpPr/>
            <p:nvPr/>
          </p:nvSpPr>
          <p:spPr>
            <a:xfrm>
              <a:off x="6172200" y="762000"/>
              <a:ext cx="2590800" cy="1371600"/>
            </a:xfrm>
            <a:prstGeom prst="cloudCallout">
              <a:avLst>
                <a:gd name="adj1" fmla="val -15785"/>
                <a:gd name="adj2" fmla="val 4375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6934200" y="1143000"/>
              <a:ext cx="457200" cy="45720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6324600" y="1143000"/>
              <a:ext cx="457200" cy="45720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7543800" y="1143000"/>
              <a:ext cx="457200" cy="45720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8077200" y="1219200"/>
              <a:ext cx="533400" cy="38100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09800" y="762000"/>
            <a:ext cx="2590800" cy="1371600"/>
            <a:chOff x="2209800" y="762000"/>
            <a:chExt cx="2590800" cy="1371600"/>
          </a:xfrm>
        </p:grpSpPr>
        <p:sp>
          <p:nvSpPr>
            <p:cNvPr id="37" name="Cloud Callout 36"/>
            <p:cNvSpPr/>
            <p:nvPr/>
          </p:nvSpPr>
          <p:spPr>
            <a:xfrm>
              <a:off x="2209800" y="762000"/>
              <a:ext cx="2590800" cy="1371600"/>
            </a:xfrm>
            <a:prstGeom prst="cloudCallout">
              <a:avLst>
                <a:gd name="adj1" fmla="val -15785"/>
                <a:gd name="adj2" fmla="val 4375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2971800" y="1143000"/>
              <a:ext cx="457200" cy="45720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2362200" y="1143000"/>
              <a:ext cx="457200" cy="45720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3581400" y="1143000"/>
              <a:ext cx="457200" cy="45720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5-Point Star 40"/>
            <p:cNvSpPr/>
            <p:nvPr/>
          </p:nvSpPr>
          <p:spPr>
            <a:xfrm>
              <a:off x="4114800" y="1219200"/>
              <a:ext cx="533400" cy="38100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200400" y="3048000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3048000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3048000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3048000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9800" y="3048000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620000" y="3009896"/>
            <a:ext cx="914400" cy="1938992"/>
            <a:chOff x="7848600" y="3009896"/>
            <a:chExt cx="914400" cy="1938992"/>
          </a:xfrm>
        </p:grpSpPr>
        <p:sp>
          <p:nvSpPr>
            <p:cNvPr id="32" name="TextBox 31"/>
            <p:cNvSpPr txBox="1"/>
            <p:nvPr/>
          </p:nvSpPr>
          <p:spPr>
            <a:xfrm>
              <a:off x="7848600" y="3009896"/>
              <a:ext cx="914400" cy="1938992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0</a:t>
              </a:r>
              <a:endPara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+ </a:t>
              </a:r>
              <a:r>
                <a:rPr lang="en-US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4</a:t>
              </a:r>
              <a:endPara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4</a:t>
              </a:r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1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7848600" y="4341812"/>
              <a:ext cx="914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457200" y="5334000"/>
            <a:ext cx="8077200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এখানে যোগফল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7430" r="75229" b="20743"/>
          <a:stretch>
            <a:fillRect/>
          </a:stretch>
        </p:blipFill>
        <p:spPr bwMode="auto">
          <a:xfrm>
            <a:off x="381000" y="228600"/>
            <a:ext cx="205739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800" y="2137712"/>
            <a:ext cx="914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2137712"/>
            <a:ext cx="1295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0" y="4118912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4118912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4118912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4118912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9800" y="4118912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29"/>
          <p:cNvGrpSpPr/>
          <p:nvPr/>
        </p:nvGrpSpPr>
        <p:grpSpPr>
          <a:xfrm>
            <a:off x="7620000" y="4080808"/>
            <a:ext cx="914400" cy="1938992"/>
            <a:chOff x="7848600" y="3009896"/>
            <a:chExt cx="914400" cy="1938992"/>
          </a:xfrm>
        </p:grpSpPr>
        <p:sp>
          <p:nvSpPr>
            <p:cNvPr id="32" name="TextBox 31"/>
            <p:cNvSpPr txBox="1"/>
            <p:nvPr/>
          </p:nvSpPr>
          <p:spPr>
            <a:xfrm>
              <a:off x="7848600" y="3009896"/>
              <a:ext cx="914400" cy="1938992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৩</a:t>
              </a:r>
            </a:p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+ ২</a:t>
              </a:r>
            </a:p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</a:t>
              </a:r>
              <a:endParaRPr lang="en-US" sz="1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7848600" y="4341812"/>
              <a:ext cx="914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76200" y="1828800"/>
            <a:ext cx="2057400" cy="1371600"/>
            <a:chOff x="0" y="685800"/>
            <a:chExt cx="2133600" cy="1371600"/>
          </a:xfrm>
        </p:grpSpPr>
        <p:sp>
          <p:nvSpPr>
            <p:cNvPr id="37" name="Cloud Callout 36"/>
            <p:cNvSpPr/>
            <p:nvPr/>
          </p:nvSpPr>
          <p:spPr>
            <a:xfrm>
              <a:off x="0" y="685800"/>
              <a:ext cx="2133600" cy="1371600"/>
            </a:xfrm>
            <a:prstGeom prst="cloudCallout">
              <a:avLst>
                <a:gd name="adj1" fmla="val -15785"/>
                <a:gd name="adj2" fmla="val 4375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key.jpeg"/>
            <p:cNvPicPr>
              <a:picLocks noChangeAspect="1"/>
            </p:cNvPicPr>
            <p:nvPr/>
          </p:nvPicPr>
          <p:blipFill>
            <a:blip r:embed="rId4"/>
            <a:srcRect t="14286"/>
            <a:stretch>
              <a:fillRect/>
            </a:stretch>
          </p:blipFill>
          <p:spPr>
            <a:xfrm rot="5400000">
              <a:off x="1028700" y="1028700"/>
              <a:ext cx="990600" cy="457200"/>
            </a:xfrm>
            <a:prstGeom prst="rect">
              <a:avLst/>
            </a:prstGeom>
          </p:spPr>
        </p:pic>
        <p:pic>
          <p:nvPicPr>
            <p:cNvPr id="35" name="Picture 34" descr="key.jpeg"/>
            <p:cNvPicPr>
              <a:picLocks noChangeAspect="1"/>
            </p:cNvPicPr>
            <p:nvPr/>
          </p:nvPicPr>
          <p:blipFill>
            <a:blip r:embed="rId4"/>
            <a:srcRect t="14286"/>
            <a:stretch>
              <a:fillRect/>
            </a:stretch>
          </p:blipFill>
          <p:spPr>
            <a:xfrm rot="5400000">
              <a:off x="38100" y="1104900"/>
              <a:ext cx="990600" cy="457200"/>
            </a:xfrm>
            <a:prstGeom prst="rect">
              <a:avLst/>
            </a:prstGeom>
          </p:spPr>
        </p:pic>
        <p:pic>
          <p:nvPicPr>
            <p:cNvPr id="43" name="Picture 42" descr="key.jpeg"/>
            <p:cNvPicPr>
              <a:picLocks noChangeAspect="1"/>
            </p:cNvPicPr>
            <p:nvPr/>
          </p:nvPicPr>
          <p:blipFill>
            <a:blip r:embed="rId4"/>
            <a:srcRect t="14286"/>
            <a:stretch>
              <a:fillRect/>
            </a:stretch>
          </p:blipFill>
          <p:spPr>
            <a:xfrm rot="5400000">
              <a:off x="533400" y="1066800"/>
              <a:ext cx="1066800" cy="457200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3200400" y="1832912"/>
            <a:ext cx="1676400" cy="1371600"/>
            <a:chOff x="3200400" y="762000"/>
            <a:chExt cx="1676400" cy="1371600"/>
          </a:xfrm>
        </p:grpSpPr>
        <p:sp>
          <p:nvSpPr>
            <p:cNvPr id="44" name="Cloud Callout 43"/>
            <p:cNvSpPr/>
            <p:nvPr/>
          </p:nvSpPr>
          <p:spPr>
            <a:xfrm>
              <a:off x="3200400" y="762000"/>
              <a:ext cx="1676400" cy="1371600"/>
            </a:xfrm>
            <a:prstGeom prst="cloudCallout">
              <a:avLst>
                <a:gd name="adj1" fmla="val -15785"/>
                <a:gd name="adj2" fmla="val 4375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 descr="key.jpeg"/>
            <p:cNvPicPr>
              <a:picLocks noChangeAspect="1"/>
            </p:cNvPicPr>
            <p:nvPr/>
          </p:nvPicPr>
          <p:blipFill>
            <a:blip r:embed="rId4"/>
            <a:srcRect t="14286"/>
            <a:stretch>
              <a:fillRect/>
            </a:stretch>
          </p:blipFill>
          <p:spPr>
            <a:xfrm rot="5400000">
              <a:off x="3771900" y="1181100"/>
              <a:ext cx="990600" cy="457200"/>
            </a:xfrm>
            <a:prstGeom prst="rect">
              <a:avLst/>
            </a:prstGeom>
          </p:spPr>
        </p:pic>
        <p:pic>
          <p:nvPicPr>
            <p:cNvPr id="46" name="Picture 45" descr="key.jpeg"/>
            <p:cNvPicPr>
              <a:picLocks noChangeAspect="1"/>
            </p:cNvPicPr>
            <p:nvPr/>
          </p:nvPicPr>
          <p:blipFill>
            <a:blip r:embed="rId4"/>
            <a:srcRect t="14286"/>
            <a:stretch>
              <a:fillRect/>
            </a:stretch>
          </p:blipFill>
          <p:spPr>
            <a:xfrm rot="5400000">
              <a:off x="3276600" y="1219200"/>
              <a:ext cx="1066800" cy="457200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6248400" y="1680512"/>
            <a:ext cx="2743200" cy="1600200"/>
            <a:chOff x="6096000" y="609600"/>
            <a:chExt cx="2971800" cy="1600200"/>
          </a:xfrm>
        </p:grpSpPr>
        <p:sp>
          <p:nvSpPr>
            <p:cNvPr id="25" name="Cloud Callout 24"/>
            <p:cNvSpPr/>
            <p:nvPr/>
          </p:nvSpPr>
          <p:spPr>
            <a:xfrm>
              <a:off x="6096000" y="609600"/>
              <a:ext cx="2971800" cy="1600200"/>
            </a:xfrm>
            <a:prstGeom prst="cloudCallout">
              <a:avLst>
                <a:gd name="adj1" fmla="val -15785"/>
                <a:gd name="adj2" fmla="val 4375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 descr="key.jpeg"/>
            <p:cNvPicPr>
              <a:picLocks noChangeAspect="1"/>
            </p:cNvPicPr>
            <p:nvPr/>
          </p:nvPicPr>
          <p:blipFill>
            <a:blip r:embed="rId4"/>
            <a:srcRect t="14286"/>
            <a:stretch>
              <a:fillRect/>
            </a:stretch>
          </p:blipFill>
          <p:spPr>
            <a:xfrm rot="5400000">
              <a:off x="6667500" y="1181100"/>
              <a:ext cx="990600" cy="457200"/>
            </a:xfrm>
            <a:prstGeom prst="rect">
              <a:avLst/>
            </a:prstGeom>
          </p:spPr>
        </p:pic>
        <p:pic>
          <p:nvPicPr>
            <p:cNvPr id="48" name="Picture 47" descr="key.jpeg"/>
            <p:cNvPicPr>
              <a:picLocks noChangeAspect="1"/>
            </p:cNvPicPr>
            <p:nvPr/>
          </p:nvPicPr>
          <p:blipFill>
            <a:blip r:embed="rId4"/>
            <a:srcRect t="14286"/>
            <a:stretch>
              <a:fillRect/>
            </a:stretch>
          </p:blipFill>
          <p:spPr>
            <a:xfrm rot="5400000">
              <a:off x="6172200" y="1219200"/>
              <a:ext cx="1066800" cy="457200"/>
            </a:xfrm>
            <a:prstGeom prst="rect">
              <a:avLst/>
            </a:prstGeom>
          </p:spPr>
        </p:pic>
        <p:pic>
          <p:nvPicPr>
            <p:cNvPr id="49" name="Picture 48" descr="key.jpeg"/>
            <p:cNvPicPr>
              <a:picLocks noChangeAspect="1"/>
            </p:cNvPicPr>
            <p:nvPr/>
          </p:nvPicPr>
          <p:blipFill>
            <a:blip r:embed="rId4"/>
            <a:srcRect t="14286"/>
            <a:stretch>
              <a:fillRect/>
            </a:stretch>
          </p:blipFill>
          <p:spPr>
            <a:xfrm rot="5400000">
              <a:off x="7581900" y="1104900"/>
              <a:ext cx="990600" cy="457200"/>
            </a:xfrm>
            <a:prstGeom prst="rect">
              <a:avLst/>
            </a:prstGeom>
          </p:spPr>
        </p:pic>
        <p:pic>
          <p:nvPicPr>
            <p:cNvPr id="50" name="Picture 49" descr="key.jpeg"/>
            <p:cNvPicPr>
              <a:picLocks noChangeAspect="1"/>
            </p:cNvPicPr>
            <p:nvPr/>
          </p:nvPicPr>
          <p:blipFill>
            <a:blip r:embed="rId4"/>
            <a:srcRect t="14286"/>
            <a:stretch>
              <a:fillRect/>
            </a:stretch>
          </p:blipFill>
          <p:spPr>
            <a:xfrm rot="5400000">
              <a:off x="7086600" y="1143000"/>
              <a:ext cx="1066800" cy="457200"/>
            </a:xfrm>
            <a:prstGeom prst="rect">
              <a:avLst/>
            </a:prstGeom>
          </p:spPr>
        </p:pic>
        <p:pic>
          <p:nvPicPr>
            <p:cNvPr id="51" name="Picture 50" descr="key.jpeg"/>
            <p:cNvPicPr>
              <a:picLocks noChangeAspect="1"/>
            </p:cNvPicPr>
            <p:nvPr/>
          </p:nvPicPr>
          <p:blipFill>
            <a:blip r:embed="rId4"/>
            <a:srcRect t="14286"/>
            <a:stretch>
              <a:fillRect/>
            </a:stretch>
          </p:blipFill>
          <p:spPr>
            <a:xfrm rot="5400000">
              <a:off x="8044543" y="1175657"/>
              <a:ext cx="914400" cy="391886"/>
            </a:xfrm>
            <a:prstGeom prst="rect">
              <a:avLst/>
            </a:prstGeom>
          </p:spPr>
        </p:pic>
      </p:grpSp>
      <p:sp>
        <p:nvSpPr>
          <p:cNvPr id="55" name="TextBox 54"/>
          <p:cNvSpPr txBox="1"/>
          <p:nvPr/>
        </p:nvSpPr>
        <p:spPr>
          <a:xfrm>
            <a:off x="381000" y="663714"/>
            <a:ext cx="83058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এবার দুজনে আলোচনা করে যোগফল খাতায় লিখ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7430" r="75229" b="20743"/>
          <a:stretch>
            <a:fillRect/>
          </a:stretch>
        </p:blipFill>
        <p:spPr bwMode="auto">
          <a:xfrm>
            <a:off x="381000" y="228600"/>
            <a:ext cx="205739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6912916-animated-wallpap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600200" y="1905000"/>
            <a:ext cx="5562600" cy="1323439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এবার এসো </a:t>
            </a:r>
          </a:p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 দলে কাজ করি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457200" y="0"/>
            <a:ext cx="7924800" cy="6324600"/>
            <a:chOff x="457200" y="0"/>
            <a:chExt cx="7924800" cy="6324600"/>
          </a:xfrm>
        </p:grpSpPr>
        <p:sp>
          <p:nvSpPr>
            <p:cNvPr id="36" name="Block Arc 35"/>
            <p:cNvSpPr/>
            <p:nvPr/>
          </p:nvSpPr>
          <p:spPr>
            <a:xfrm>
              <a:off x="457200" y="304800"/>
              <a:ext cx="7848600" cy="4724400"/>
            </a:xfrm>
            <a:prstGeom prst="blockArc">
              <a:avLst>
                <a:gd name="adj1" fmla="val 10684359"/>
                <a:gd name="adj2" fmla="val 69255"/>
                <a:gd name="adj3" fmla="val 60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Block Arc 38"/>
            <p:cNvSpPr/>
            <p:nvPr/>
          </p:nvSpPr>
          <p:spPr>
            <a:xfrm>
              <a:off x="457200" y="0"/>
              <a:ext cx="7848600" cy="4724400"/>
            </a:xfrm>
            <a:prstGeom prst="blockArc">
              <a:avLst>
                <a:gd name="adj1" fmla="val 10684359"/>
                <a:gd name="adj2" fmla="val 69255"/>
                <a:gd name="adj3" fmla="val 6050"/>
              </a:avLst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Block Arc 40"/>
            <p:cNvSpPr/>
            <p:nvPr/>
          </p:nvSpPr>
          <p:spPr>
            <a:xfrm>
              <a:off x="457200" y="457200"/>
              <a:ext cx="7848600" cy="4724400"/>
            </a:xfrm>
            <a:prstGeom prst="blockArc">
              <a:avLst>
                <a:gd name="adj1" fmla="val 10684359"/>
                <a:gd name="adj2" fmla="val 69255"/>
                <a:gd name="adj3" fmla="val 6050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42" name="Block Arc 41"/>
            <p:cNvSpPr/>
            <p:nvPr/>
          </p:nvSpPr>
          <p:spPr>
            <a:xfrm>
              <a:off x="457200" y="1295400"/>
              <a:ext cx="7848600" cy="4724400"/>
            </a:xfrm>
            <a:prstGeom prst="blockArc">
              <a:avLst>
                <a:gd name="adj1" fmla="val 10684359"/>
                <a:gd name="adj2" fmla="val 69255"/>
                <a:gd name="adj3" fmla="val 6050"/>
              </a:avLst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Block Arc 51"/>
            <p:cNvSpPr/>
            <p:nvPr/>
          </p:nvSpPr>
          <p:spPr>
            <a:xfrm>
              <a:off x="533400" y="990600"/>
              <a:ext cx="7848600" cy="4724400"/>
            </a:xfrm>
            <a:prstGeom prst="blockArc">
              <a:avLst>
                <a:gd name="adj1" fmla="val 10684359"/>
                <a:gd name="adj2" fmla="val 69255"/>
                <a:gd name="adj3" fmla="val 605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Block Arc 52"/>
            <p:cNvSpPr/>
            <p:nvPr/>
          </p:nvSpPr>
          <p:spPr>
            <a:xfrm>
              <a:off x="533400" y="1600200"/>
              <a:ext cx="7848600" cy="4724400"/>
            </a:xfrm>
            <a:prstGeom prst="blockArc">
              <a:avLst>
                <a:gd name="adj1" fmla="val 10684359"/>
                <a:gd name="adj2" fmla="val 69255"/>
                <a:gd name="adj3" fmla="val 6050"/>
              </a:avLst>
            </a:prstGeom>
            <a:solidFill>
              <a:srgbClr val="FF00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7" name="Up Ribbon 56"/>
          <p:cNvSpPr/>
          <p:nvPr/>
        </p:nvSpPr>
        <p:spPr>
          <a:xfrm>
            <a:off x="304800" y="4191000"/>
            <a:ext cx="4114800" cy="1752600"/>
          </a:xfrm>
          <a:prstGeom prst="ribbon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লাল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Up Ribbon 57"/>
          <p:cNvSpPr/>
          <p:nvPr/>
        </p:nvSpPr>
        <p:spPr>
          <a:xfrm>
            <a:off x="4572000" y="4191000"/>
            <a:ext cx="4038600" cy="1752600"/>
          </a:xfrm>
          <a:prstGeom prst="ribbon2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নীল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7430" r="75229" b="20743"/>
          <a:stretch>
            <a:fillRect/>
          </a:stretch>
        </p:blipFill>
        <p:spPr bwMode="auto">
          <a:xfrm>
            <a:off x="381000" y="228600"/>
            <a:ext cx="205739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800" y="2137712"/>
            <a:ext cx="914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2137712"/>
            <a:ext cx="1295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0" y="4118912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4118912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4118912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4118912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9800" y="4118912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9"/>
          <p:cNvGrpSpPr/>
          <p:nvPr/>
        </p:nvGrpSpPr>
        <p:grpSpPr>
          <a:xfrm>
            <a:off x="7620000" y="4080808"/>
            <a:ext cx="914400" cy="1938992"/>
            <a:chOff x="7848600" y="3009896"/>
            <a:chExt cx="914400" cy="1938992"/>
          </a:xfrm>
        </p:grpSpPr>
        <p:sp>
          <p:nvSpPr>
            <p:cNvPr id="32" name="TextBox 31"/>
            <p:cNvSpPr txBox="1"/>
            <p:nvPr/>
          </p:nvSpPr>
          <p:spPr>
            <a:xfrm>
              <a:off x="7848600" y="3009896"/>
              <a:ext cx="914400" cy="1938992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৩</a:t>
              </a:r>
            </a:p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+ ০</a:t>
              </a:r>
            </a:p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</a:t>
              </a:r>
              <a:endParaRPr lang="en-US" sz="1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7848600" y="4341812"/>
              <a:ext cx="914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Cloud Callout 43"/>
          <p:cNvSpPr/>
          <p:nvPr/>
        </p:nvSpPr>
        <p:spPr>
          <a:xfrm>
            <a:off x="3200400" y="1832912"/>
            <a:ext cx="1676400" cy="1371600"/>
          </a:xfrm>
          <a:prstGeom prst="cloudCallout">
            <a:avLst>
              <a:gd name="adj1" fmla="val -15785"/>
              <a:gd name="adj2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81000" y="663714"/>
            <a:ext cx="8305800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দলে আলোচনা করে দলনেতা বোর্ডে যোগফল লিখ 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76200" y="1828800"/>
            <a:ext cx="2057400" cy="1371600"/>
            <a:chOff x="76200" y="1828800"/>
            <a:chExt cx="2057400" cy="1371600"/>
          </a:xfrm>
        </p:grpSpPr>
        <p:sp>
          <p:nvSpPr>
            <p:cNvPr id="37" name="Cloud Callout 36"/>
            <p:cNvSpPr/>
            <p:nvPr/>
          </p:nvSpPr>
          <p:spPr>
            <a:xfrm>
              <a:off x="76200" y="1828800"/>
              <a:ext cx="2057400" cy="1371600"/>
            </a:xfrm>
            <a:prstGeom prst="cloudCallout">
              <a:avLst>
                <a:gd name="adj1" fmla="val -15785"/>
                <a:gd name="adj2" fmla="val 4375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kite-clipart-schoolfreeware_kite_coloring_book_colouring-1331px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" y="2209800"/>
              <a:ext cx="494383" cy="838200"/>
            </a:xfrm>
            <a:prstGeom prst="rect">
              <a:avLst/>
            </a:prstGeom>
          </p:spPr>
        </p:pic>
        <p:pic>
          <p:nvPicPr>
            <p:cNvPr id="36" name="Picture 35" descr="kite-clipart-schoolfreeware_kite_coloring_book_colouring-1331px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5383" y="2209800"/>
              <a:ext cx="494383" cy="838200"/>
            </a:xfrm>
            <a:prstGeom prst="rect">
              <a:avLst/>
            </a:prstGeom>
          </p:spPr>
        </p:pic>
        <p:pic>
          <p:nvPicPr>
            <p:cNvPr id="38" name="Picture 37" descr="kite-clipart-schoolfreeware_kite_coloring_book_colouring-1331px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8783" y="2209800"/>
              <a:ext cx="494383" cy="838200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6400800" y="1752600"/>
            <a:ext cx="2057400" cy="1600200"/>
            <a:chOff x="6400800" y="1752600"/>
            <a:chExt cx="2057400" cy="1600200"/>
          </a:xfrm>
        </p:grpSpPr>
        <p:sp>
          <p:nvSpPr>
            <p:cNvPr id="25" name="Cloud Callout 24"/>
            <p:cNvSpPr/>
            <p:nvPr/>
          </p:nvSpPr>
          <p:spPr>
            <a:xfrm>
              <a:off x="6400800" y="1752600"/>
              <a:ext cx="2057400" cy="1600200"/>
            </a:xfrm>
            <a:prstGeom prst="cloudCallout">
              <a:avLst>
                <a:gd name="adj1" fmla="val -15785"/>
                <a:gd name="adj2" fmla="val 4375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 descr="kite-clipart-schoolfreeware_kite_coloring_book_colouring-1331px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7434" y="2209800"/>
              <a:ext cx="494383" cy="838200"/>
            </a:xfrm>
            <a:prstGeom prst="rect">
              <a:avLst/>
            </a:prstGeom>
          </p:spPr>
        </p:pic>
        <p:pic>
          <p:nvPicPr>
            <p:cNvPr id="40" name="Picture 39" descr="kite-clipart-schoolfreeware_kite_coloring_book_colouring-1331px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1817" y="2209800"/>
              <a:ext cx="494383" cy="838200"/>
            </a:xfrm>
            <a:prstGeom prst="rect">
              <a:avLst/>
            </a:prstGeom>
          </p:spPr>
        </p:pic>
        <p:pic>
          <p:nvPicPr>
            <p:cNvPr id="41" name="Picture 40" descr="kite-clipart-schoolfreeware_kite_coloring_book_colouring-1331px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1417" y="2209800"/>
              <a:ext cx="494383" cy="838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7430" r="75229" b="20743"/>
          <a:stretch>
            <a:fillRect/>
          </a:stretch>
        </p:blipFill>
        <p:spPr bwMode="auto">
          <a:xfrm>
            <a:off x="381000" y="228600"/>
            <a:ext cx="205739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 rot="20005261">
            <a:off x="1651358" y="1882452"/>
            <a:ext cx="4302048" cy="1862048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  <a:scene3d>
              <a:camera prst="perspectiveRelaxed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11500" b="1" dirty="0" smtClean="0">
                <a:ln w="31550" cmpd="sng">
                  <a:solidFill>
                    <a:srgbClr val="FF000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7430" r="75229" b="20743"/>
          <a:stretch>
            <a:fillRect/>
          </a:stretch>
        </p:blipFill>
        <p:spPr bwMode="auto">
          <a:xfrm>
            <a:off x="381000" y="228600"/>
            <a:ext cx="205739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800" y="2137712"/>
            <a:ext cx="914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2137712"/>
            <a:ext cx="1295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0" y="4499912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4499912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4499912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4499912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9800" y="4499912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9"/>
          <p:cNvGrpSpPr/>
          <p:nvPr/>
        </p:nvGrpSpPr>
        <p:grpSpPr>
          <a:xfrm>
            <a:off x="7620000" y="4461808"/>
            <a:ext cx="914400" cy="1938992"/>
            <a:chOff x="7848600" y="3009896"/>
            <a:chExt cx="914400" cy="1938992"/>
          </a:xfrm>
        </p:grpSpPr>
        <p:sp>
          <p:nvSpPr>
            <p:cNvPr id="32" name="TextBox 31"/>
            <p:cNvSpPr txBox="1"/>
            <p:nvPr/>
          </p:nvSpPr>
          <p:spPr>
            <a:xfrm>
              <a:off x="7848600" y="3009896"/>
              <a:ext cx="914400" cy="1938992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৪</a:t>
              </a:r>
            </a:p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+ ২</a:t>
              </a:r>
            </a:p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</a:t>
              </a:r>
              <a:endParaRPr lang="en-US" sz="1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7848600" y="4341812"/>
              <a:ext cx="914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loud Callout 36"/>
          <p:cNvSpPr/>
          <p:nvPr/>
        </p:nvSpPr>
        <p:spPr>
          <a:xfrm>
            <a:off x="76200" y="1828800"/>
            <a:ext cx="2057400" cy="1371600"/>
          </a:xfrm>
          <a:prstGeom prst="cloudCallout">
            <a:avLst>
              <a:gd name="adj1" fmla="val -15785"/>
              <a:gd name="adj2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loud Callout 43"/>
          <p:cNvSpPr/>
          <p:nvPr/>
        </p:nvSpPr>
        <p:spPr>
          <a:xfrm>
            <a:off x="3200400" y="1832912"/>
            <a:ext cx="1676400" cy="1371600"/>
          </a:xfrm>
          <a:prstGeom prst="cloudCallout">
            <a:avLst>
              <a:gd name="adj1" fmla="val -15785"/>
              <a:gd name="adj2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Callout 24"/>
          <p:cNvSpPr/>
          <p:nvPr/>
        </p:nvSpPr>
        <p:spPr>
          <a:xfrm>
            <a:off x="6400800" y="1752600"/>
            <a:ext cx="2057400" cy="1600200"/>
          </a:xfrm>
          <a:prstGeom prst="cloudCallout">
            <a:avLst>
              <a:gd name="adj1" fmla="val -15785"/>
              <a:gd name="adj2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04800" y="587514"/>
            <a:ext cx="85344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দুই ঘরের ছবি একত্র করে খালিঘরে কয়টি ছবি হবে আঁক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bal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981200"/>
            <a:ext cx="457200" cy="457199"/>
          </a:xfrm>
          <a:prstGeom prst="rect">
            <a:avLst/>
          </a:prstGeom>
        </p:spPr>
      </p:pic>
      <p:pic>
        <p:nvPicPr>
          <p:cNvPr id="27" name="Picture 26" descr="bal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981200"/>
            <a:ext cx="457200" cy="457199"/>
          </a:xfrm>
          <a:prstGeom prst="rect">
            <a:avLst/>
          </a:prstGeom>
        </p:spPr>
      </p:pic>
      <p:pic>
        <p:nvPicPr>
          <p:cNvPr id="29" name="Picture 28" descr="bal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2438401"/>
            <a:ext cx="457200" cy="457200"/>
          </a:xfrm>
          <a:prstGeom prst="rect">
            <a:avLst/>
          </a:prstGeom>
        </p:spPr>
      </p:pic>
      <p:pic>
        <p:nvPicPr>
          <p:cNvPr id="30" name="Picture 29" descr="bal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2438401"/>
            <a:ext cx="457200" cy="457200"/>
          </a:xfrm>
          <a:prstGeom prst="rect">
            <a:avLst/>
          </a:prstGeom>
        </p:spPr>
      </p:pic>
      <p:pic>
        <p:nvPicPr>
          <p:cNvPr id="31" name="Picture 30" descr="bal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2286000"/>
            <a:ext cx="457200" cy="457200"/>
          </a:xfrm>
          <a:prstGeom prst="rect">
            <a:avLst/>
          </a:prstGeom>
        </p:spPr>
      </p:pic>
      <p:pic>
        <p:nvPicPr>
          <p:cNvPr id="35" name="Picture 34" descr="bal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2286000"/>
            <a:ext cx="457200" cy="4572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04800" y="3505200"/>
            <a:ext cx="85344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যোগফল  খালিঘরে লিখ 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7430" r="75229" b="20743"/>
          <a:stretch>
            <a:fillRect/>
          </a:stretch>
        </p:blipFill>
        <p:spPr bwMode="auto">
          <a:xfrm>
            <a:off x="381000" y="228600"/>
            <a:ext cx="205739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86200" y="1371600"/>
            <a:ext cx="914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800" y="1371600"/>
            <a:ext cx="914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9200" y="1371600"/>
            <a:ext cx="914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57800" y="1371600"/>
            <a:ext cx="914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05600" y="1371600"/>
            <a:ext cx="914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9"/>
          <p:cNvGrpSpPr/>
          <p:nvPr/>
        </p:nvGrpSpPr>
        <p:grpSpPr>
          <a:xfrm>
            <a:off x="2819400" y="3581400"/>
            <a:ext cx="914400" cy="1938992"/>
            <a:chOff x="7848600" y="3009896"/>
            <a:chExt cx="914400" cy="1938992"/>
          </a:xfrm>
        </p:grpSpPr>
        <p:sp>
          <p:nvSpPr>
            <p:cNvPr id="32" name="TextBox 31"/>
            <p:cNvSpPr txBox="1"/>
            <p:nvPr/>
          </p:nvSpPr>
          <p:spPr>
            <a:xfrm>
              <a:off x="7848600" y="3009896"/>
              <a:ext cx="914400" cy="1938992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৪               </a:t>
              </a:r>
            </a:p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+ ১</a:t>
              </a:r>
            </a:p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</a:t>
              </a:r>
              <a:endParaRPr lang="en-US" sz="1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7848600" y="4341812"/>
              <a:ext cx="914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1219200" y="5715000"/>
            <a:ext cx="67818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খালিঘরগুলো বাড়ী থেকে পুরণ করে আনবে 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86200" y="2362200"/>
            <a:ext cx="914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90800" y="2362200"/>
            <a:ext cx="914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19200" y="2362200"/>
            <a:ext cx="914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7800" y="2362200"/>
            <a:ext cx="914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05600" y="2362200"/>
            <a:ext cx="914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5" name="Group 29"/>
          <p:cNvGrpSpPr/>
          <p:nvPr/>
        </p:nvGrpSpPr>
        <p:grpSpPr>
          <a:xfrm>
            <a:off x="4953000" y="3505200"/>
            <a:ext cx="914400" cy="1938992"/>
            <a:chOff x="7848600" y="3009896"/>
            <a:chExt cx="914400" cy="1938992"/>
          </a:xfrm>
        </p:grpSpPr>
        <p:sp>
          <p:nvSpPr>
            <p:cNvPr id="42" name="TextBox 41"/>
            <p:cNvSpPr txBox="1"/>
            <p:nvPr/>
          </p:nvSpPr>
          <p:spPr>
            <a:xfrm>
              <a:off x="7848600" y="3009896"/>
              <a:ext cx="914400" cy="1938992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৬               </a:t>
              </a:r>
            </a:p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+ ০</a:t>
              </a:r>
            </a:p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</a:t>
              </a:r>
              <a:endParaRPr lang="en-US" sz="1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848600" y="4341812"/>
              <a:ext cx="914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1905000" y="304800"/>
            <a:ext cx="48768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এবার সবাই খাতায় লিখ 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8" grpId="0" animBg="1"/>
      <p:bldP spid="5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llow_bloom-1280x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9705061">
            <a:off x="1921013" y="1467028"/>
            <a:ext cx="622725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9900" b="1" dirty="0" smtClean="0">
                <a:ln w="31550" cmpd="sng">
                  <a:solidFill>
                    <a:srgbClr val="FF0000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99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81856618"/>
              </p:ext>
            </p:extLst>
          </p:nvPr>
        </p:nvGraphicFramePr>
        <p:xfrm>
          <a:off x="2514600" y="2514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ed18693f12750df0f89f5b01f4de6b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76200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8800" b="1" cap="all" dirty="0" smtClean="0">
                <a:ln w="0"/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BD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রিচিতি -</a:t>
            </a:r>
            <a:endParaRPr lang="en-US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6350" stA="55000" endA="50" endPos="85000" dist="2999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345120"/>
            <a:ext cx="7620000" cy="2369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সঞ্জয়</a:t>
            </a:r>
            <a:r>
              <a:rPr lang="en-US" sz="4000" b="1" spc="50" dirty="0" smtClean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4000" b="1" spc="50" dirty="0" smtClean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spc="50" dirty="0" smtClean="0">
              <a:ln w="11430">
                <a:solidFill>
                  <a:srgbClr val="008000"/>
                </a:solidFill>
              </a:ln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spc="50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spc="50" dirty="0" smtClean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spc="50" dirty="0" err="1" smtClean="0">
                <a:ln w="11430"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হারতা</a:t>
            </a:r>
            <a:r>
              <a:rPr lang="en-US" sz="3600" b="1" spc="50" dirty="0" smtClean="0">
                <a:ln w="11430"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spc="50" dirty="0" smtClean="0">
                <a:ln w="11430"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spc="50" dirty="0" smtClean="0">
                <a:ln w="11430"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b="1" spc="50" dirty="0">
                <a:ln w="11430"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 smtClean="0">
              <a:ln w="11430">
                <a:solidFill>
                  <a:srgbClr val="FF0000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spc="50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উজিরপুর</a:t>
            </a:r>
            <a:r>
              <a:rPr lang="en-US" sz="36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spc="50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36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b="1" spc="50" dirty="0" smtClean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e0f96e3a618d136cb0f02547db242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426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দের জন্য যে কাজঃ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533400" y="2514600"/>
            <a:ext cx="3505200" cy="2514600"/>
          </a:xfrm>
          <a:prstGeom prst="horizontalScroll">
            <a:avLst/>
          </a:prstGeom>
          <a:solidFill>
            <a:srgbClr val="008000"/>
          </a:solidFill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 ১ম </a:t>
            </a:r>
          </a:p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গনিত </a:t>
            </a:r>
          </a:p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 যোগ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810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MJ" pitchFamily="2" charset="0"/>
                <a:cs typeface="NikoshBAN" pitchFamily="2" charset="0"/>
              </a:rPr>
              <a:t>শি</a:t>
            </a:r>
            <a:r>
              <a:rPr lang="bn-BD" sz="4000" b="1" cap="all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MJ" pitchFamily="2" charset="0"/>
                <a:cs typeface="NikoshBAN" pitchFamily="2" charset="0"/>
              </a:rPr>
              <a:t>খনফল</a:t>
            </a:r>
            <a:endParaRPr lang="bn-BD" sz="6000" b="1" cap="all" dirty="0" smtClean="0">
              <a:ln/>
              <a:solidFill>
                <a:srgbClr val="FFC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612" y="1975261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 smtClean="0">
                <a:ln w="1905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৭.১.১ </a:t>
            </a:r>
            <a:r>
              <a:rPr lang="en-US" sz="3600" b="1" dirty="0" err="1" smtClean="0">
                <a:ln w="1905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600" b="1" dirty="0" smtClean="0">
                <a:ln w="1905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একত্রিত</a:t>
            </a:r>
            <a:r>
              <a:rPr lang="en-US" sz="3600" b="1" dirty="0" smtClean="0">
                <a:ln w="1905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n w="1905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600" b="1" dirty="0" smtClean="0">
                <a:ln w="1905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গুচ্ছগুলোর</a:t>
            </a:r>
            <a:r>
              <a:rPr lang="en-US" sz="3600" b="1" dirty="0" smtClean="0">
                <a:ln w="1905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 smtClean="0">
                <a:ln w="1905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ln w="1905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 w="1905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b="1" dirty="0" smtClean="0">
                <a:ln w="1905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n w="1905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 smtClean="0">
              <a:ln w="19050" cmpd="sng">
                <a:solidFill>
                  <a:srgbClr val="FFC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9923" y="3118219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৭.১.২ </a:t>
            </a:r>
            <a:r>
              <a:rPr lang="en-US" sz="3600" b="1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উপকরণের</a:t>
            </a:r>
            <a:r>
              <a:rPr lang="en-US" sz="3600" b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b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b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প্রতীকের</a:t>
            </a:r>
            <a:r>
              <a:rPr lang="en-US" sz="3600" b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b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2672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bn-IN" sz="3600" b="1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৭.১.৩</a:t>
            </a:r>
            <a:r>
              <a:rPr lang="bn-IN" sz="3600" b="1" dirty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+</a:t>
            </a:r>
            <a:r>
              <a:rPr lang="de-DE" sz="3600" b="1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de-DE" sz="3600" b="1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3600" b="1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=</a:t>
            </a:r>
            <a:r>
              <a:rPr lang="de-DE" sz="3600" b="1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চিহ্ন চিনে বলতে পারবে। </a:t>
            </a:r>
            <a:endParaRPr lang="en-US" sz="3600" b="1" dirty="0" smtClean="0">
              <a:ln w="19050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6178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010400"/>
          </a:xfrm>
          <a:prstGeom prst="round2DiagRect">
            <a:avLst/>
          </a:prstGeom>
          <a:ln w="50800" cmpd="thickThin">
            <a:solidFill>
              <a:srgbClr val="FF9900"/>
            </a:solidFill>
          </a:ln>
        </p:spPr>
      </p:pic>
      <p:sp>
        <p:nvSpPr>
          <p:cNvPr id="4" name="Flowchart: Preparation 3"/>
          <p:cNvSpPr/>
          <p:nvPr/>
        </p:nvSpPr>
        <p:spPr>
          <a:xfrm>
            <a:off x="3505200" y="381000"/>
            <a:ext cx="3124200" cy="1219200"/>
          </a:xfrm>
          <a:prstGeom prst="flowChartPreparati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429000" y="5257800"/>
          <a:ext cx="34321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5" imgW="3432240" imgH="686520" progId="Package">
                  <p:embed/>
                </p:oleObj>
              </mc:Choice>
              <mc:Fallback>
                <p:oleObj name="Packager Shell Object" showAsIcon="1" r:id="rId5" imgW="3432240" imgH="68652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257800"/>
                        <a:ext cx="34321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d"/>
    <p:sndAc>
      <p:stSnd>
        <p:snd r:embed="rId3" name="typ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762000"/>
            <a:ext cx="533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ভেবে বলোতো এই ছবিটি কোথায় দেখেছো ? এতে কী কী আছে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এসো আমরা একটি ছবি দেখি  ও ২ মিনিট চিন্তা করি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C:\Users\PTI\Desktop\SUMONA (ICT)\Picture\Flew away a bir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04795">
            <a:off x="5883415" y="2049524"/>
            <a:ext cx="1732222" cy="1461085"/>
          </a:xfrm>
          <a:prstGeom prst="cloudCallou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 rot="21409617">
            <a:off x="4411544" y="441524"/>
            <a:ext cx="4395173" cy="1295400"/>
            <a:chOff x="1752600" y="0"/>
            <a:chExt cx="4800600" cy="1905000"/>
          </a:xfrm>
        </p:grpSpPr>
        <p:pic>
          <p:nvPicPr>
            <p:cNvPr id="19" name="Picture 18" descr="C:\Users\PTI\Desktop\SUMONA (ICT)\Picture\Flew away a bird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0"/>
              <a:ext cx="2590800" cy="1905000"/>
            </a:xfrm>
            <a:prstGeom prst="cloudCallout">
              <a:avLst/>
            </a:prstGeom>
            <a:noFill/>
          </p:spPr>
        </p:pic>
        <p:pic>
          <p:nvPicPr>
            <p:cNvPr id="20" name="Picture 19" descr="C:\Users\PTI\Desktop\SUMONA (ICT)\Picture\Flew away a bird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3400" y="0"/>
              <a:ext cx="2209800" cy="1828800"/>
            </a:xfrm>
            <a:prstGeom prst="cloudCallout">
              <a:avLst/>
            </a:prstGeom>
            <a:noFill/>
          </p:spPr>
        </p:pic>
      </p:grpSp>
      <p:sp>
        <p:nvSpPr>
          <p:cNvPr id="14" name="Oval Callout 13"/>
          <p:cNvSpPr/>
          <p:nvPr/>
        </p:nvSpPr>
        <p:spPr>
          <a:xfrm>
            <a:off x="381000" y="2286000"/>
            <a:ext cx="2057400" cy="1446833"/>
          </a:xfrm>
          <a:prstGeom prst="wedgeEllipseCallout">
            <a:avLst>
              <a:gd name="adj1" fmla="val 146844"/>
              <a:gd name="adj2" fmla="val -85037"/>
            </a:avLst>
          </a:prstGeom>
          <a:solidFill>
            <a:schemeClr val="accent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আকাশে কয়টি পাখি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2841090" y="2209801"/>
            <a:ext cx="2492910" cy="1601964"/>
          </a:xfrm>
          <a:prstGeom prst="wedgeEllipseCallout">
            <a:avLst>
              <a:gd name="adj1" fmla="val 73855"/>
              <a:gd name="adj2" fmla="val -4199"/>
            </a:avLst>
          </a:prstGeom>
          <a:solidFill>
            <a:schemeClr val="accent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উরে এল আর কয়টি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Sun 21"/>
          <p:cNvSpPr/>
          <p:nvPr/>
        </p:nvSpPr>
        <p:spPr>
          <a:xfrm rot="21415524">
            <a:off x="379433" y="152291"/>
            <a:ext cx="3512415" cy="1981200"/>
          </a:xfrm>
          <a:prstGeom prst="sun">
            <a:avLst>
              <a:gd name="adj" fmla="val 17011"/>
            </a:avLst>
          </a:prstGeo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সুন্দর পাখিগুলো দেখতো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914400" y="4114800"/>
            <a:ext cx="7010400" cy="533400"/>
          </a:xfrm>
          <a:prstGeom prst="wedgeRectCallout">
            <a:avLst>
              <a:gd name="adj1" fmla="val -2992"/>
              <a:gd name="adj2" fmla="val 8312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সবগুলো একত্রে নিচে নামলে কয়টি হবে?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-0.02274 0.7078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354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4 0.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2" grpId="3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eb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91000" y="1766768"/>
            <a:ext cx="51054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 আজকে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শিখব  </a:t>
            </a:r>
            <a:r>
              <a:rPr lang="bn-BD" sz="16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 </a:t>
            </a:r>
            <a:r>
              <a:rPr lang="en-US" sz="16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bn-BD" sz="40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এভাবে একত্র হওয়াকে যোগ বলে।</a:t>
            </a:r>
            <a:endParaRPr lang="en-US" sz="6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1600" y="1044714"/>
            <a:ext cx="914400" cy="707886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85800" y="609600"/>
            <a:ext cx="4114800" cy="1356360"/>
            <a:chOff x="685800" y="609600"/>
            <a:chExt cx="4114800" cy="1356360"/>
          </a:xfrm>
        </p:grpSpPr>
        <p:pic>
          <p:nvPicPr>
            <p:cNvPr id="3" name="Picture 2" descr="vlcsnap-2015-01-25-19h25m01s132.png"/>
            <p:cNvPicPr>
              <a:picLocks noChangeAspect="1"/>
            </p:cNvPicPr>
            <p:nvPr/>
          </p:nvPicPr>
          <p:blipFill>
            <a:blip r:embed="rId3"/>
            <a:srcRect l="60840" t="53333" r="6640" b="11667"/>
            <a:stretch>
              <a:fillRect/>
            </a:stretch>
          </p:blipFill>
          <p:spPr>
            <a:xfrm>
              <a:off x="685800" y="609600"/>
              <a:ext cx="1828800" cy="128016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98425" cap="sq" cmpd="thinThick">
              <a:solidFill>
                <a:srgbClr val="FFFF00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0" name="Picture 9" descr="vlcsnap-2015-01-25-19h25m01s132.png"/>
            <p:cNvPicPr>
              <a:picLocks noChangeAspect="1"/>
            </p:cNvPicPr>
            <p:nvPr/>
          </p:nvPicPr>
          <p:blipFill>
            <a:blip r:embed="rId3"/>
            <a:srcRect l="60840" t="53333" r="6640" b="11667"/>
            <a:stretch>
              <a:fillRect/>
            </a:stretch>
          </p:blipFill>
          <p:spPr>
            <a:xfrm>
              <a:off x="2971800" y="685800"/>
              <a:ext cx="1828800" cy="128016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98425" cap="sq" cmpd="thinThick">
              <a:solidFill>
                <a:srgbClr val="FFFF00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pic>
        <p:nvPicPr>
          <p:cNvPr id="11" name="Picture 10" descr="vlcsnap-2015-01-25-19h25m01s132.png"/>
          <p:cNvPicPr>
            <a:picLocks noChangeAspect="1"/>
          </p:cNvPicPr>
          <p:nvPr/>
        </p:nvPicPr>
        <p:blipFill>
          <a:blip r:embed="rId3"/>
          <a:srcRect l="60840" t="53333" r="6640" b="11667"/>
          <a:stretch>
            <a:fillRect/>
          </a:stretch>
        </p:blipFill>
        <p:spPr>
          <a:xfrm>
            <a:off x="6477000" y="685800"/>
            <a:ext cx="1828800" cy="1280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8425" cap="sq" cmpd="thinThick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20" name="Group 19"/>
          <p:cNvGrpSpPr/>
          <p:nvPr/>
        </p:nvGrpSpPr>
        <p:grpSpPr>
          <a:xfrm>
            <a:off x="914400" y="4343400"/>
            <a:ext cx="6934200" cy="1280160"/>
            <a:chOff x="914400" y="4343400"/>
            <a:chExt cx="6934200" cy="1280160"/>
          </a:xfrm>
        </p:grpSpPr>
        <p:pic>
          <p:nvPicPr>
            <p:cNvPr id="12" name="Picture 11" descr="vlcsnap-2015-01-25-19h25m01s132.png"/>
            <p:cNvPicPr>
              <a:picLocks noChangeAspect="1"/>
            </p:cNvPicPr>
            <p:nvPr/>
          </p:nvPicPr>
          <p:blipFill>
            <a:blip r:embed="rId3"/>
            <a:srcRect l="60840" t="53333" r="6640" b="11667"/>
            <a:stretch>
              <a:fillRect/>
            </a:stretch>
          </p:blipFill>
          <p:spPr>
            <a:xfrm>
              <a:off x="914400" y="4343400"/>
              <a:ext cx="1828800" cy="128016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98425" cap="sq" cmpd="thinThick">
              <a:solidFill>
                <a:srgbClr val="FFFF00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3" name="Picture 12" descr="vlcsnap-2015-01-25-19h25m01s132.png"/>
            <p:cNvPicPr>
              <a:picLocks noChangeAspect="1"/>
            </p:cNvPicPr>
            <p:nvPr/>
          </p:nvPicPr>
          <p:blipFill>
            <a:blip r:embed="rId3"/>
            <a:srcRect l="60840" t="53333" r="6640" b="11667"/>
            <a:stretch>
              <a:fillRect/>
            </a:stretch>
          </p:blipFill>
          <p:spPr>
            <a:xfrm>
              <a:off x="3429000" y="4343400"/>
              <a:ext cx="1828800" cy="128016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98425" cap="sq" cmpd="thinThick">
              <a:solidFill>
                <a:srgbClr val="FFFF00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4" name="Picture 13" descr="vlcsnap-2015-01-25-19h25m01s132.png"/>
            <p:cNvPicPr>
              <a:picLocks noChangeAspect="1"/>
            </p:cNvPicPr>
            <p:nvPr/>
          </p:nvPicPr>
          <p:blipFill>
            <a:blip r:embed="rId3"/>
            <a:srcRect l="60840" t="53333" r="6640" b="11667"/>
            <a:stretch>
              <a:fillRect/>
            </a:stretch>
          </p:blipFill>
          <p:spPr>
            <a:xfrm>
              <a:off x="6019800" y="4343400"/>
              <a:ext cx="1828800" cy="128016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98425" cap="sq" cmpd="thinThick">
              <a:solidFill>
                <a:srgbClr val="FFFF00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sp>
        <p:nvSpPr>
          <p:cNvPr id="16" name="TextBox 15"/>
          <p:cNvSpPr txBox="1"/>
          <p:nvPr/>
        </p:nvSpPr>
        <p:spPr>
          <a:xfrm>
            <a:off x="1752600" y="2209800"/>
            <a:ext cx="1828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দুইটি পাতা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7000" y="2209800"/>
            <a:ext cx="1828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 পাতা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5200" y="6019800"/>
            <a:ext cx="1828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তিনটি পাতা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400" y="3330714"/>
            <a:ext cx="1752600" cy="707886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823</TotalTime>
  <Words>268</Words>
  <Application>Microsoft Office PowerPoint</Application>
  <PresentationFormat>On-screen Show (4:3)</PresentationFormat>
  <Paragraphs>109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SutonnyMJ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</dc:title>
  <dc:creator>Shanjoy Biswas</dc:creator>
  <cp:lastModifiedBy>Shanjoy Biswas</cp:lastModifiedBy>
  <cp:revision>75</cp:revision>
  <dcterms:created xsi:type="dcterms:W3CDTF">2006-08-16T00:00:00Z</dcterms:created>
  <dcterms:modified xsi:type="dcterms:W3CDTF">2021-05-16T11:01:34Z</dcterms:modified>
</cp:coreProperties>
</file>