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sldIdLst>
    <p:sldId id="256" r:id="rId5"/>
    <p:sldId id="257" r:id="rId6"/>
    <p:sldId id="259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23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3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10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7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29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93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5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8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80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285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49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53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39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10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73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9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21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38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32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97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86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89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72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8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2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4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7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8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7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1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2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5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0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0B57-1F3E-4D4E-8B9D-E141FB789B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B83F1-D4EF-4A9C-A4A7-72239E70C8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5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6985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শু</a:t>
            </a:r>
            <a:r>
              <a:rPr lang="en-US" sz="8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ভে</a:t>
            </a:r>
            <a:r>
              <a:rPr lang="en-US" sz="8000" b="1" dirty="0" err="1" smtClean="0">
                <a:latin typeface="Nikosh" pitchFamily="2" charset="0"/>
                <a:cs typeface="Nikosh" pitchFamily="2" charset="0"/>
              </a:rPr>
              <a:t>চ্ছা</a:t>
            </a:r>
            <a:endParaRPr lang="en-US" sz="8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4786479" cy="49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0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6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বাংলাদেশের </a:t>
            </a:r>
            <a:r>
              <a:rPr lang="bn-BD" sz="6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শহর</a:t>
            </a:r>
            <a:r>
              <a:rPr lang="bn-BD" sz="6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bn-BD" sz="6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গ্রামের</a:t>
            </a:r>
            <a:r>
              <a:rPr lang="bn-BD" sz="6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পরিবারের পার্থক্য নিরুপণ </a:t>
            </a:r>
            <a:r>
              <a:rPr lang="bn-BD" sz="6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করে আনবে।</a:t>
            </a:r>
            <a:endParaRPr lang="en-US" sz="6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54168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6000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 পরিচিতি</a:t>
            </a:r>
          </a:p>
          <a:p>
            <a:pPr algn="ctr">
              <a:lnSpc>
                <a:spcPct val="150000"/>
              </a:lnSpc>
            </a:pPr>
            <a:r>
              <a:rPr lang="en-US" sz="80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সামিমা</a:t>
            </a:r>
            <a:r>
              <a:rPr lang="en-US" sz="8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খাতুন</a:t>
            </a:r>
            <a:r>
              <a:rPr lang="en-US" sz="80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8000" b="1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4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সহকারী </a:t>
            </a:r>
            <a:r>
              <a:rPr lang="en-US" sz="40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মৌলভী</a:t>
            </a:r>
            <a:r>
              <a:rPr lang="en-US" sz="4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4000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বগাচতর </a:t>
            </a: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এন</a:t>
            </a:r>
            <a:r>
              <a:rPr lang="en-US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জি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ইউ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আই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মাদ্‌রাসা</a:t>
            </a:r>
          </a:p>
          <a:p>
            <a:pPr algn="ctr">
              <a:lnSpc>
                <a:spcPct val="150000"/>
              </a:lnSpc>
            </a:pP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সীতাকুণ্ড, </a:t>
            </a: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চট্টগ্রাম</a:t>
            </a:r>
            <a:r>
              <a:rPr lang="bn-IN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bn-BD" sz="4000" dirty="0" smtClean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4459" y="228600"/>
            <a:ext cx="4537341" cy="8668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0"/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নিচের ছবিগুলো দেখ  </a:t>
            </a:r>
            <a:endParaRPr lang="en-US" sz="4000" b="1" dirty="0">
              <a:ln w="0"/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71" y="1498708"/>
            <a:ext cx="3706694" cy="2082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" y="4114800"/>
            <a:ext cx="3734683" cy="2068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82" y="1371600"/>
            <a:ext cx="3844228" cy="2120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1" y="3919625"/>
            <a:ext cx="3699419" cy="22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60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পাঠ</a:t>
            </a:r>
            <a:endParaRPr lang="en-US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7162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পরিবারে</a:t>
            </a:r>
            <a:r>
              <a:rPr lang="en-US" sz="60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শিশু</a:t>
            </a:r>
            <a:r>
              <a:rPr lang="en-US" sz="60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বেড়ে</a:t>
            </a:r>
            <a:r>
              <a:rPr lang="en-US" sz="6000" b="1" dirty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উঠা</a:t>
            </a:r>
            <a:endParaRPr lang="en-US" sz="6000" b="1" dirty="0">
              <a:solidFill>
                <a:srgbClr val="0033CC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dirty="0" err="1" smtClean="0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6000" dirty="0" smtClean="0">
                <a:latin typeface="Nikosh" pitchFamily="2" charset="0"/>
                <a:cs typeface="Nikosh" pitchFamily="2" charset="0"/>
              </a:rPr>
              <a:t> ৭ম</a:t>
            </a:r>
          </a:p>
          <a:p>
            <a:pPr lvl="0" algn="ctr"/>
            <a:r>
              <a:rPr lang="en-US" sz="6000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অধ্যায়ঃ</a:t>
            </a:r>
            <a:r>
              <a:rPr lang="en-US" sz="6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তৃতীয়</a:t>
            </a:r>
            <a:r>
              <a:rPr lang="bn-BD" sz="6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সময়ঃ</a:t>
            </a:r>
            <a:r>
              <a:rPr lang="en-US" sz="6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 ৪০ </a:t>
            </a:r>
            <a:r>
              <a:rPr lang="en-US" sz="6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মিনিট</a:t>
            </a:r>
            <a:endParaRPr lang="en-US" sz="6000" dirty="0" smtClean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7" y="990600"/>
            <a:ext cx="4347735" cy="2592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6" y="3733800"/>
            <a:ext cx="4333875" cy="2890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74043"/>
            <a:ext cx="3598718" cy="2025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47" y="3583051"/>
            <a:ext cx="3599071" cy="3076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228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শিশুরা কিভাবে বেড়ে উঠে</a:t>
            </a:r>
            <a:endParaRPr lang="en-US" sz="32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এই পাঠ শেষ শিক্ষার্থীরা-</a:t>
            </a:r>
          </a:p>
          <a:p>
            <a:pPr lvl="0"/>
            <a:endParaRPr lang="bn-BD" sz="4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marL="571500" lvl="0" indent="-571500">
              <a:buFont typeface="Wingdings" pitchFamily="2" charset="2"/>
              <a:buChar char="v"/>
            </a:pPr>
            <a:r>
              <a:rPr lang="bn-BD" sz="40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পরিবারের </a:t>
            </a:r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ধারণা ব্যাখ্যা করতে পারবে; </a:t>
            </a:r>
          </a:p>
          <a:p>
            <a:pPr marL="571500" lvl="0" indent="-57150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পরিবারের বিভিন্ন ধরণ ব্যাখ্যা করতে পারবে;</a:t>
            </a:r>
            <a:endParaRPr lang="bn-BD" sz="40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marL="571500" lvl="0" indent="-57150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গ্রাম </a:t>
            </a:r>
            <a:r>
              <a:rPr lang="bn-BD" sz="40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ও শহরের পরিবারের মধ্যে তুলনা করতে </a:t>
            </a:r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পারবে;  </a:t>
            </a:r>
            <a:endParaRPr lang="bn-BD" sz="4000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  <a:p>
            <a:pPr lvl="0"/>
            <a:endParaRPr lang="bn-BD" sz="40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572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শিখণফল</a:t>
            </a:r>
            <a:endParaRPr lang="en-US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2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145" y="533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একক কাজ</a:t>
            </a:r>
            <a:endParaRPr lang="en-US" sz="60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১। তোমরা কাদের সাথে বসবাস কর?</a:t>
            </a:r>
          </a:p>
          <a:p>
            <a:r>
              <a:rPr lang="bn-BD" sz="4000" dirty="0" smtClean="0">
                <a:solidFill>
                  <a:srgbClr val="0033CC"/>
                </a:solidFill>
                <a:latin typeface="Nikosh" pitchFamily="2" charset="0"/>
                <a:cs typeface="Nikosh" pitchFamily="2" charset="0"/>
              </a:rPr>
              <a:t>২। তারা না থাকলে কি অসুবিধা হত?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৩। সবাই মিলে একত্রে বসবাসকে কী বলা হয়?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1447800"/>
            <a:ext cx="815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০১। শিশুর ভাষা শিক্ষার প্রথম মাধ্যম কে?</a:t>
            </a:r>
          </a:p>
          <a:p>
            <a:pPr lvl="0"/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 ক) মা            খ) বাবা      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 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গ) দাদা               ঘ) দাদী </a:t>
            </a:r>
          </a:p>
          <a:p>
            <a:pPr lvl="0"/>
            <a:r>
              <a:rPr lang="bn-BD" sz="28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০২। শিশু বেড়ে উঠার প্রথম সূতিকাগার কোনটি?</a:t>
            </a:r>
          </a:p>
          <a:p>
            <a:pPr lvl="0"/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ক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 পরিবার  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খ) ধর্মীয়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প্রতিষ্ঠান 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গ)শিক্ষা প্রতিষ্ঠান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ঘ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 খেলার সাথী </a:t>
            </a:r>
          </a:p>
          <a:p>
            <a:pPr lvl="0"/>
            <a:r>
              <a:rPr lang="bn-BD" sz="2800" dirty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০৩। যৌথ পরিবার শিশুদের মধ্যে-</a:t>
            </a:r>
          </a:p>
          <a:p>
            <a:pPr lvl="0"/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 (¡) অন্যের মতামত গ্রহণের ক্ষমতা বাড়ায়</a:t>
            </a:r>
          </a:p>
          <a:p>
            <a:pPr lvl="0"/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(¡¡) বিলাসী জীবন যাপনের মনোভাব তৈরী করে</a:t>
            </a:r>
          </a:p>
          <a:p>
            <a:pPr lvl="0"/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(¡¡¡) অন্যকে সাহায্য করার প্রবণতা বাড়ায়</a:t>
            </a:r>
          </a:p>
          <a:p>
            <a:pPr lvl="0"/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নিচের কোনটি সঠিক?</a:t>
            </a:r>
          </a:p>
          <a:p>
            <a:pPr lvl="0"/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 (ক)  ¡ ও ¡¡                  (খ)  ¡¡ ও ¡¡¡ </a:t>
            </a:r>
          </a:p>
          <a:p>
            <a:pPr lvl="0"/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 (গ)¡  ও¡¡¡                   (ঘ)  ¡,  ¡¡   ও  ¡¡¡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286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মূল্যায়ণ</a:t>
            </a:r>
            <a:endParaRPr lang="en-US" sz="40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জোড়ায় কাজ</a:t>
            </a:r>
            <a:endParaRPr lang="en-US" sz="6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একক পরিবার ও যৌথ পরিবারের ১টি করে বৈশিষ্ট্য লিখ।</a:t>
            </a:r>
            <a:endParaRPr lang="en-US" sz="6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225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computer</dc:creator>
  <cp:lastModifiedBy>ismail - [2010]</cp:lastModifiedBy>
  <cp:revision>17</cp:revision>
  <dcterms:created xsi:type="dcterms:W3CDTF">2006-08-16T00:00:00Z</dcterms:created>
  <dcterms:modified xsi:type="dcterms:W3CDTF">2021-05-15T05:43:54Z</dcterms:modified>
</cp:coreProperties>
</file>