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8"/>
  </p:notesMasterIdLst>
  <p:sldIdLst>
    <p:sldId id="292" r:id="rId3"/>
    <p:sldId id="277" r:id="rId4"/>
    <p:sldId id="278" r:id="rId5"/>
    <p:sldId id="279" r:id="rId6"/>
    <p:sldId id="280" r:id="rId7"/>
    <p:sldId id="276" r:id="rId8"/>
    <p:sldId id="283" r:id="rId9"/>
    <p:sldId id="285" r:id="rId10"/>
    <p:sldId id="284" r:id="rId11"/>
    <p:sldId id="286" r:id="rId12"/>
    <p:sldId id="288" r:id="rId13"/>
    <p:sldId id="282" r:id="rId14"/>
    <p:sldId id="287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0B39-0E5C-4A79-B99D-0CD06263330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FE12-4150-431C-A378-5EDC2413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4DD95-FD19-4FD6-A814-ECF8475CD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6613BD-29F9-44C7-817F-E2D18087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F58414-38D7-4DD4-B881-BFC458C6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0FB5A1-BA7F-4185-AB9B-6924BCBC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92D4F-CCB2-4AFC-9879-EBDAAB82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91ACF-2016-4994-9324-2E87C78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70F337-4455-46ED-A093-D6D6F7C2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B7D9F1-9A16-4762-9F86-3D14F0FF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574F6-98F0-4657-9E51-406DF763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8DCBB-17A2-4E73-8344-B6A3F873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25F07-3D63-4C95-93F8-8E92F7C0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3C5231-22DE-4182-812A-BCE2F832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BD87E-341D-4E7D-ADDF-A5E18BE9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D564E4-84C3-428D-92B8-283CB4AA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DC42EA-8153-4D6D-ACB1-425240F9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8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486064-EFB7-4F3C-AF13-E0F77DC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4F5A90-9073-448B-AD6D-EBC17936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4785C7-FD01-416F-A2BF-E18556B0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47DB87-E5DE-4A66-B16E-60FC53FB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0BCE4D-CD1C-4DFB-AD51-0C3986AE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FAD16-C537-4425-B4F0-EB5A6F4B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E54DC-801C-4636-96B7-21AA6976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94BB43-4E45-4212-B55D-5419E457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647D34-547E-487E-A5ED-FFD1C924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52029D-33BB-4A17-8D05-529BF86B9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DEBBD6-D1D0-4C88-AD25-B108FC602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D24F58-9F20-4350-8F65-6CFFB30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7503B5-5B72-4774-9779-46F0CE09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0016B5-65AF-47DA-A8BC-EF8DEA2B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1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5BE47-6746-4AAE-AB30-CB95662D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177390-7690-411D-898F-A6466387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3BFF64-E874-44A3-B5DA-A4276AF7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4F002B-08DC-4076-A0CE-876C7821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1304F2-E280-430B-8C8B-FE40AE16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8F778B-A175-44C6-9B0E-833D9C5A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2D71C2-1E67-495A-96F0-4B2B2E7B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F1DEC-76D6-4B70-BA54-A0DCAA68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93EEDC-F42B-4E6D-A8AB-1C57479C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2E70C5-0FF0-4613-95F7-BE87488E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765B95-58F4-41B9-8D5F-0F558734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D01F37-C3AC-4927-940E-F6145199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C033B-7C57-4A27-91BD-F455175D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40B30-AA84-430A-AB09-7891BCCA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7FED2D-ED7E-4A0A-9800-6D1CD92A5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B72206-D3E8-46F2-A926-ED1FACB2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0560D5-E5E4-4CC6-8CC1-B65C757D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027E47-C0E9-47C8-BA9B-CBE43378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AABF4A-C7CD-444E-AF48-56549F85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09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4A958-0540-48C2-BAA7-9F280A99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A95D0E-3DC9-442D-BE7B-A3C94B1B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18746-03EB-45A9-8727-30195A72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BE06CE-1B1D-4F5F-BADC-9F3DAFFE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9BABA1-34DF-4FEB-9EF7-E1AA5A40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2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1C8C97-7C78-47EF-AE66-E1CD6B017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1F2A48-217F-4F21-B524-D1F8C224C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A93BC7-2D28-4E12-9476-B1C4E61E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031DD2-2E2F-4926-927C-A7F4C0D2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1C8DC0-52FD-4CC0-A719-85A269C5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4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BC84FF-E56E-4CB2-AC3B-DB385A93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87E323-C4D8-4A42-B6A6-EEC9BBE9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CD107-4CFF-40A2-B3D4-8118C87A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2CD-1986-414F-A824-9EC7D012A7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77D86D-4298-49F5-A5AC-336BFE924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7436D5-F2C9-4CA2-9F80-12B584218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870B-EBCE-4516-829C-7540BE7E0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645222-F13A-48E5-805A-65E6D52652E9}"/>
              </a:ext>
            </a:extLst>
          </p:cNvPr>
          <p:cNvGrpSpPr/>
          <p:nvPr/>
        </p:nvGrpSpPr>
        <p:grpSpPr>
          <a:xfrm>
            <a:off x="793310" y="2227870"/>
            <a:ext cx="3575202" cy="2337763"/>
            <a:chOff x="7760869" y="-279450"/>
            <a:chExt cx="4636124" cy="2337763"/>
          </a:xfrm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3867213-8866-409E-B31A-A2342AD1DFB9}"/>
                </a:ext>
              </a:extLst>
            </p:cNvPr>
            <p:cNvSpPr/>
            <p:nvPr/>
          </p:nvSpPr>
          <p:spPr>
            <a:xfrm rot="5400000">
              <a:off x="10329655" y="101877"/>
              <a:ext cx="2337761" cy="1575111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00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46AFFEA-A68A-4220-94AC-4B61FE32B714}"/>
                </a:ext>
              </a:extLst>
            </p:cNvPr>
            <p:cNvSpPr txBox="1"/>
            <p:nvPr/>
          </p:nvSpPr>
          <p:spPr>
            <a:xfrm>
              <a:off x="11703670" y="725480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prstClr val="white"/>
                  </a:solidFill>
                </a:rPr>
                <a:t>০২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="" xmlns:a16="http://schemas.microsoft.com/office/drawing/2014/main" id="{3EE28786-7CB7-4268-B4ED-853C6B7AC061}"/>
                </a:ext>
              </a:extLst>
            </p:cNvPr>
            <p:cNvSpPr/>
            <p:nvPr/>
          </p:nvSpPr>
          <p:spPr>
            <a:xfrm rot="5400000">
              <a:off x="8460893" y="-979474"/>
              <a:ext cx="2337761" cy="37378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BE7E456-03BE-4EDB-8B14-00900FD0750E}"/>
                </a:ext>
              </a:extLst>
            </p:cNvPr>
            <p:cNvSpPr txBox="1"/>
            <p:nvPr/>
          </p:nvSpPr>
          <p:spPr>
            <a:xfrm>
              <a:off x="8342485" y="439593"/>
              <a:ext cx="230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শ্রেণিতে </a:t>
              </a:r>
              <a:endPara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00309855-BD43-4E1E-8B8A-B354EAFA5C48}"/>
              </a:ext>
            </a:extLst>
          </p:cNvPr>
          <p:cNvSpPr/>
          <p:nvPr/>
        </p:nvSpPr>
        <p:spPr>
          <a:xfrm rot="16200000">
            <a:off x="929720" y="1647769"/>
            <a:ext cx="2665562" cy="357520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88C57697-397F-4DB3-A0B7-9D06613FD5CB}"/>
              </a:ext>
            </a:extLst>
          </p:cNvPr>
          <p:cNvSpPr/>
          <p:nvPr/>
        </p:nvSpPr>
        <p:spPr>
          <a:xfrm rot="16200000">
            <a:off x="1111046" y="1741999"/>
            <a:ext cx="2337760" cy="344661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1A274D0-F537-492D-8F06-B31E493ABA86}"/>
              </a:ext>
            </a:extLst>
          </p:cNvPr>
          <p:cNvGrpSpPr/>
          <p:nvPr/>
        </p:nvGrpSpPr>
        <p:grpSpPr>
          <a:xfrm>
            <a:off x="847546" y="192703"/>
            <a:ext cx="3666657" cy="2374631"/>
            <a:chOff x="6457946" y="1519294"/>
            <a:chExt cx="3899677" cy="237463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8ED4AC5-71AE-44AD-90E6-461029148ACF}"/>
                </a:ext>
              </a:extLst>
            </p:cNvPr>
            <p:cNvGrpSpPr/>
            <p:nvPr/>
          </p:nvGrpSpPr>
          <p:grpSpPr>
            <a:xfrm>
              <a:off x="6457946" y="1519294"/>
              <a:ext cx="3670959" cy="2374631"/>
              <a:chOff x="6650248" y="1524510"/>
              <a:chExt cx="4382916" cy="2374632"/>
            </a:xfrm>
          </p:grpSpPr>
          <p:sp>
            <p:nvSpPr>
              <p:cNvPr id="20" name="Rectangle: Top Corners Rounded 19">
                <a:extLst>
                  <a:ext uri="{FF2B5EF4-FFF2-40B4-BE49-F238E27FC236}">
                    <a16:creationId xmlns="" xmlns:a16="http://schemas.microsoft.com/office/drawing/2014/main" id="{B35232A7-F2B3-4708-8AFB-49FCF0661FC7}"/>
                  </a:ext>
                </a:extLst>
              </p:cNvPr>
              <p:cNvSpPr/>
              <p:nvPr/>
            </p:nvSpPr>
            <p:spPr>
              <a:xfrm rot="5400000">
                <a:off x="7534036" y="677592"/>
                <a:ext cx="2337762" cy="410533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362C5B0-8DBE-47C4-9B0B-54055A3247DD}"/>
                  </a:ext>
                </a:extLst>
              </p:cNvPr>
              <p:cNvSpPr/>
              <p:nvPr/>
            </p:nvSpPr>
            <p:spPr>
              <a:xfrm rot="5400000">
                <a:off x="9488521" y="2317628"/>
                <a:ext cx="2337762" cy="751525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92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749B8E1-4143-4DDD-9F37-B367E7C26011}"/>
                </a:ext>
              </a:extLst>
            </p:cNvPr>
            <p:cNvSpPr txBox="1"/>
            <p:nvPr/>
          </p:nvSpPr>
          <p:spPr>
            <a:xfrm>
              <a:off x="6546414" y="2367024"/>
              <a:ext cx="30149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মাল্টিমিডিয়া</a:t>
              </a:r>
              <a:r>
                <a:rPr lang="bn-BD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 </a:t>
              </a:r>
              <a:endParaRPr lang="en-US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5503150-822B-4730-8CCA-0F710A71EC45}"/>
                </a:ext>
              </a:extLst>
            </p:cNvPr>
            <p:cNvSpPr txBox="1"/>
            <p:nvPr/>
          </p:nvSpPr>
          <p:spPr>
            <a:xfrm>
              <a:off x="9664300" y="2501178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prstClr val="white"/>
                  </a:solidFill>
                </a:rPr>
                <a:t>০১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27CC4EE-EF5E-4031-82E7-B2813D2C1872}"/>
              </a:ext>
            </a:extLst>
          </p:cNvPr>
          <p:cNvSpPr/>
          <p:nvPr/>
        </p:nvSpPr>
        <p:spPr>
          <a:xfrm rot="16200000">
            <a:off x="929719" y="-395375"/>
            <a:ext cx="2665562" cy="3575203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3E50778-3415-44D7-9583-0F50524826AE}"/>
              </a:ext>
            </a:extLst>
          </p:cNvPr>
          <p:cNvSpPr/>
          <p:nvPr/>
        </p:nvSpPr>
        <p:spPr>
          <a:xfrm rot="16200000">
            <a:off x="1072833" y="-208826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E3A4C60A-D285-4F3D-A84D-A311F21257FD}"/>
              </a:ext>
            </a:extLst>
          </p:cNvPr>
          <p:cNvGrpSpPr/>
          <p:nvPr/>
        </p:nvGrpSpPr>
        <p:grpSpPr>
          <a:xfrm>
            <a:off x="847546" y="4416990"/>
            <a:ext cx="3490238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1B3E7C90-4628-4B0D-841D-9A770DA23724}"/>
                </a:ext>
              </a:extLst>
            </p:cNvPr>
            <p:cNvSpPr txBox="1"/>
            <p:nvPr/>
          </p:nvSpPr>
          <p:spPr>
            <a:xfrm>
              <a:off x="5934257" y="4875517"/>
              <a:ext cx="570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prstClr val="white"/>
                  </a:solidFill>
                </a:rPr>
                <a:t>০৩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="" xmlns:a16="http://schemas.microsoft.com/office/drawing/2014/main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85B2AE2-8DA3-42DE-9289-84702E6D6E87}"/>
              </a:ext>
            </a:extLst>
          </p:cNvPr>
          <p:cNvSpPr txBox="1"/>
          <p:nvPr/>
        </p:nvSpPr>
        <p:spPr>
          <a:xfrm>
            <a:off x="1418370" y="5063554"/>
            <a:ext cx="220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22904DE0-F906-4097-A5F4-EA722B40E551}"/>
              </a:ext>
            </a:extLst>
          </p:cNvPr>
          <p:cNvSpPr/>
          <p:nvPr/>
        </p:nvSpPr>
        <p:spPr>
          <a:xfrm rot="16200000">
            <a:off x="929721" y="3741056"/>
            <a:ext cx="2665562" cy="3575204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D3D7DA75-380B-4708-8282-6A189CEFA51A}"/>
              </a:ext>
            </a:extLst>
          </p:cNvPr>
          <p:cNvSpPr/>
          <p:nvPr/>
        </p:nvSpPr>
        <p:spPr>
          <a:xfrm rot="16200000">
            <a:off x="590541" y="4787945"/>
            <a:ext cx="2337760" cy="3120471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 p14:bounceEnd="29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2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6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BD" sz="6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৫টি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 দূর্যোগের </a:t>
            </a:r>
          </a:p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নাম লিখ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526077"/>
            <a:ext cx="454707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81001"/>
            <a:ext cx="45815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39975" y="1446212"/>
            <a:ext cx="1752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4114802"/>
            <a:ext cx="17748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959" y="14473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অগ্নিকান্ড</a:t>
            </a:r>
            <a:endParaRPr lang="en-US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4156904"/>
            <a:ext cx="1632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দাবানল</a:t>
            </a:r>
            <a:endParaRPr lang="en-US" sz="4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2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8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538" y="1740362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১। তোমরা কি কখনো ভূমিকম্প অনুভব করেছো?</a:t>
            </a:r>
          </a:p>
          <a:p>
            <a:r>
              <a:rPr lang="bn-BD" sz="6000" dirty="0" smtClean="0">
                <a:latin typeface="Nikosh" pitchFamily="2" charset="0"/>
                <a:cs typeface="Nikosh" pitchFamily="2" charset="0"/>
              </a:rPr>
              <a:t>২। ভূমিকম্প কেন এত ভয়াবহ?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অগ্নিকান্ড ও দাবানল এর পার্থক্য কী?</a:t>
            </a:r>
            <a:endParaRPr lang="en-US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2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8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ভূমিকম্পের সময় তোমরা কি করবে এবং কী কী করবে না? তালিকা তৈরি কর।</a:t>
            </a:r>
            <a:endParaRPr lang="en-US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66802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অগ্নিকান্ড হলে তুমি কি কি করবে তার একটি তালিকা তৈরি করে আনবে।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600202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8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বা</a:t>
            </a:r>
            <a:r>
              <a:rPr lang="bn-BD" sz="8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</a:t>
            </a:r>
            <a:endParaRPr lang="en-US" sz="80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" y="304800"/>
            <a:ext cx="737116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0656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2" y="1219200"/>
            <a:ext cx="5498597" cy="53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2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52" y="1981200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সামিমা</a:t>
            </a:r>
            <a:r>
              <a:rPr lang="en-US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খাতুন</a:t>
            </a:r>
            <a:r>
              <a:rPr lang="en-US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8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সহকারী </a:t>
            </a:r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মৌলভী</a:t>
            </a:r>
            <a:r>
              <a:rPr lang="en-US" sz="6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ফাজিল মাদ্‌রাসা</a:t>
            </a:r>
          </a:p>
          <a:p>
            <a:pPr lvl="0" algn="ctr"/>
            <a:r>
              <a:rPr lang="bn-BD" sz="6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</a:t>
            </a:r>
            <a:r>
              <a:rPr lang="bn-BD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6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2"/>
            <a:ext cx="4062072" cy="235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4" y="609602"/>
            <a:ext cx="3873004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03" y="3657602"/>
            <a:ext cx="4083131" cy="242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2" y="3657603"/>
            <a:ext cx="4310121" cy="2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91440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667002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বাংলাদেশে </a:t>
            </a:r>
            <a:r>
              <a:rPr lang="bn-BD" sz="60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দুর্যোগ</a:t>
            </a:r>
            <a:endParaRPr lang="en-US" sz="60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28600" y="381000"/>
            <a:ext cx="8534400" cy="632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60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endParaRPr lang="bn-BD" sz="60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BD" sz="6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     </a:t>
            </a:r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শ্রেনী</a:t>
            </a:r>
            <a:r>
              <a:rPr lang="en-US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৮ম</a:t>
            </a:r>
            <a:endParaRPr lang="bn-BD" sz="60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BD" sz="6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বিষয়ঃ</a:t>
            </a:r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বিশ্বপরিচয়</a:t>
            </a:r>
            <a:endParaRPr lang="bn-BD" sz="6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অষ্টম</a:t>
            </a:r>
            <a:endParaRPr lang="en-US" sz="60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: ৪৫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209800" cy="27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28601"/>
            <a:ext cx="3640667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8601"/>
            <a:ext cx="4605867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171697"/>
            <a:ext cx="4250267" cy="299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3666289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1000"/>
            <a:ext cx="4272803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34" y="381000"/>
            <a:ext cx="4272803" cy="2819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440613"/>
            <a:ext cx="427280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34" y="3465665"/>
            <a:ext cx="4272803" cy="302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9038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দুর্যোগের ধারণা ব্যাখ্যা করতে পারবে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ভূমিকম্প সম্পর্কে বর্ণনা করতে পারবে;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অগ্নিকান্ড বা দাবানল সম্পর্কে বর্ণনা করতে পারবে</a:t>
            </a:r>
            <a:r>
              <a:rPr lang="bn-BD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40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654</TotalTime>
  <Words>131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141</cp:revision>
  <dcterms:created xsi:type="dcterms:W3CDTF">2006-08-16T00:00:00Z</dcterms:created>
  <dcterms:modified xsi:type="dcterms:W3CDTF">2021-05-15T05:39:46Z</dcterms:modified>
</cp:coreProperties>
</file>