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88" r:id="rId3"/>
    <p:sldId id="293" r:id="rId4"/>
    <p:sldId id="290" r:id="rId5"/>
    <p:sldId id="291" r:id="rId6"/>
    <p:sldId id="259" r:id="rId7"/>
    <p:sldId id="258" r:id="rId8"/>
    <p:sldId id="294" r:id="rId9"/>
    <p:sldId id="284" r:id="rId10"/>
    <p:sldId id="298" r:id="rId11"/>
    <p:sldId id="29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488" autoAdjust="0"/>
    <p:restoredTop sz="94660"/>
  </p:normalViewPr>
  <p:slideViewPr>
    <p:cSldViewPr snapToGrid="0" showGuides="1">
      <p:cViewPr varScale="1">
        <p:scale>
          <a:sx n="42" d="100"/>
          <a:sy n="42" d="100"/>
        </p:scale>
        <p:origin x="-114" y="-81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0924ED-DBC6-4DEC-A932-A93EE250DC97}" type="datetimeFigureOut">
              <a:rPr lang="en-AU" smtClean="0"/>
              <a:pPr/>
              <a:t>16/05/2021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9083C0-299A-4420-AA1B-27D25A27983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0924ED-DBC6-4DEC-A932-A93EE250DC97}" type="datetimeFigureOut">
              <a:rPr lang="en-AU" smtClean="0"/>
              <a:pPr/>
              <a:t>16/05/2021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083C0-299A-4420-AA1B-27D25A27983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0924ED-DBC6-4DEC-A932-A93EE250DC97}" type="datetimeFigureOut">
              <a:rPr lang="en-AU" smtClean="0"/>
              <a:pPr/>
              <a:t>16/05/2021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083C0-299A-4420-AA1B-27D25A27983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0924ED-DBC6-4DEC-A932-A93EE250DC97}" type="datetimeFigureOut">
              <a:rPr lang="en-AU" smtClean="0"/>
              <a:pPr/>
              <a:t>16/05/2021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083C0-299A-4420-AA1B-27D25A27983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0924ED-DBC6-4DEC-A932-A93EE250DC97}" type="datetimeFigureOut">
              <a:rPr lang="en-AU" smtClean="0"/>
              <a:pPr/>
              <a:t>16/05/2021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083C0-299A-4420-AA1B-27D25A27983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0924ED-DBC6-4DEC-A932-A93EE250DC97}" type="datetimeFigureOut">
              <a:rPr lang="en-AU" smtClean="0"/>
              <a:pPr/>
              <a:t>16/05/2021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083C0-299A-4420-AA1B-27D25A27983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0924ED-DBC6-4DEC-A932-A93EE250DC97}" type="datetimeFigureOut">
              <a:rPr lang="en-AU" smtClean="0"/>
              <a:pPr/>
              <a:t>16/05/2021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083C0-299A-4420-AA1B-27D25A27983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0924ED-DBC6-4DEC-A932-A93EE250DC97}" type="datetimeFigureOut">
              <a:rPr lang="en-AU" smtClean="0"/>
              <a:pPr/>
              <a:t>16/05/2021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083C0-299A-4420-AA1B-27D25A27983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0924ED-DBC6-4DEC-A932-A93EE250DC97}" type="datetimeFigureOut">
              <a:rPr lang="en-AU" smtClean="0"/>
              <a:pPr/>
              <a:t>16/05/2021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083C0-299A-4420-AA1B-27D25A27983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8E0924ED-DBC6-4DEC-A932-A93EE250DC97}" type="datetimeFigureOut">
              <a:rPr lang="en-AU" smtClean="0"/>
              <a:pPr/>
              <a:t>16/05/2021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9083C0-299A-4420-AA1B-27D25A279830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0924ED-DBC6-4DEC-A932-A93EE250DC97}" type="datetimeFigureOut">
              <a:rPr lang="en-AU" smtClean="0"/>
              <a:pPr/>
              <a:t>16/05/2021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9083C0-299A-4420-AA1B-27D25A279830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E0924ED-DBC6-4DEC-A932-A93EE250DC97}" type="datetimeFigureOut">
              <a:rPr lang="en-AU" smtClean="0"/>
              <a:pPr/>
              <a:t>16/05/2021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B9083C0-299A-4420-AA1B-27D25A279830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hyperlink" Target="http://www.pngall.com/rose-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microsoft.com/office/2007/relationships/media" Target="../media/media4.m4a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30.m4a"/><Relationship Id="rId2" Type="http://schemas.openxmlformats.org/officeDocument/2006/relationships/slideLayout" Target="../slideLayouts/slideLayout6.xml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4B2C5B-FCC7-4251-A8EF-C59ACBC59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4309" y="256165"/>
            <a:ext cx="6601691" cy="78956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Algerian" panose="04020705040A02060702" pitchFamily="82" charset="0"/>
              </a:rPr>
              <a:t>You’re</a:t>
            </a:r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Algerian" panose="04020705040A02060702" pitchFamily="82" charset="0"/>
              </a:rPr>
              <a:t>welcome</a:t>
            </a:r>
            <a:endParaRPr lang="en-AU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B072522-9D2B-449D-95E2-E2DFDB0F6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042281" y="1656080"/>
            <a:ext cx="3879751" cy="4765964"/>
          </a:xfrm>
          <a:prstGeom prst="rect">
            <a:avLst/>
          </a:prstGeom>
        </p:spPr>
      </p:pic>
      <p:pic>
        <p:nvPicPr>
          <p:cNvPr id="7" name="Good Morning Song">
            <a:hlinkClick r:id="" action="ppaction://media"/>
            <a:extLst>
              <a:ext uri="{FF2B5EF4-FFF2-40B4-BE49-F238E27FC236}">
                <a16:creationId xmlns="" xmlns:a16="http://schemas.microsoft.com/office/drawing/2014/main" id="{0FB4CD37-2C48-441B-AF88-0E37030E22D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Picture 5" descr="received_34072795396316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447" y="298938"/>
            <a:ext cx="11447584" cy="59787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531829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91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317241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B072522-9D2B-449D-95E2-E2DFDB0F6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"/>
              </a:ext>
            </a:extLst>
          </a:blip>
          <a:stretch>
            <a:fillRect/>
          </a:stretch>
        </p:blipFill>
        <p:spPr>
          <a:xfrm>
            <a:off x="3341077" y="2620108"/>
            <a:ext cx="5486400" cy="4237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269" y="0"/>
            <a:ext cx="8733453" cy="2813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3676" y="1793631"/>
            <a:ext cx="93948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dirty="0" smtClean="0"/>
              <a:t>আমার</a:t>
            </a:r>
            <a:r>
              <a:rPr lang="en-US" sz="4000" dirty="0" smtClean="0"/>
              <a:t> </a:t>
            </a:r>
            <a:r>
              <a:rPr lang="as-IN" sz="4000" dirty="0" smtClean="0"/>
              <a:t>কনটেন্ট</a:t>
            </a:r>
            <a:r>
              <a:rPr lang="en-US" sz="4000" dirty="0" smtClean="0"/>
              <a:t> </a:t>
            </a:r>
            <a:r>
              <a:rPr lang="as-IN" sz="4000" dirty="0" smtClean="0"/>
              <a:t>দেখে</a:t>
            </a:r>
            <a:r>
              <a:rPr lang="en-US" sz="4000" dirty="0" smtClean="0"/>
              <a:t> </a:t>
            </a:r>
            <a:r>
              <a:rPr lang="as-IN" sz="4000" dirty="0" smtClean="0"/>
              <a:t>আপনার মূল্যবান মতামত,রেটিংওলাইক</a:t>
            </a:r>
            <a:r>
              <a:rPr lang="en-US" sz="4000" dirty="0" smtClean="0"/>
              <a:t> </a:t>
            </a:r>
            <a:r>
              <a:rPr lang="as-IN" sz="4000" dirty="0" smtClean="0"/>
              <a:t>প্রদান</a:t>
            </a:r>
            <a:r>
              <a:rPr lang="en-US" sz="4000" dirty="0" smtClean="0"/>
              <a:t> </a:t>
            </a:r>
            <a:r>
              <a:rPr lang="as-IN" sz="4000" dirty="0" smtClean="0"/>
              <a:t>করার</a:t>
            </a:r>
            <a:r>
              <a:rPr lang="en-US" sz="4000" dirty="0" smtClean="0"/>
              <a:t> </a:t>
            </a:r>
            <a:r>
              <a:rPr lang="as-IN" sz="4000" dirty="0" smtClean="0"/>
              <a:t>জন্য বিনীত</a:t>
            </a:r>
            <a:r>
              <a:rPr lang="en-US" sz="4000" dirty="0" smtClean="0"/>
              <a:t> </a:t>
            </a:r>
            <a:r>
              <a:rPr lang="as-IN" sz="4000" dirty="0" smtClean="0"/>
              <a:t>অনুরোধ</a:t>
            </a:r>
            <a:r>
              <a:rPr lang="en-US" sz="4000" dirty="0" smtClean="0"/>
              <a:t> </a:t>
            </a:r>
            <a:r>
              <a:rPr lang="as-IN" sz="4000" dirty="0" smtClean="0"/>
              <a:t>করছি।ঘরে</a:t>
            </a:r>
            <a:r>
              <a:rPr lang="en-US" sz="4000" dirty="0" smtClean="0"/>
              <a:t> </a:t>
            </a:r>
            <a:r>
              <a:rPr lang="as-IN" sz="4000" dirty="0" smtClean="0"/>
              <a:t>থাকুন,সুস্থ থাকুন।নিরাপদে</a:t>
            </a:r>
            <a:r>
              <a:rPr lang="en-US" sz="4000" dirty="0" smtClean="0"/>
              <a:t> </a:t>
            </a:r>
            <a:r>
              <a:rPr lang="as-IN" sz="4000" dirty="0" smtClean="0"/>
              <a:t>থাকুন।ধন্যবাদ</a:t>
            </a:r>
            <a:r>
              <a:rPr lang="en-US" sz="4000" dirty="0" smtClean="0"/>
              <a:t>,</a:t>
            </a:r>
            <a:r>
              <a:rPr lang="as-IN" sz="4000" dirty="0" smtClean="0"/>
              <a:t>মন্তব্য করুন ।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5C5763D1-B93E-459D-BE08-57C4D9F10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26613"/>
            <a:ext cx="11118273" cy="6440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A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 err="1" smtClean="0">
                <a:solidFill>
                  <a:schemeClr val="tx1">
                    <a:lumMod val="85000"/>
                  </a:schemeClr>
                </a:solidFill>
                <a:latin typeface="Nikosh ban"/>
                <a:cs typeface="Times New Roman" pitchFamily="18" charset="0"/>
              </a:rPr>
              <a:t>Teacher’identy</a:t>
            </a:r>
            <a:endParaRPr lang="en-US" sz="4000" dirty="0" smtClean="0">
              <a:solidFill>
                <a:schemeClr val="tx1">
                  <a:lumMod val="85000"/>
                </a:schemeClr>
              </a:solidFill>
            </a:endParaRPr>
          </a:p>
          <a:p>
            <a:pPr>
              <a:buNone/>
            </a:pPr>
            <a:r>
              <a:rPr lang="en-A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A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 smtClean="0"/>
          </a:p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Nikosh ban"/>
                <a:cs typeface="Times New Roman" pitchFamily="18" charset="0"/>
              </a:rPr>
              <a:t>Name of the Teacher: </a:t>
            </a:r>
          </a:p>
          <a:p>
            <a:r>
              <a:rPr lang="en-US" sz="3600" b="1" dirty="0" err="1" smtClean="0">
                <a:latin typeface="Nikosh ban"/>
                <a:cs typeface="Times New Roman" pitchFamily="18" charset="0"/>
              </a:rPr>
              <a:t>Mst:Tahazzuma</a:t>
            </a:r>
            <a:r>
              <a:rPr lang="en-US" sz="3600" b="1" dirty="0" smtClean="0">
                <a:latin typeface="Nikosh ban"/>
                <a:cs typeface="Times New Roman" pitchFamily="18" charset="0"/>
              </a:rPr>
              <a:t> Begum.</a:t>
            </a:r>
          </a:p>
          <a:p>
            <a:r>
              <a:rPr lang="en-US" sz="3600" b="1" dirty="0" smtClean="0">
                <a:latin typeface="Nikosh ban"/>
                <a:cs typeface="Times New Roman" pitchFamily="18" charset="0"/>
              </a:rPr>
              <a:t>Assistant teacher,</a:t>
            </a:r>
          </a:p>
          <a:p>
            <a:r>
              <a:rPr lang="en-US" sz="3600" b="1" dirty="0" smtClean="0">
                <a:latin typeface="Nikosh ban"/>
                <a:cs typeface="Times New Roman" pitchFamily="18" charset="0"/>
              </a:rPr>
              <a:t>09 No: </a:t>
            </a:r>
            <a:r>
              <a:rPr lang="en-US" sz="3600" b="1" dirty="0" err="1" smtClean="0">
                <a:latin typeface="Nikosh ban"/>
                <a:cs typeface="Times New Roman" pitchFamily="18" charset="0"/>
              </a:rPr>
              <a:t>Farakkabad</a:t>
            </a:r>
            <a:r>
              <a:rPr lang="en-US" sz="3600" b="1" dirty="0" smtClean="0">
                <a:latin typeface="Nikosh ban"/>
                <a:cs typeface="Times New Roman" pitchFamily="18" charset="0"/>
              </a:rPr>
              <a:t> Govt. Primary School.</a:t>
            </a:r>
          </a:p>
          <a:p>
            <a:r>
              <a:rPr lang="en-US" sz="3600" b="1" dirty="0" smtClean="0">
                <a:latin typeface="Nikosh ban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Nikosh ban"/>
                <a:cs typeface="Times New Roman" pitchFamily="18" charset="0"/>
              </a:rPr>
              <a:t>Birol</a:t>
            </a:r>
            <a:r>
              <a:rPr lang="en-US" sz="3600" b="1" dirty="0" smtClean="0">
                <a:latin typeface="Nikosh ban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Nikosh ban"/>
                <a:cs typeface="Times New Roman" pitchFamily="18" charset="0"/>
              </a:rPr>
              <a:t>Dinajpur</a:t>
            </a:r>
            <a:r>
              <a:rPr lang="en-US" sz="3600" b="1" dirty="0" smtClean="0">
                <a:latin typeface="Nikosh ban"/>
                <a:cs typeface="Times New Roman" pitchFamily="18" charset="0"/>
              </a:rPr>
              <a:t>.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E24D403-B843-42A4-A7CA-74087CA11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691" y="290950"/>
            <a:ext cx="2547072" cy="2837727"/>
          </a:xfrm>
          <a:prstGeom prst="rect">
            <a:avLst/>
          </a:prstGeom>
        </p:spPr>
      </p:pic>
      <p:pic>
        <p:nvPicPr>
          <p:cNvPr id="5" name="Picture 4" descr="received_40345475728035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342" y="266007"/>
            <a:ext cx="3507971" cy="43212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51651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242D45-FB93-48EE-83EE-5125CB6F9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96" y="0"/>
            <a:ext cx="11949404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Class: One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/>
                <a:solidFill>
                  <a:srgbClr val="002060"/>
                </a:solidFill>
              </a:rPr>
              <a:t>Lesson Title- Pre-writing and alphabet song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/>
                <a:solidFill>
                  <a:srgbClr val="002060"/>
                </a:solidFill>
              </a:rPr>
              <a:t>Lesson duration- “a b c ……… with me.”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Unit: 1  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Lessons: 4-6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Time: 45 Minutes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Date: 15-05-2021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E6168F-50AE-4A08-AB73-E659F576A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538" y="1"/>
            <a:ext cx="4457700" cy="102636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Todays lesson </a:t>
            </a:r>
            <a:endParaRPr lang="en-AU" sz="4000" dirty="0">
              <a:latin typeface="Algerian" panose="04020705040A02060702" pitchFamily="8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0830C93-529E-4D4D-9C83-ABAF5D0632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548466" y="2733871"/>
            <a:ext cx="3023119" cy="32657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87866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21EAFCE-A833-490B-A115-335EA8AFB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49" y="1967197"/>
            <a:ext cx="11163071" cy="4567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Learning </a:t>
            </a:r>
            <a:r>
              <a:rPr lang="en-US" sz="3200" dirty="0" smtClean="0">
                <a:solidFill>
                  <a:srgbClr val="002060"/>
                </a:solidFill>
              </a:rPr>
              <a:t>outcomes</a:t>
            </a:r>
            <a:r>
              <a:rPr lang="en-US" sz="3200" dirty="0" smtClean="0">
                <a:solidFill>
                  <a:srgbClr val="002060"/>
                </a:solidFill>
              </a:rPr>
              <a:t>: Students </a:t>
            </a:r>
            <a:r>
              <a:rPr lang="en-US" sz="3200" dirty="0">
                <a:solidFill>
                  <a:srgbClr val="002060"/>
                </a:solidFill>
              </a:rPr>
              <a:t>will be able to </a:t>
            </a:r>
            <a:r>
              <a:rPr lang="en-US" sz="3200" dirty="0" smtClean="0">
                <a:solidFill>
                  <a:srgbClr val="002060"/>
                </a:solidFill>
              </a:rPr>
              <a:t>………..</a:t>
            </a:r>
            <a:endParaRPr lang="en-US" sz="32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sz="3200" dirty="0" smtClean="0"/>
              <a:t>Listening:     </a:t>
            </a:r>
            <a:r>
              <a:rPr lang="en-US" sz="3200" dirty="0" smtClean="0"/>
              <a:t>                                                                 </a:t>
            </a:r>
            <a:r>
              <a:rPr lang="en-US" sz="3200" dirty="0" smtClean="0">
                <a:solidFill>
                  <a:srgbClr val="002060"/>
                </a:solidFill>
              </a:rPr>
              <a:t>1.1.1become familiar with English sounds by listening to common English words</a:t>
            </a:r>
            <a:r>
              <a:rPr lang="en-US" sz="3200" dirty="0" smtClean="0"/>
              <a:t>.                                                                                                                                                                                            </a:t>
            </a:r>
            <a:r>
              <a:rPr lang="en-US" sz="3600" dirty="0" smtClean="0"/>
              <a:t>                                          Speaking: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1.1.3 Sing the alphabet song. </a:t>
            </a:r>
            <a:r>
              <a:rPr lang="as-IN" sz="3600" dirty="0" smtClean="0"/>
              <a:t> </a:t>
            </a:r>
            <a:endParaRPr lang="as-IN" sz="3600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2A5EA0-0E1B-4956-ADDF-D674C56F2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2" y="466530"/>
            <a:ext cx="5811983" cy="97038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Learning </a:t>
            </a:r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outcomes</a:t>
            </a:r>
            <a:endParaRPr lang="en-AU" sz="4000" dirty="0">
              <a:solidFill>
                <a:schemeClr val="tx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F7204C19-F751-4EFB-B9A5-FEB55770AD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77" y="3729318"/>
            <a:ext cx="2725270" cy="21676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03654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2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89FC94-CC8A-49F8-8F6B-4EE3DCCF8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13" y="413330"/>
            <a:ext cx="10418502" cy="5251974"/>
          </a:xfrm>
        </p:spPr>
        <p:txBody>
          <a:bodyPr>
            <a:noAutofit/>
          </a:bodyPr>
          <a:lstStyle/>
          <a:p>
            <a:r>
              <a:rPr lang="en-AU" sz="8000" b="1" dirty="0" smtClean="0">
                <a:solidFill>
                  <a:srgbClr val="002060"/>
                </a:solidFill>
              </a:rPr>
              <a:t>    </a:t>
            </a:r>
            <a:r>
              <a:rPr lang="en-AU" sz="8800" b="1" dirty="0" smtClean="0">
                <a:solidFill>
                  <a:srgbClr val="002060"/>
                </a:solidFill>
              </a:rPr>
              <a:t>A</a:t>
            </a:r>
            <a:r>
              <a:rPr lang="en-AU" sz="8000" b="1" dirty="0" smtClean="0">
                <a:solidFill>
                  <a:srgbClr val="002060"/>
                </a:solidFill>
              </a:rPr>
              <a:t>         </a:t>
            </a:r>
            <a:r>
              <a:rPr lang="en-AU" sz="8800" b="1" dirty="0" smtClean="0">
                <a:solidFill>
                  <a:srgbClr val="002060"/>
                </a:solidFill>
              </a:rPr>
              <a:t>B</a:t>
            </a:r>
            <a:r>
              <a:rPr lang="en-AU" sz="8000" b="1" dirty="0" smtClean="0">
                <a:solidFill>
                  <a:srgbClr val="002060"/>
                </a:solidFill>
              </a:rPr>
              <a:t>         </a:t>
            </a:r>
            <a:r>
              <a:rPr lang="en-AU" sz="8800" b="1" dirty="0" smtClean="0">
                <a:solidFill>
                  <a:srgbClr val="002060"/>
                </a:solidFill>
              </a:rPr>
              <a:t>C</a:t>
            </a:r>
            <a:r>
              <a:rPr lang="en-AU" sz="8000" b="1" dirty="0" smtClean="0">
                <a:solidFill>
                  <a:srgbClr val="002060"/>
                </a:solidFill>
              </a:rPr>
              <a:t>         </a:t>
            </a:r>
            <a:r>
              <a:rPr lang="en-AU" sz="9600" b="1" dirty="0" smtClean="0">
                <a:solidFill>
                  <a:srgbClr val="002060"/>
                </a:solidFill>
              </a:rPr>
              <a:t/>
            </a:r>
            <a:br>
              <a:rPr lang="en-AU" sz="9600" b="1" dirty="0" smtClean="0">
                <a:solidFill>
                  <a:srgbClr val="002060"/>
                </a:solidFill>
              </a:rPr>
            </a:br>
            <a:r>
              <a:rPr lang="en-AU" sz="9600" b="1" dirty="0" smtClean="0">
                <a:solidFill>
                  <a:srgbClr val="002060"/>
                </a:solidFill>
              </a:rPr>
              <a:t/>
            </a:r>
            <a:br>
              <a:rPr lang="en-AU" sz="9600" b="1" dirty="0" smtClean="0">
                <a:solidFill>
                  <a:srgbClr val="002060"/>
                </a:solidFill>
              </a:rPr>
            </a:br>
            <a:r>
              <a:rPr lang="en-AU" sz="9600" b="1" dirty="0" smtClean="0">
                <a:solidFill>
                  <a:srgbClr val="002060"/>
                </a:solidFill>
              </a:rPr>
              <a:t>   </a:t>
            </a:r>
            <a:endParaRPr lang="en-AU" sz="8000" b="1" dirty="0">
              <a:solidFill>
                <a:srgbClr val="002060"/>
              </a:solidFill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DEE2B36E-BF14-45EA-BB55-A6178F4A39F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3074" name="Picture 2" descr="C:\Users\User\Downloads\unname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046" y="2426677"/>
            <a:ext cx="10410092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7583276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8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3609BF-63B5-44FF-A1E7-C262C6E8E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374" y="775252"/>
            <a:ext cx="11012556" cy="316064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SolaimanLipi" panose="03000609000000000000" pitchFamily="65" charset="0"/>
              </a:rPr>
              <a:t>               </a:t>
            </a:r>
            <a:br>
              <a:rPr lang="en-US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SolaimanLipi" panose="03000609000000000000" pitchFamily="65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SolaimanLipi" panose="03000609000000000000" pitchFamily="65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SolaimanLipi" panose="03000609000000000000" pitchFamily="65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SolaimanLipi" panose="03000609000000000000" pitchFamily="65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SolaimanLipi" panose="03000609000000000000" pitchFamily="65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SolaimanLipi" panose="03000609000000000000" pitchFamily="65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SolaimanLipi" panose="03000609000000000000" pitchFamily="65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SolaimanLipi" panose="03000609000000000000" pitchFamily="65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SolaimanLipi" panose="03000609000000000000" pitchFamily="65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SolaimanLipi" panose="03000609000000000000" pitchFamily="65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SolaimanLipi" panose="03000609000000000000" pitchFamily="65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SolaimanLipi" panose="03000609000000000000" pitchFamily="65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SolaimanLipi" panose="03000609000000000000" pitchFamily="65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SolaimanLipi" panose="03000609000000000000" pitchFamily="65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SolaimanLipi" panose="03000609000000000000" pitchFamily="65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SolaimanLipi" panose="03000609000000000000" pitchFamily="65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SolaimanLipi" panose="03000609000000000000" pitchFamily="65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SolaimanLipi" panose="03000609000000000000" pitchFamily="65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SolaimanLipi" panose="03000609000000000000" pitchFamily="65" charset="0"/>
              </a:rPr>
            </a:b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SolaimanLipi" panose="03000609000000000000" pitchFamily="65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SolaimanLipi" panose="03000609000000000000" pitchFamily="65" charset="0"/>
              </a:rPr>
            </a:br>
            <a:r>
              <a:rPr lang="en-US" sz="7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SolaimanLipi" panose="03000609000000000000" pitchFamily="65" charset="0"/>
              </a:rPr>
              <a:t>Alphabed</a:t>
            </a:r>
            <a:r>
              <a:rPr lang="en-US" sz="7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SolaimanLipi" panose="03000609000000000000" pitchFamily="65" charset="0"/>
              </a:rPr>
              <a:t> Song</a:t>
            </a:r>
            <a:r>
              <a:rPr lang="en-AU" sz="7200" dirty="0" smtClean="0">
                <a:solidFill>
                  <a:schemeClr val="tx1"/>
                </a:solidFill>
                <a:latin typeface="SolaimanLipi" panose="03000609000000000000" pitchFamily="65" charset="0"/>
                <a:cs typeface="SolaimanLipi" panose="03000609000000000000" pitchFamily="65" charset="0"/>
              </a:rPr>
              <a:t>  </a:t>
            </a:r>
            <a:endParaRPr lang="en-AU" sz="7200" strike="sngStrike" dirty="0">
              <a:solidFill>
                <a:schemeClr val="tx1"/>
              </a:solidFill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D18BC2BF-5043-43BF-A9FF-30F9CB8F84F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2663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5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1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128A84-2B8F-4A03-8858-28C4CF2E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9745" y="1011382"/>
            <a:ext cx="6996120" cy="2112817"/>
          </a:xfrm>
        </p:spPr>
        <p:txBody>
          <a:bodyPr>
            <a:normAutofit/>
          </a:bodyPr>
          <a:lstStyle/>
          <a:p>
            <a:endParaRPr lang="en-AU" sz="4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C6B1C078-6A8F-42C1-9278-BBF03D2D2F8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alphabet son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 rotWithShape="1">
          <a:blip r:embed="rId6"/>
          <a:srcRect t="3793"/>
          <a:stretch/>
        </p:blipFill>
        <p:spPr>
          <a:xfrm>
            <a:off x="210001" y="267580"/>
            <a:ext cx="10652119" cy="6080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47444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2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9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 mute="1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1082" y="860612"/>
            <a:ext cx="5325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 smtClean="0">
                <a:solidFill>
                  <a:srgbClr val="FFFF00"/>
                </a:solidFill>
              </a:rPr>
              <a:t>L</a:t>
            </a:r>
            <a:endParaRPr lang="en-AU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24318" y="3244334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b="1" dirty="0" smtClean="0">
                <a:solidFill>
                  <a:srgbClr val="FFFF00"/>
                </a:solidFill>
              </a:rPr>
              <a:t>L</a:t>
            </a:r>
            <a:endParaRPr lang="en-AU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24318" y="3244334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b="1" dirty="0" smtClean="0">
                <a:solidFill>
                  <a:srgbClr val="FFFF00"/>
                </a:solidFill>
              </a:rPr>
              <a:t>L</a:t>
            </a:r>
            <a:endParaRPr lang="en-AU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317241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01616" y="0"/>
            <a:ext cx="5542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dirty="0" smtClean="0">
                <a:latin typeface="Berlin Sans FB" panose="020E0602020502020306" pitchFamily="34" charset="0"/>
              </a:rPr>
              <a:t>Repeat after me again</a:t>
            </a:r>
            <a:r>
              <a:rPr lang="en-AU" dirty="0" smtClean="0"/>
              <a:t/>
            </a:r>
            <a:br>
              <a:rPr lang="en-AU" dirty="0" smtClean="0"/>
            </a:b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91308" y="861645"/>
          <a:ext cx="10638692" cy="56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415"/>
                <a:gridCol w="2286000"/>
                <a:gridCol w="2092569"/>
                <a:gridCol w="2074985"/>
                <a:gridCol w="1916723"/>
              </a:tblGrid>
              <a:tr h="769073"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>
                          <a:solidFill>
                            <a:srgbClr val="FFFF00"/>
                          </a:solidFill>
                        </a:rPr>
                        <a:t>B </a:t>
                      </a: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>
                          <a:solidFill>
                            <a:srgbClr val="FFFF00"/>
                          </a:solidFill>
                        </a:rPr>
                        <a:t>D</a:t>
                      </a: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</a:tr>
              <a:tr h="787175"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>
                          <a:solidFill>
                            <a:srgbClr val="FFFF00"/>
                          </a:solidFill>
                        </a:rPr>
                        <a:t>H</a:t>
                      </a: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>
                          <a:solidFill>
                            <a:srgbClr val="FF0000"/>
                          </a:solidFill>
                        </a:rPr>
                        <a:t>I</a:t>
                      </a: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</a:tr>
              <a:tr h="1185006"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>
                          <a:solidFill>
                            <a:srgbClr val="FF0000"/>
                          </a:solidFill>
                        </a:rPr>
                        <a:t>K</a:t>
                      </a: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3600" b="1" dirty="0" smtClean="0">
                          <a:solidFill>
                            <a:srgbClr val="FFFF00"/>
                          </a:solidFill>
                        </a:rPr>
                        <a:t>L</a:t>
                      </a:r>
                    </a:p>
                    <a:p>
                      <a:pPr algn="ctr"/>
                      <a:endParaRPr lang="en-AU" sz="36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</a:tr>
              <a:tr h="931210"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>
                          <a:solidFill>
                            <a:srgbClr val="FF0000"/>
                          </a:solidFill>
                        </a:rPr>
                        <a:t>Q</a:t>
                      </a: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>
                          <a:solidFill>
                            <a:srgbClr val="0070C0"/>
                          </a:solidFill>
                        </a:rPr>
                        <a:t>R</a:t>
                      </a: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>
                          <a:solidFill>
                            <a:srgbClr val="FF0000"/>
                          </a:solidFill>
                        </a:rPr>
                        <a:t>S</a:t>
                      </a: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>
                          <a:solidFill>
                            <a:srgbClr val="FFFF00"/>
                          </a:solidFill>
                        </a:rPr>
                        <a:t>T</a:t>
                      </a: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</a:tr>
              <a:tr h="931210"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>
                          <a:solidFill>
                            <a:srgbClr val="FF0000"/>
                          </a:solidFill>
                        </a:rPr>
                        <a:t>U</a:t>
                      </a: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>
                          <a:solidFill>
                            <a:srgbClr val="FFFF00"/>
                          </a:solidFill>
                        </a:rPr>
                        <a:t>V</a:t>
                      </a: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>
                          <a:solidFill>
                            <a:srgbClr val="FF0000"/>
                          </a:solidFill>
                        </a:rPr>
                        <a:t>W </a:t>
                      </a: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>
                          <a:solidFill>
                            <a:srgbClr val="0070C0"/>
                          </a:solidFill>
                        </a:rPr>
                        <a:t>X</a:t>
                      </a:r>
                      <a:r>
                        <a:rPr lang="en-AU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>
                          <a:solidFill>
                            <a:srgbClr val="FF0000"/>
                          </a:solidFill>
                        </a:rPr>
                        <a:t>Y</a:t>
                      </a: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</a:tr>
              <a:tr h="1006372">
                <a:tc>
                  <a:txBody>
                    <a:bodyPr/>
                    <a:lstStyle/>
                    <a:p>
                      <a:pPr algn="ctr"/>
                      <a:r>
                        <a:rPr lang="en-AU" sz="3600" b="1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7030A0"/>
                        </a:gs>
                        <a:gs pos="100000">
                          <a:schemeClr val="bg1">
                            <a:shade val="80000"/>
                          </a:schemeClr>
                        </a:gs>
                      </a:gsLst>
                      <a:path path="circle">
                        <a:fillToRect l="43000" r="43000" b="10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D5D70B-C744-42D5-A1C7-A88AABDA4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11019"/>
            <a:ext cx="11294272" cy="5421159"/>
          </a:xfrm>
          <a:gradFill>
            <a:gsLst>
              <a:gs pos="19459">
                <a:srgbClr val="CE0000"/>
              </a:gs>
              <a:gs pos="62844">
                <a:srgbClr val="5F0000"/>
              </a:gs>
              <a:gs pos="53086">
                <a:srgbClr val="780000"/>
              </a:gs>
              <a:gs pos="43341">
                <a:srgbClr val="910000"/>
              </a:gs>
              <a:gs pos="31900">
                <a:srgbClr val="AE0000"/>
              </a:gs>
              <a:gs pos="0">
                <a:srgbClr val="FF0000"/>
              </a:gs>
              <a:gs pos="100000">
                <a:schemeClr val="bg1">
                  <a:shade val="80000"/>
                </a:schemeClr>
              </a:gs>
            </a:gsLst>
            <a:path path="circle">
              <a:fillToRect l="43000" r="43000" b="100000"/>
            </a:path>
          </a:gradFill>
        </p:spPr>
        <p:txBody>
          <a:bodyPr>
            <a:normAutofit fontScale="90000"/>
          </a:bodyPr>
          <a:lstStyle/>
          <a:p>
            <a:r>
              <a:rPr lang="en-A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AU" sz="36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et’s sing the  alphabet song </a:t>
            </a:r>
            <a:r>
              <a:rPr lang="en-AU" sz="4000" dirty="0">
                <a:solidFill>
                  <a:schemeClr val="tx1"/>
                </a:solidFill>
              </a:rPr>
              <a:t/>
            </a:r>
            <a:br>
              <a:rPr lang="en-AU" sz="4000" dirty="0">
                <a:solidFill>
                  <a:schemeClr val="tx1"/>
                </a:solidFill>
              </a:rPr>
            </a:br>
            <a:r>
              <a:rPr lang="en-AU" sz="6000" dirty="0">
                <a:solidFill>
                  <a:schemeClr val="tx1"/>
                </a:solidFill>
              </a:rPr>
              <a:t>A   B   C  D  E  F  G </a:t>
            </a:r>
            <a:br>
              <a:rPr lang="en-AU" sz="6000" dirty="0">
                <a:solidFill>
                  <a:schemeClr val="tx1"/>
                </a:solidFill>
              </a:rPr>
            </a:br>
            <a:r>
              <a:rPr lang="en-AU" sz="6000" dirty="0">
                <a:solidFill>
                  <a:schemeClr val="tx1"/>
                </a:solidFill>
              </a:rPr>
              <a:t>H   I   J   K  L  M  N O  P </a:t>
            </a:r>
            <a:r>
              <a:rPr lang="en-AU" sz="6000" dirty="0">
                <a:solidFill>
                  <a:srgbClr val="FF0000"/>
                </a:solidFill>
              </a:rPr>
              <a:t/>
            </a:r>
            <a:br>
              <a:rPr lang="en-AU" sz="6000" dirty="0">
                <a:solidFill>
                  <a:srgbClr val="FF0000"/>
                </a:solidFill>
              </a:rPr>
            </a:br>
            <a:r>
              <a:rPr lang="en-AU" sz="6000" dirty="0">
                <a:solidFill>
                  <a:schemeClr val="tx1"/>
                </a:solidFill>
              </a:rPr>
              <a:t>Q  R  S  T U  V </a:t>
            </a:r>
            <a:br>
              <a:rPr lang="en-AU" sz="6000" dirty="0">
                <a:solidFill>
                  <a:schemeClr val="tx1"/>
                </a:solidFill>
              </a:rPr>
            </a:br>
            <a:r>
              <a:rPr lang="en-AU" sz="6000" dirty="0">
                <a:solidFill>
                  <a:schemeClr val="tx1"/>
                </a:solidFill>
              </a:rPr>
              <a:t>W  X  Y  Z </a:t>
            </a:r>
            <a:br>
              <a:rPr lang="en-AU" sz="6000" dirty="0">
                <a:solidFill>
                  <a:schemeClr val="tx1"/>
                </a:solidFill>
              </a:rPr>
            </a:br>
            <a:r>
              <a:rPr lang="en-AU" sz="5300" cap="none" dirty="0">
                <a:solidFill>
                  <a:schemeClr val="tx1"/>
                </a:solidFill>
              </a:rPr>
              <a:t>Now I know my a b c</a:t>
            </a:r>
            <a:br>
              <a:rPr lang="en-AU" sz="5300" cap="none" dirty="0">
                <a:solidFill>
                  <a:schemeClr val="tx1"/>
                </a:solidFill>
              </a:rPr>
            </a:br>
            <a:r>
              <a:rPr lang="en-AU" sz="5300" cap="none" dirty="0">
                <a:solidFill>
                  <a:schemeClr val="tx1"/>
                </a:solidFill>
              </a:rPr>
              <a:t>Next time sing along with me</a:t>
            </a:r>
            <a:endParaRPr lang="en-AU" sz="5300" dirty="0">
              <a:solidFill>
                <a:srgbClr val="FF0000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99E6A4D6-B69C-4634-BE61-51510A8107B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0204175" y="32434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2033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00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5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141</Words>
  <Application>Microsoft Office PowerPoint</Application>
  <PresentationFormat>Custom</PresentationFormat>
  <Paragraphs>57</Paragraphs>
  <Slides>11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You’re welcome</vt:lpstr>
      <vt:lpstr>Slide 2</vt:lpstr>
      <vt:lpstr>Todays lesson </vt:lpstr>
      <vt:lpstr>Learning outcomes</vt:lpstr>
      <vt:lpstr>    A         B         C              </vt:lpstr>
      <vt:lpstr>                          Alphabed Song  </vt:lpstr>
      <vt:lpstr>Slide 7</vt:lpstr>
      <vt:lpstr>Slide 8</vt:lpstr>
      <vt:lpstr>Let’s sing the  alphabet song  A   B   C  D  E  F  G  H   I   J   K  L  M  N O  P  Q  R  S  T U  V  W  X  Y  Z  Now I know my a b c Next time sing along with me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You’re welcome</dc:title>
  <dc:creator>User</dc:creator>
  <cp:lastModifiedBy>User</cp:lastModifiedBy>
  <cp:revision>197</cp:revision>
  <dcterms:created xsi:type="dcterms:W3CDTF">2021-04-07T11:20:19Z</dcterms:created>
  <dcterms:modified xsi:type="dcterms:W3CDTF">2021-05-15T18:26:22Z</dcterms:modified>
</cp:coreProperties>
</file>