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24"/>
  </p:notesMasterIdLst>
  <p:sldIdLst>
    <p:sldId id="256" r:id="rId5"/>
    <p:sldId id="294" r:id="rId6"/>
    <p:sldId id="286" r:id="rId7"/>
    <p:sldId id="279" r:id="rId8"/>
    <p:sldId id="261" r:id="rId9"/>
    <p:sldId id="297" r:id="rId10"/>
    <p:sldId id="269" r:id="rId11"/>
    <p:sldId id="275" r:id="rId12"/>
    <p:sldId id="258" r:id="rId13"/>
    <p:sldId id="280" r:id="rId14"/>
    <p:sldId id="298" r:id="rId15"/>
    <p:sldId id="282" r:id="rId16"/>
    <p:sldId id="284" r:id="rId17"/>
    <p:sldId id="283" r:id="rId18"/>
    <p:sldId id="285" r:id="rId19"/>
    <p:sldId id="259" r:id="rId20"/>
    <p:sldId id="292" r:id="rId21"/>
    <p:sldId id="281" r:id="rId22"/>
    <p:sldId id="2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g"/><Relationship Id="rId5" Type="http://schemas.openxmlformats.org/officeDocument/2006/relationships/image" Target="../media/image7.jpeg"/><Relationship Id="rId4" Type="http://schemas.openxmlformats.org/officeDocument/2006/relationships/image" Target="../media/image1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g"/><Relationship Id="rId5" Type="http://schemas.openxmlformats.org/officeDocument/2006/relationships/image" Target="../media/image7.jpeg"/><Relationship Id="rId4" Type="http://schemas.openxmlformats.org/officeDocument/2006/relationships/image" Target="../media/image1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91F8D7-D460-4DFF-9AF8-FA3A7DC7CE1B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1A6719-ADFA-41CF-9E5F-9A6FCE706410}">
      <dgm:prSet phldrT="[Text]"/>
      <dgm:spPr/>
      <dgm:t>
        <a:bodyPr/>
        <a:lstStyle/>
        <a:p>
          <a:r>
            <a:rPr lang="bn-BD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জীবমন্ডল</a:t>
          </a:r>
          <a:endParaRPr lang="en-US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332E50-4B08-48DF-8DD2-45BAD164E95A}" type="parTrans" cxnId="{FA5197A9-27D2-4924-A663-2825A85267F2}">
      <dgm:prSet/>
      <dgm:spPr/>
      <dgm:t>
        <a:bodyPr/>
        <a:lstStyle/>
        <a:p>
          <a:endParaRPr lang="en-US"/>
        </a:p>
      </dgm:t>
    </dgm:pt>
    <dgm:pt modelId="{21692819-FF33-46AE-BFB4-3D86D73A0C48}" type="sibTrans" cxnId="{FA5197A9-27D2-4924-A663-2825A85267F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A6BE5CD8-C1C2-40FC-A6D2-B2AD582244CA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6F8C93-4087-4515-9758-3049A3AC9A39}" type="parTrans" cxnId="{814871B0-EABC-429D-AAA3-160BDFEDED6C}">
      <dgm:prSet/>
      <dgm:spPr/>
      <dgm:t>
        <a:bodyPr/>
        <a:lstStyle/>
        <a:p>
          <a:endParaRPr lang="en-US"/>
        </a:p>
      </dgm:t>
    </dgm:pt>
    <dgm:pt modelId="{DE5CD07C-6B06-40D9-9240-36330411734F}" type="sibTrans" cxnId="{814871B0-EABC-429D-AAA3-160BDFEDED6C}">
      <dgm:prSet/>
      <dgm:spPr/>
      <dgm:t>
        <a:bodyPr/>
        <a:lstStyle/>
        <a:p>
          <a:endParaRPr lang="en-US"/>
        </a:p>
      </dgm:t>
    </dgm:pt>
    <dgm:pt modelId="{8C2718ED-01E7-4008-B71E-0A89FC73C686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4CBD51-C19D-48CA-9752-32643348F113}" type="parTrans" cxnId="{62ED9879-431D-4CA9-9FA6-C19DAF622F67}">
      <dgm:prSet/>
      <dgm:spPr/>
      <dgm:t>
        <a:bodyPr/>
        <a:lstStyle/>
        <a:p>
          <a:endParaRPr lang="en-US"/>
        </a:p>
      </dgm:t>
    </dgm:pt>
    <dgm:pt modelId="{06E31735-D0AF-47A5-88AF-C3135D803DFD}" type="sibTrans" cxnId="{62ED9879-431D-4CA9-9FA6-C19DAF622F67}">
      <dgm:prSet/>
      <dgm:spPr/>
      <dgm:t>
        <a:bodyPr/>
        <a:lstStyle/>
        <a:p>
          <a:endParaRPr lang="en-US"/>
        </a:p>
      </dgm:t>
    </dgm:pt>
    <dgm:pt modelId="{D2847A0B-3A24-4718-B920-5FEF802B37DF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37C4C2-3A96-49EE-BE46-95D25AEEC128}" type="parTrans" cxnId="{50BA2148-284C-4CCB-897B-87790C4FBAC1}">
      <dgm:prSet/>
      <dgm:spPr/>
      <dgm:t>
        <a:bodyPr/>
        <a:lstStyle/>
        <a:p>
          <a:endParaRPr lang="en-US"/>
        </a:p>
      </dgm:t>
    </dgm:pt>
    <dgm:pt modelId="{CC0BCBBA-1FDE-4AA3-96A0-4234A3EB112C}" type="sibTrans" cxnId="{50BA2148-284C-4CCB-897B-87790C4FBAC1}">
      <dgm:prSet/>
      <dgm:spPr/>
      <dgm:t>
        <a:bodyPr/>
        <a:lstStyle/>
        <a:p>
          <a:endParaRPr lang="en-US"/>
        </a:p>
      </dgm:t>
    </dgm:pt>
    <dgm:pt modelId="{AEC597A2-1A4F-4C15-91FD-4BEABF861B7D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6C46F5-ADED-417A-8786-1C18B46DAEAA}" type="parTrans" cxnId="{62C7CFD8-1F9B-483E-AF7F-6285F6AC0141}">
      <dgm:prSet/>
      <dgm:spPr/>
      <dgm:t>
        <a:bodyPr/>
        <a:lstStyle/>
        <a:p>
          <a:endParaRPr lang="en-US"/>
        </a:p>
      </dgm:t>
    </dgm:pt>
    <dgm:pt modelId="{B6552357-AEB7-46AB-AEAB-D1F834302898}" type="sibTrans" cxnId="{62C7CFD8-1F9B-483E-AF7F-6285F6AC0141}">
      <dgm:prSet/>
      <dgm:spPr/>
      <dgm:t>
        <a:bodyPr/>
        <a:lstStyle/>
        <a:p>
          <a:endParaRPr lang="en-US"/>
        </a:p>
      </dgm:t>
    </dgm:pt>
    <dgm:pt modelId="{F4AD2DFA-2CF8-4C4F-9D39-E605EA30FACC}" type="pres">
      <dgm:prSet presAssocID="{E091F8D7-D460-4DFF-9AF8-FA3A7DC7CE1B}" presName="Name0" presStyleCnt="0">
        <dgm:presLayoutVars>
          <dgm:dir/>
        </dgm:presLayoutVars>
      </dgm:prSet>
      <dgm:spPr/>
    </dgm:pt>
    <dgm:pt modelId="{819F0B8E-8DB7-436B-B802-0BA5279733E3}" type="pres">
      <dgm:prSet presAssocID="{21692819-FF33-46AE-BFB4-3D86D73A0C48}" presName="picture_1" presStyleLbl="bgImgPlace1" presStyleIdx="0" presStyleCnt="1" custScaleX="215709" custScaleY="110011" custLinFactNeighborX="-45220" custLinFactNeighborY="1133"/>
      <dgm:spPr/>
    </dgm:pt>
    <dgm:pt modelId="{B715E1EC-626F-417D-9879-6F9F125C0A4E}" type="pres">
      <dgm:prSet presAssocID="{621A6719-ADFA-41CF-9E5F-9A6FCE706410}" presName="text_1" presStyleLbl="node1" presStyleIdx="0" presStyleCnt="0" custScaleX="100631" custScaleY="57850" custLinFactNeighborX="-20742" custLinFactNeighborY="-33296">
        <dgm:presLayoutVars>
          <dgm:bulletEnabled val="1"/>
        </dgm:presLayoutVars>
      </dgm:prSet>
      <dgm:spPr/>
    </dgm:pt>
    <dgm:pt modelId="{969FDE86-7A9F-4FB8-8C20-7D47022B0E26}" type="pres">
      <dgm:prSet presAssocID="{E091F8D7-D460-4DFF-9AF8-FA3A7DC7CE1B}" presName="linV" presStyleCnt="0"/>
      <dgm:spPr/>
    </dgm:pt>
    <dgm:pt modelId="{348468BB-A6BB-4001-895E-DCF6035B742D}" type="pres">
      <dgm:prSet presAssocID="{A6BE5CD8-C1C2-40FC-A6D2-B2AD582244CA}" presName="pair" presStyleCnt="0"/>
      <dgm:spPr/>
    </dgm:pt>
    <dgm:pt modelId="{198099D6-AC48-403C-9CBB-0BE16DFD135B}" type="pres">
      <dgm:prSet presAssocID="{A6BE5CD8-C1C2-40FC-A6D2-B2AD582244CA}" presName="spaceH" presStyleLbl="node1" presStyleIdx="0" presStyleCnt="0"/>
      <dgm:spPr/>
    </dgm:pt>
    <dgm:pt modelId="{1D90F10E-3536-42A8-A5E9-025D7FFA90AF}" type="pres">
      <dgm:prSet presAssocID="{A6BE5CD8-C1C2-40FC-A6D2-B2AD582244CA}" presName="desPictures" presStyleLbl="alignImgPlace1" presStyleIdx="0" presStyleCnt="4" custScaleX="86258" custScaleY="64791" custLinFactX="98659" custLinFactY="100000" custLinFactNeighborX="100000" custLinFactNeighborY="1205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15EB4F1-9CB8-4F5D-BC70-025C86A665BF}" type="pres">
      <dgm:prSet presAssocID="{A6BE5CD8-C1C2-40FC-A6D2-B2AD582244CA}" presName="desTextWrapper" presStyleCnt="0"/>
      <dgm:spPr/>
    </dgm:pt>
    <dgm:pt modelId="{2055BC63-14B7-43C8-98CF-087E09593945}" type="pres">
      <dgm:prSet presAssocID="{A6BE5CD8-C1C2-40FC-A6D2-B2AD582244CA}" presName="desText" presStyleLbl="revTx" presStyleIdx="0" presStyleCnt="4" custScaleX="108849" custScaleY="40522" custLinFactX="56671" custLinFactY="44321" custLinFactNeighborX="100000" custLinFactNeighborY="100000">
        <dgm:presLayoutVars>
          <dgm:bulletEnabled val="1"/>
        </dgm:presLayoutVars>
      </dgm:prSet>
      <dgm:spPr/>
    </dgm:pt>
    <dgm:pt modelId="{1E58A68C-7DBC-4799-A543-F8B82EB269FE}" type="pres">
      <dgm:prSet presAssocID="{DE5CD07C-6B06-40D9-9240-36330411734F}" presName="spaceV" presStyleCnt="0"/>
      <dgm:spPr/>
    </dgm:pt>
    <dgm:pt modelId="{60300FC4-2623-45F5-9116-7C71E552D578}" type="pres">
      <dgm:prSet presAssocID="{8C2718ED-01E7-4008-B71E-0A89FC73C686}" presName="pair" presStyleCnt="0"/>
      <dgm:spPr/>
    </dgm:pt>
    <dgm:pt modelId="{D9691075-B065-4FE0-A842-40977DF16021}" type="pres">
      <dgm:prSet presAssocID="{8C2718ED-01E7-4008-B71E-0A89FC73C686}" presName="spaceH" presStyleLbl="node1" presStyleIdx="0" presStyleCnt="0"/>
      <dgm:spPr/>
    </dgm:pt>
    <dgm:pt modelId="{9A26C28B-D038-45FA-BA3B-08CFB94A0113}" type="pres">
      <dgm:prSet presAssocID="{8C2718ED-01E7-4008-B71E-0A89FC73C686}" presName="desPictures" presStyleLbl="alignImgPlace1" presStyleIdx="1" presStyleCnt="4" custScaleX="84254" custScaleY="70467" custLinFactX="97583" custLinFactY="100000" custLinFactNeighborX="100000" custLinFactNeighborY="19402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2BED4CB-AA93-4C3C-A137-DFBB69726D7C}" type="pres">
      <dgm:prSet presAssocID="{8C2718ED-01E7-4008-B71E-0A89FC73C686}" presName="desTextWrapper" presStyleCnt="0"/>
      <dgm:spPr/>
    </dgm:pt>
    <dgm:pt modelId="{BC631607-856A-4F17-AD4A-63A4D735E67E}" type="pres">
      <dgm:prSet presAssocID="{8C2718ED-01E7-4008-B71E-0A89FC73C686}" presName="desText" presStyleLbl="revTx" presStyleIdx="1" presStyleCnt="4" custScaleX="85744" custScaleY="56330" custLinFactX="51221" custLinFactY="100000" custLinFactNeighborX="100000" custLinFactNeighborY="110537">
        <dgm:presLayoutVars>
          <dgm:bulletEnabled val="1"/>
        </dgm:presLayoutVars>
      </dgm:prSet>
      <dgm:spPr/>
    </dgm:pt>
    <dgm:pt modelId="{1F5ACC60-2D07-4FE1-9B52-FCF06A25D361}" type="pres">
      <dgm:prSet presAssocID="{06E31735-D0AF-47A5-88AF-C3135D803DFD}" presName="spaceV" presStyleCnt="0"/>
      <dgm:spPr/>
    </dgm:pt>
    <dgm:pt modelId="{46A74796-4379-4E63-B3BC-402F286A56D5}" type="pres">
      <dgm:prSet presAssocID="{D2847A0B-3A24-4718-B920-5FEF802B37DF}" presName="pair" presStyleCnt="0"/>
      <dgm:spPr/>
    </dgm:pt>
    <dgm:pt modelId="{E5AD16FA-A605-4062-9259-27EB0BF9A6FF}" type="pres">
      <dgm:prSet presAssocID="{D2847A0B-3A24-4718-B920-5FEF802B37DF}" presName="spaceH" presStyleLbl="node1" presStyleIdx="0" presStyleCnt="0"/>
      <dgm:spPr/>
    </dgm:pt>
    <dgm:pt modelId="{A7D0E5E3-ECCB-475F-AF8F-BB17DD70E18F}" type="pres">
      <dgm:prSet presAssocID="{D2847A0B-3A24-4718-B920-5FEF802B37DF}" presName="desPictures" presStyleLbl="alignImgPlace1" presStyleIdx="2" presStyleCnt="4" custScaleX="73256" custScaleY="85619" custLinFactX="100000" custLinFactY="-53812" custLinFactNeighborX="136316" custLinFactNeighborY="-100000"/>
      <dgm:spPr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</dgm:spPr>
    </dgm:pt>
    <dgm:pt modelId="{11C554E2-F5CE-4223-ADAC-C4BD73E02100}" type="pres">
      <dgm:prSet presAssocID="{D2847A0B-3A24-4718-B920-5FEF802B37DF}" presName="desTextWrapper" presStyleCnt="0"/>
      <dgm:spPr/>
    </dgm:pt>
    <dgm:pt modelId="{2599E670-6A95-4CE1-A49D-091C56B1FAF9}" type="pres">
      <dgm:prSet presAssocID="{D2847A0B-3A24-4718-B920-5FEF802B37DF}" presName="desText" presStyleLbl="revTx" presStyleIdx="2" presStyleCnt="4" custScaleX="79295" custScaleY="60691" custLinFactX="62817" custLinFactY="-28330" custLinFactNeighborX="100000" custLinFactNeighborY="-100000">
        <dgm:presLayoutVars>
          <dgm:bulletEnabled val="1"/>
        </dgm:presLayoutVars>
      </dgm:prSet>
      <dgm:spPr/>
    </dgm:pt>
    <dgm:pt modelId="{513F7BD6-B746-4D3B-9AF4-E6644E534E5C}" type="pres">
      <dgm:prSet presAssocID="{CC0BCBBA-1FDE-4AA3-96A0-4234A3EB112C}" presName="spaceV" presStyleCnt="0"/>
      <dgm:spPr/>
    </dgm:pt>
    <dgm:pt modelId="{C18B24D5-E7B8-40C0-A24E-9352908308DD}" type="pres">
      <dgm:prSet presAssocID="{AEC597A2-1A4F-4C15-91FD-4BEABF861B7D}" presName="pair" presStyleCnt="0"/>
      <dgm:spPr/>
    </dgm:pt>
    <dgm:pt modelId="{B2B2BC8A-39B5-40AF-95CB-5F13EE963560}" type="pres">
      <dgm:prSet presAssocID="{AEC597A2-1A4F-4C15-91FD-4BEABF861B7D}" presName="spaceH" presStyleLbl="node1" presStyleIdx="0" presStyleCnt="0"/>
      <dgm:spPr/>
    </dgm:pt>
    <dgm:pt modelId="{EB972AE5-259C-4155-B3F2-CF3E3F908944}" type="pres">
      <dgm:prSet presAssocID="{AEC597A2-1A4F-4C15-91FD-4BEABF861B7D}" presName="desPictures" presStyleLbl="alignImgPlace1" presStyleIdx="3" presStyleCnt="4" custScaleX="77626" custScaleY="67481" custLinFactX="100000" custLinFactY="89672" custLinFactNeighborX="117938" custLinFactNeighborY="10000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51690FBA-EA91-4518-B6EF-1B57D1586FF2}" type="pres">
      <dgm:prSet presAssocID="{AEC597A2-1A4F-4C15-91FD-4BEABF861B7D}" presName="desTextWrapper" presStyleCnt="0"/>
      <dgm:spPr/>
    </dgm:pt>
    <dgm:pt modelId="{D09095D6-F153-4AA2-86CD-1F6496EF710E}" type="pres">
      <dgm:prSet presAssocID="{AEC597A2-1A4F-4C15-91FD-4BEABF861B7D}" presName="desText" presStyleLbl="revTx" presStyleIdx="3" presStyleCnt="4" custScaleX="82785" custScaleY="40522" custLinFactX="61092" custLinFactY="33007" custLinFactNeighborX="100000" custLinFactNeighborY="100000">
        <dgm:presLayoutVars>
          <dgm:bulletEnabled val="1"/>
        </dgm:presLayoutVars>
      </dgm:prSet>
      <dgm:spPr/>
    </dgm:pt>
    <dgm:pt modelId="{37B7F4E1-DA99-4DBB-9E6C-FE9670211D10}" type="pres">
      <dgm:prSet presAssocID="{E091F8D7-D460-4DFF-9AF8-FA3A7DC7CE1B}" presName="maxNode" presStyleCnt="0"/>
      <dgm:spPr/>
    </dgm:pt>
    <dgm:pt modelId="{140B17CE-9224-4EB6-87C5-11CC16FE0BCB}" type="pres">
      <dgm:prSet presAssocID="{E091F8D7-D460-4DFF-9AF8-FA3A7DC7CE1B}" presName="Name33" presStyleCnt="0"/>
      <dgm:spPr/>
    </dgm:pt>
  </dgm:ptLst>
  <dgm:cxnLst>
    <dgm:cxn modelId="{A5285A03-D9C6-484C-B978-F7DC9158BD78}" type="presOf" srcId="{8C2718ED-01E7-4008-B71E-0A89FC73C686}" destId="{BC631607-856A-4F17-AD4A-63A4D735E67E}" srcOrd="0" destOrd="0" presId="urn:microsoft.com/office/officeart/2008/layout/AccentedPicture"/>
    <dgm:cxn modelId="{1AEE8F30-7FEB-4D79-93B0-FFDF2FEBE262}" type="presOf" srcId="{E091F8D7-D460-4DFF-9AF8-FA3A7DC7CE1B}" destId="{F4AD2DFA-2CF8-4C4F-9D39-E605EA30FACC}" srcOrd="0" destOrd="0" presId="urn:microsoft.com/office/officeart/2008/layout/AccentedPicture"/>
    <dgm:cxn modelId="{79780641-DB64-47CA-A6AB-E0CF42B83EFC}" type="presOf" srcId="{D2847A0B-3A24-4718-B920-5FEF802B37DF}" destId="{2599E670-6A95-4CE1-A49D-091C56B1FAF9}" srcOrd="0" destOrd="0" presId="urn:microsoft.com/office/officeart/2008/layout/AccentedPicture"/>
    <dgm:cxn modelId="{50BA2148-284C-4CCB-897B-87790C4FBAC1}" srcId="{E091F8D7-D460-4DFF-9AF8-FA3A7DC7CE1B}" destId="{D2847A0B-3A24-4718-B920-5FEF802B37DF}" srcOrd="3" destOrd="0" parTransId="{C837C4C2-3A96-49EE-BE46-95D25AEEC128}" sibTransId="{CC0BCBBA-1FDE-4AA3-96A0-4234A3EB112C}"/>
    <dgm:cxn modelId="{CE6C666B-8DC8-4572-84A0-70CB7D405585}" type="presOf" srcId="{A6BE5CD8-C1C2-40FC-A6D2-B2AD582244CA}" destId="{2055BC63-14B7-43C8-98CF-087E09593945}" srcOrd="0" destOrd="0" presId="urn:microsoft.com/office/officeart/2008/layout/AccentedPicture"/>
    <dgm:cxn modelId="{62ED9879-431D-4CA9-9FA6-C19DAF622F67}" srcId="{E091F8D7-D460-4DFF-9AF8-FA3A7DC7CE1B}" destId="{8C2718ED-01E7-4008-B71E-0A89FC73C686}" srcOrd="2" destOrd="0" parTransId="{294CBD51-C19D-48CA-9752-32643348F113}" sibTransId="{06E31735-D0AF-47A5-88AF-C3135D803DFD}"/>
    <dgm:cxn modelId="{FA5197A9-27D2-4924-A663-2825A85267F2}" srcId="{E091F8D7-D460-4DFF-9AF8-FA3A7DC7CE1B}" destId="{621A6719-ADFA-41CF-9E5F-9A6FCE706410}" srcOrd="0" destOrd="0" parTransId="{22332E50-4B08-48DF-8DD2-45BAD164E95A}" sibTransId="{21692819-FF33-46AE-BFB4-3D86D73A0C48}"/>
    <dgm:cxn modelId="{814871B0-EABC-429D-AAA3-160BDFEDED6C}" srcId="{E091F8D7-D460-4DFF-9AF8-FA3A7DC7CE1B}" destId="{A6BE5CD8-C1C2-40FC-A6D2-B2AD582244CA}" srcOrd="1" destOrd="0" parTransId="{376F8C93-4087-4515-9758-3049A3AC9A39}" sibTransId="{DE5CD07C-6B06-40D9-9240-36330411734F}"/>
    <dgm:cxn modelId="{929B2ACA-3C2B-4B99-A9E4-7A60EAA5744F}" type="presOf" srcId="{AEC597A2-1A4F-4C15-91FD-4BEABF861B7D}" destId="{D09095D6-F153-4AA2-86CD-1F6496EF710E}" srcOrd="0" destOrd="0" presId="urn:microsoft.com/office/officeart/2008/layout/AccentedPicture"/>
    <dgm:cxn modelId="{62C7CFD8-1F9B-483E-AF7F-6285F6AC0141}" srcId="{E091F8D7-D460-4DFF-9AF8-FA3A7DC7CE1B}" destId="{AEC597A2-1A4F-4C15-91FD-4BEABF861B7D}" srcOrd="4" destOrd="0" parTransId="{4F6C46F5-ADED-417A-8786-1C18B46DAEAA}" sibTransId="{B6552357-AEB7-46AB-AEAB-D1F834302898}"/>
    <dgm:cxn modelId="{902F33F9-05D7-4ED2-B67B-596CC6B4F1D3}" type="presOf" srcId="{621A6719-ADFA-41CF-9E5F-9A6FCE706410}" destId="{B715E1EC-626F-417D-9879-6F9F125C0A4E}" srcOrd="0" destOrd="0" presId="urn:microsoft.com/office/officeart/2008/layout/AccentedPicture"/>
    <dgm:cxn modelId="{120597F9-0C6E-4B7E-8B4E-8B657247B313}" type="presOf" srcId="{21692819-FF33-46AE-BFB4-3D86D73A0C48}" destId="{819F0B8E-8DB7-436B-B802-0BA5279733E3}" srcOrd="0" destOrd="0" presId="urn:microsoft.com/office/officeart/2008/layout/AccentedPicture"/>
    <dgm:cxn modelId="{B17C3FDA-C579-41E7-95CE-C333317B5807}" type="presParOf" srcId="{F4AD2DFA-2CF8-4C4F-9D39-E605EA30FACC}" destId="{819F0B8E-8DB7-436B-B802-0BA5279733E3}" srcOrd="0" destOrd="0" presId="urn:microsoft.com/office/officeart/2008/layout/AccentedPicture"/>
    <dgm:cxn modelId="{CD9796CE-6FD3-4BBF-9515-28FD293665FD}" type="presParOf" srcId="{F4AD2DFA-2CF8-4C4F-9D39-E605EA30FACC}" destId="{B715E1EC-626F-417D-9879-6F9F125C0A4E}" srcOrd="1" destOrd="0" presId="urn:microsoft.com/office/officeart/2008/layout/AccentedPicture"/>
    <dgm:cxn modelId="{CDFD74A6-A4EA-4435-8767-7C90938A911C}" type="presParOf" srcId="{F4AD2DFA-2CF8-4C4F-9D39-E605EA30FACC}" destId="{969FDE86-7A9F-4FB8-8C20-7D47022B0E26}" srcOrd="2" destOrd="0" presId="urn:microsoft.com/office/officeart/2008/layout/AccentedPicture"/>
    <dgm:cxn modelId="{C05F362B-0BE1-450B-A7DA-6FA713C94C8E}" type="presParOf" srcId="{969FDE86-7A9F-4FB8-8C20-7D47022B0E26}" destId="{348468BB-A6BB-4001-895E-DCF6035B742D}" srcOrd="0" destOrd="0" presId="urn:microsoft.com/office/officeart/2008/layout/AccentedPicture"/>
    <dgm:cxn modelId="{21AC96E0-6EF2-4667-B303-2AD307925CF4}" type="presParOf" srcId="{348468BB-A6BB-4001-895E-DCF6035B742D}" destId="{198099D6-AC48-403C-9CBB-0BE16DFD135B}" srcOrd="0" destOrd="0" presId="urn:microsoft.com/office/officeart/2008/layout/AccentedPicture"/>
    <dgm:cxn modelId="{EB87A180-B38E-4E6D-B8A5-C7F76D422F97}" type="presParOf" srcId="{348468BB-A6BB-4001-895E-DCF6035B742D}" destId="{1D90F10E-3536-42A8-A5E9-025D7FFA90AF}" srcOrd="1" destOrd="0" presId="urn:microsoft.com/office/officeart/2008/layout/AccentedPicture"/>
    <dgm:cxn modelId="{D4F8FB81-E29A-4FE2-889C-45FBBF653339}" type="presParOf" srcId="{348468BB-A6BB-4001-895E-DCF6035B742D}" destId="{515EB4F1-9CB8-4F5D-BC70-025C86A665BF}" srcOrd="2" destOrd="0" presId="urn:microsoft.com/office/officeart/2008/layout/AccentedPicture"/>
    <dgm:cxn modelId="{52105BCC-5239-4E39-9E70-42B797BD1C41}" type="presParOf" srcId="{515EB4F1-9CB8-4F5D-BC70-025C86A665BF}" destId="{2055BC63-14B7-43C8-98CF-087E09593945}" srcOrd="0" destOrd="0" presId="urn:microsoft.com/office/officeart/2008/layout/AccentedPicture"/>
    <dgm:cxn modelId="{FC8D3701-F04B-4ABB-A794-56BA68EE6C75}" type="presParOf" srcId="{969FDE86-7A9F-4FB8-8C20-7D47022B0E26}" destId="{1E58A68C-7DBC-4799-A543-F8B82EB269FE}" srcOrd="1" destOrd="0" presId="urn:microsoft.com/office/officeart/2008/layout/AccentedPicture"/>
    <dgm:cxn modelId="{43BAA6C8-61CB-4593-BC03-0C39C6D0847D}" type="presParOf" srcId="{969FDE86-7A9F-4FB8-8C20-7D47022B0E26}" destId="{60300FC4-2623-45F5-9116-7C71E552D578}" srcOrd="2" destOrd="0" presId="urn:microsoft.com/office/officeart/2008/layout/AccentedPicture"/>
    <dgm:cxn modelId="{241277B3-BAE3-4AC8-819C-107818827E8E}" type="presParOf" srcId="{60300FC4-2623-45F5-9116-7C71E552D578}" destId="{D9691075-B065-4FE0-A842-40977DF16021}" srcOrd="0" destOrd="0" presId="urn:microsoft.com/office/officeart/2008/layout/AccentedPicture"/>
    <dgm:cxn modelId="{3157ABCD-9BC7-4BFF-97A9-1D0ABB7FC3CB}" type="presParOf" srcId="{60300FC4-2623-45F5-9116-7C71E552D578}" destId="{9A26C28B-D038-45FA-BA3B-08CFB94A0113}" srcOrd="1" destOrd="0" presId="urn:microsoft.com/office/officeart/2008/layout/AccentedPicture"/>
    <dgm:cxn modelId="{DE3084A5-6201-4DC7-8BB1-A674BB94EB03}" type="presParOf" srcId="{60300FC4-2623-45F5-9116-7C71E552D578}" destId="{12BED4CB-AA93-4C3C-A137-DFBB69726D7C}" srcOrd="2" destOrd="0" presId="urn:microsoft.com/office/officeart/2008/layout/AccentedPicture"/>
    <dgm:cxn modelId="{B539EB3F-8AEF-4ABF-B7A9-3F88CDA4D9D5}" type="presParOf" srcId="{12BED4CB-AA93-4C3C-A137-DFBB69726D7C}" destId="{BC631607-856A-4F17-AD4A-63A4D735E67E}" srcOrd="0" destOrd="0" presId="urn:microsoft.com/office/officeart/2008/layout/AccentedPicture"/>
    <dgm:cxn modelId="{42E3F52A-A69B-418D-A061-6A2113C381AE}" type="presParOf" srcId="{969FDE86-7A9F-4FB8-8C20-7D47022B0E26}" destId="{1F5ACC60-2D07-4FE1-9B52-FCF06A25D361}" srcOrd="3" destOrd="0" presId="urn:microsoft.com/office/officeart/2008/layout/AccentedPicture"/>
    <dgm:cxn modelId="{A97E9B82-A81C-45C1-B9BC-164B543DB4AF}" type="presParOf" srcId="{969FDE86-7A9F-4FB8-8C20-7D47022B0E26}" destId="{46A74796-4379-4E63-B3BC-402F286A56D5}" srcOrd="4" destOrd="0" presId="urn:microsoft.com/office/officeart/2008/layout/AccentedPicture"/>
    <dgm:cxn modelId="{2CB007FE-5233-4403-930B-7E518CAAD8A8}" type="presParOf" srcId="{46A74796-4379-4E63-B3BC-402F286A56D5}" destId="{E5AD16FA-A605-4062-9259-27EB0BF9A6FF}" srcOrd="0" destOrd="0" presId="urn:microsoft.com/office/officeart/2008/layout/AccentedPicture"/>
    <dgm:cxn modelId="{3B7563B9-3D40-4235-85AA-459C44FBDEAE}" type="presParOf" srcId="{46A74796-4379-4E63-B3BC-402F286A56D5}" destId="{A7D0E5E3-ECCB-475F-AF8F-BB17DD70E18F}" srcOrd="1" destOrd="0" presId="urn:microsoft.com/office/officeart/2008/layout/AccentedPicture"/>
    <dgm:cxn modelId="{D4DC160A-270E-473D-B34A-CE64C1FAB7C4}" type="presParOf" srcId="{46A74796-4379-4E63-B3BC-402F286A56D5}" destId="{11C554E2-F5CE-4223-ADAC-C4BD73E02100}" srcOrd="2" destOrd="0" presId="urn:microsoft.com/office/officeart/2008/layout/AccentedPicture"/>
    <dgm:cxn modelId="{838A414A-D451-422A-B3C7-EC6126CB6100}" type="presParOf" srcId="{11C554E2-F5CE-4223-ADAC-C4BD73E02100}" destId="{2599E670-6A95-4CE1-A49D-091C56B1FAF9}" srcOrd="0" destOrd="0" presId="urn:microsoft.com/office/officeart/2008/layout/AccentedPicture"/>
    <dgm:cxn modelId="{8507BE9E-1B3B-4C90-8C79-016EC3E86219}" type="presParOf" srcId="{969FDE86-7A9F-4FB8-8C20-7D47022B0E26}" destId="{513F7BD6-B746-4D3B-9AF4-E6644E534E5C}" srcOrd="5" destOrd="0" presId="urn:microsoft.com/office/officeart/2008/layout/AccentedPicture"/>
    <dgm:cxn modelId="{E1DE115C-D869-42F0-B7A3-345F81C3FB86}" type="presParOf" srcId="{969FDE86-7A9F-4FB8-8C20-7D47022B0E26}" destId="{C18B24D5-E7B8-40C0-A24E-9352908308DD}" srcOrd="6" destOrd="0" presId="urn:microsoft.com/office/officeart/2008/layout/AccentedPicture"/>
    <dgm:cxn modelId="{83825154-D13A-4208-B46C-0351B0F58BC9}" type="presParOf" srcId="{C18B24D5-E7B8-40C0-A24E-9352908308DD}" destId="{B2B2BC8A-39B5-40AF-95CB-5F13EE963560}" srcOrd="0" destOrd="0" presId="urn:microsoft.com/office/officeart/2008/layout/AccentedPicture"/>
    <dgm:cxn modelId="{A12C2F52-050E-4238-BF82-B674F5D78E38}" type="presParOf" srcId="{C18B24D5-E7B8-40C0-A24E-9352908308DD}" destId="{EB972AE5-259C-4155-B3F2-CF3E3F908944}" srcOrd="1" destOrd="0" presId="urn:microsoft.com/office/officeart/2008/layout/AccentedPicture"/>
    <dgm:cxn modelId="{DE45BC73-C1E4-4964-917E-FF7C983BE9E4}" type="presParOf" srcId="{C18B24D5-E7B8-40C0-A24E-9352908308DD}" destId="{51690FBA-EA91-4518-B6EF-1B57D1586FF2}" srcOrd="2" destOrd="0" presId="urn:microsoft.com/office/officeart/2008/layout/AccentedPicture"/>
    <dgm:cxn modelId="{F63B53B4-C389-425C-81EC-BBD6B7050A18}" type="presParOf" srcId="{51690FBA-EA91-4518-B6EF-1B57D1586FF2}" destId="{D09095D6-F153-4AA2-86CD-1F6496EF710E}" srcOrd="0" destOrd="0" presId="urn:microsoft.com/office/officeart/2008/layout/AccentedPicture"/>
    <dgm:cxn modelId="{202FAC08-8090-45C4-8421-0B230ED9D6DB}" type="presParOf" srcId="{F4AD2DFA-2CF8-4C4F-9D39-E605EA30FACC}" destId="{37B7F4E1-DA99-4DBB-9E6C-FE9670211D10}" srcOrd="3" destOrd="0" presId="urn:microsoft.com/office/officeart/2008/layout/AccentedPicture"/>
    <dgm:cxn modelId="{3BBE38F5-717E-4233-920A-C9259FF71579}" type="presParOf" srcId="{37B7F4E1-DA99-4DBB-9E6C-FE9670211D10}" destId="{140B17CE-9224-4EB6-87C5-11CC16FE0BCB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F0B8E-8DB7-436B-B802-0BA5279733E3}">
      <dsp:nvSpPr>
        <dsp:cNvPr id="0" name=""/>
        <dsp:cNvSpPr/>
      </dsp:nvSpPr>
      <dsp:spPr>
        <a:xfrm>
          <a:off x="0" y="0"/>
          <a:ext cx="9724379" cy="632577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5E1EC-626F-417D-9879-6F9F125C0A4E}">
      <dsp:nvSpPr>
        <dsp:cNvPr id="0" name=""/>
        <dsp:cNvSpPr/>
      </dsp:nvSpPr>
      <dsp:spPr>
        <a:xfrm>
          <a:off x="3238554" y="2113953"/>
          <a:ext cx="3493141" cy="11546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940" tIns="154940" rIns="154940" bIns="154940" numCol="1" spcCol="1270" anchor="b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1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জীবমন্ডল</a:t>
          </a:r>
          <a:endParaRPr lang="en-US" sz="61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38554" y="2113953"/>
        <a:ext cx="3493141" cy="1154610"/>
      </dsp:txXfrm>
    </dsp:sp>
    <dsp:sp modelId="{1D90F10E-3536-42A8-A5E9-025D7FFA90AF}">
      <dsp:nvSpPr>
        <dsp:cNvPr id="0" name=""/>
        <dsp:cNvSpPr/>
      </dsp:nvSpPr>
      <dsp:spPr>
        <a:xfrm>
          <a:off x="10380121" y="2218331"/>
          <a:ext cx="1155154" cy="65173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5BC63-14B7-43C8-98CF-087E09593945}">
      <dsp:nvSpPr>
        <dsp:cNvPr id="0" name=""/>
        <dsp:cNvSpPr/>
      </dsp:nvSpPr>
      <dsp:spPr>
        <a:xfrm>
          <a:off x="10456016" y="2252258"/>
          <a:ext cx="1150371" cy="629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20" tIns="48260" rIns="96520" bIns="4826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800" kern="1200" dirty="0"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endParaRPr lang="en-US" sz="3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456016" y="2252258"/>
        <a:ext cx="1150371" cy="629118"/>
      </dsp:txXfrm>
    </dsp:sp>
    <dsp:sp modelId="{9A26C28B-D038-45FA-BA3B-08CFB94A0113}">
      <dsp:nvSpPr>
        <dsp:cNvPr id="0" name=""/>
        <dsp:cNvSpPr/>
      </dsp:nvSpPr>
      <dsp:spPr>
        <a:xfrm>
          <a:off x="10330764" y="4200032"/>
          <a:ext cx="1102103" cy="77092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31607-856A-4F17-AD4A-63A4D735E67E}">
      <dsp:nvSpPr>
        <dsp:cNvPr id="0" name=""/>
        <dsp:cNvSpPr/>
      </dsp:nvSpPr>
      <dsp:spPr>
        <a:xfrm>
          <a:off x="10442479" y="4200167"/>
          <a:ext cx="906185" cy="874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20" tIns="48260" rIns="96520" bIns="4826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800" kern="1200" dirty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3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442479" y="4200167"/>
        <a:ext cx="906185" cy="874542"/>
      </dsp:txXfrm>
    </dsp:sp>
    <dsp:sp modelId="{A7D0E5E3-ECCB-475F-AF8F-BB17DD70E18F}">
      <dsp:nvSpPr>
        <dsp:cNvPr id="0" name=""/>
        <dsp:cNvSpPr/>
      </dsp:nvSpPr>
      <dsp:spPr>
        <a:xfrm>
          <a:off x="10568388" y="40937"/>
          <a:ext cx="833158" cy="1138103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9E670-6A95-4CE1-A49D-091C56B1FAF9}">
      <dsp:nvSpPr>
        <dsp:cNvPr id="0" name=""/>
        <dsp:cNvSpPr/>
      </dsp:nvSpPr>
      <dsp:spPr>
        <a:xfrm>
          <a:off x="10586681" y="191065"/>
          <a:ext cx="838029" cy="942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20" tIns="48260" rIns="96520" bIns="4826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800" kern="1200" dirty="0"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endParaRPr lang="en-US" sz="3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586681" y="191065"/>
        <a:ext cx="838029" cy="942248"/>
      </dsp:txXfrm>
    </dsp:sp>
    <dsp:sp modelId="{EB972AE5-259C-4155-B3F2-CF3E3F908944}">
      <dsp:nvSpPr>
        <dsp:cNvPr id="0" name=""/>
        <dsp:cNvSpPr/>
      </dsp:nvSpPr>
      <dsp:spPr>
        <a:xfrm>
          <a:off x="10456048" y="5490194"/>
          <a:ext cx="935525" cy="70697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095D6-F153-4AA2-86CD-1F6496EF710E}">
      <dsp:nvSpPr>
        <dsp:cNvPr id="0" name=""/>
        <dsp:cNvSpPr/>
      </dsp:nvSpPr>
      <dsp:spPr>
        <a:xfrm>
          <a:off x="10523621" y="5606973"/>
          <a:ext cx="874913" cy="629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20" tIns="48260" rIns="96520" bIns="4826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800" kern="1200" dirty="0"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endParaRPr lang="en-US" sz="3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523621" y="5606973"/>
        <a:ext cx="874913" cy="629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6F63C-A7F7-4278-B142-0CE936224B78}" type="datetimeFigureOut">
              <a:rPr lang="en-US" smtClean="0"/>
              <a:t>15-May-21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21A79-CFD6-4F51-8D32-DA07DFBFE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8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1A79-CFD6-4F51-8D32-DA07DFBFEE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25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bn-BD" baseline="0" dirty="0">
                <a:latin typeface="NikoshBAN" pitchFamily="2" charset="0"/>
                <a:cs typeface="NikoshBAN" pitchFamily="2" charset="0"/>
              </a:rPr>
              <a:t>জোড়ায় আলোচনার মাধ্যমে  শিক্ষার্থীরা প্রশ্নের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পুরো প্রক্রিয়াটি ব্যাখ্যা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করতে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সহায়তা করবেন ।প্রয়োজনে ছোট ছোট প্রশ্ন করবেন</a:t>
            </a:r>
            <a:endParaRPr lang="bn-IN" baseline="0" dirty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bn-BD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r>
              <a:rPr lang="bn-IN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কে গ্রহন করছে</a:t>
            </a:r>
            <a:r>
              <a:rPr lang="bn-IN" b="1" baseline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</a:t>
            </a:r>
            <a:r>
              <a:rPr lang="bn-IN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কে গ্রহন করছে</a:t>
            </a:r>
            <a:r>
              <a:rPr lang="bn-IN" b="1" baseline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bn-BD" baseline="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1200" dirty="0" err="1"/>
              <a:t>বায়ুমন্ডলে</a:t>
            </a:r>
            <a:r>
              <a:rPr lang="en-US" sz="1200" dirty="0"/>
              <a:t> </a:t>
            </a:r>
            <a:r>
              <a:rPr lang="en-US" sz="1200" dirty="0" err="1"/>
              <a:t>কার্বন</a:t>
            </a:r>
            <a:r>
              <a:rPr lang="en-US" sz="1200" dirty="0"/>
              <a:t> </a:t>
            </a:r>
            <a:r>
              <a:rPr lang="en-US" sz="1200" dirty="0" err="1"/>
              <a:t>ডাইঅক্সাইড</a:t>
            </a:r>
            <a:r>
              <a:rPr lang="bn-BD" sz="1200" dirty="0"/>
              <a:t> </a:t>
            </a:r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কমানোর উপায় হলো গাছ লাগানো তা</a:t>
            </a:r>
            <a:r>
              <a:rPr lang="bn-BD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উপলদ্ধি করানোর জন্য স্লাইড টি দেখাতে পারেন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42ABC-2C80-4A00-A86C-0A3B903FDB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73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DE5A5-759C-4B76-ADB0-6B3D5CA2E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72F48-F4BB-4D61-A9F8-48EF24697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A5127-56BE-49A9-9D27-2C653B59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F565-2A0D-4145-B2DE-F1A615BC29F8}" type="datetimeFigureOut">
              <a:rPr lang="en-US" smtClean="0"/>
              <a:t>15-May-21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7A11F-898F-4D1D-BA5D-5D75A590F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1E87D-89FB-4285-99C6-0AE1B4DE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F68C-EF98-4549-994B-768402C43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6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00A74-892C-4B01-BD1A-29FC13E5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1550CA-F5C5-4F9F-B704-8A55693E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D4149-120F-4A48-99F2-212930190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F565-2A0D-4145-B2DE-F1A615BC29F8}" type="datetimeFigureOut">
              <a:rPr lang="en-US" smtClean="0"/>
              <a:t>15-May-21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D93C0-D03E-4CC0-A279-11EED091D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4A49-7963-4E8F-BFB0-A3B2B1F4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F68C-EF98-4549-994B-768402C43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7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4B7F66-44EB-47BC-8E62-67F054C84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B1DB35-8546-49E0-B48F-94636E77C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A8867-0365-4A0F-B98B-D6D1B9F01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F565-2A0D-4145-B2DE-F1A615BC29F8}" type="datetimeFigureOut">
              <a:rPr lang="en-US" smtClean="0"/>
              <a:t>15-May-21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339C6-110F-4AA2-977B-705AD373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9AE5E-1720-4CCB-842D-48736B644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F68C-EF98-4549-994B-768402C43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27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AEAF-0221-46E6-ACAE-FDAC12CEF93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CE4B-23BF-4C59-A41F-659ED03CBD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4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AEAF-0221-46E6-ACAE-FDAC12CEF93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CE4B-23BF-4C59-A41F-659ED03CBD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81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AEAF-0221-46E6-ACAE-FDAC12CEF93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CE4B-23BF-4C59-A41F-659ED03CBD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55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AEAF-0221-46E6-ACAE-FDAC12CEF93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CE4B-23BF-4C59-A41F-659ED03CBD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33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AEAF-0221-46E6-ACAE-FDAC12CEF93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CE4B-23BF-4C59-A41F-659ED03CBD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54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AEAF-0221-46E6-ACAE-FDAC12CEF93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CE4B-23BF-4C59-A41F-659ED03CBD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3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AEAF-0221-46E6-ACAE-FDAC12CEF93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CE4B-23BF-4C59-A41F-659ED03CBD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16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AEAF-0221-46E6-ACAE-FDAC12CEF93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CE4B-23BF-4C59-A41F-659ED03CBD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2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9BF1E-EA6C-4185-AC1E-8749CD5B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E0B37-1CE8-4E3A-BCA5-A36C7FECC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B28E7-E94D-44F4-8D0E-3BD011DF4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F565-2A0D-4145-B2DE-F1A615BC29F8}" type="datetimeFigureOut">
              <a:rPr lang="en-US" smtClean="0"/>
              <a:t>15-May-21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58BC3-E9B8-41CF-8F72-5483D30C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5B097-AD74-4E0C-B005-70ED4A70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F68C-EF98-4549-994B-768402C43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49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AEAF-0221-46E6-ACAE-FDAC12CEF93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CE4B-23BF-4C59-A41F-659ED03CBD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64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AEAF-0221-46E6-ACAE-FDAC12CEF93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CE4B-23BF-4C59-A41F-659ED03CBD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90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AEAF-0221-46E6-ACAE-FDAC12CEF93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CE4B-23BF-4C59-A41F-659ED03CBD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26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022E-58CF-4312-9FF3-E9F5B219CC48}" type="datetimeFigureOut">
              <a:rPr lang="en-US" smtClean="0"/>
              <a:t>15-May-21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5609-2527-41FD-96D3-AA4B75DF9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52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022E-58CF-4312-9FF3-E9F5B219CC48}" type="datetimeFigureOut">
              <a:rPr lang="en-US" smtClean="0"/>
              <a:t>15-May-21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5609-2527-41FD-96D3-AA4B75DF9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40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022E-58CF-4312-9FF3-E9F5B219CC48}" type="datetimeFigureOut">
              <a:rPr lang="en-US" smtClean="0"/>
              <a:t>15-May-21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5609-2527-41FD-96D3-AA4B75DF9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1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022E-58CF-4312-9FF3-E9F5B219CC48}" type="datetimeFigureOut">
              <a:rPr lang="en-US" smtClean="0"/>
              <a:t>15-May-21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5609-2527-41FD-96D3-AA4B75DF9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89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022E-58CF-4312-9FF3-E9F5B219CC48}" type="datetimeFigureOut">
              <a:rPr lang="en-US" smtClean="0"/>
              <a:t>15-May-21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5609-2527-41FD-96D3-AA4B75DF9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096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022E-58CF-4312-9FF3-E9F5B219CC48}" type="datetimeFigureOut">
              <a:rPr lang="en-US" smtClean="0"/>
              <a:t>15-May-21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5609-2527-41FD-96D3-AA4B75DF9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98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022E-58CF-4312-9FF3-E9F5B219CC48}" type="datetimeFigureOut">
              <a:rPr lang="en-US" smtClean="0"/>
              <a:t>15-May-21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5609-2527-41FD-96D3-AA4B75DF9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6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067EE-5109-4327-96CC-DBD370D5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EA87F-2718-463A-A2BD-866669184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C0642-9531-4D69-956E-035409FCB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F565-2A0D-4145-B2DE-F1A615BC29F8}" type="datetimeFigureOut">
              <a:rPr lang="en-US" smtClean="0"/>
              <a:t>15-May-21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90A8F-1AE4-408C-AB03-A6F756539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73234-30A0-426A-A56F-D61B49B65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F68C-EF98-4549-994B-768402C43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17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022E-58CF-4312-9FF3-E9F5B219CC48}" type="datetimeFigureOut">
              <a:rPr lang="en-US" smtClean="0"/>
              <a:t>15-May-21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5609-2527-41FD-96D3-AA4B75DF9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58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022E-58CF-4312-9FF3-E9F5B219CC48}" type="datetimeFigureOut">
              <a:rPr lang="en-US" smtClean="0"/>
              <a:t>15-May-21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5609-2527-41FD-96D3-AA4B75DF9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48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022E-58CF-4312-9FF3-E9F5B219CC48}" type="datetimeFigureOut">
              <a:rPr lang="en-US" smtClean="0"/>
              <a:t>15-May-21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5609-2527-41FD-96D3-AA4B75DF9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6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022E-58CF-4312-9FF3-E9F5B219CC48}" type="datetimeFigureOut">
              <a:rPr lang="en-US" smtClean="0"/>
              <a:t>15-May-21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5609-2527-41FD-96D3-AA4B75DF9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44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F843-F86A-4959-A42F-94A6970305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Sanjib Barman, Saghata, Gaibandha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2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2776E-C71A-4967-89A5-6A1E89AF2F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Sanjib Barman, Saghata, Gaibandha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822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9BE0-D815-4E33-B7EA-2DB4E7BE6D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Sanjib Barman, Saghata, Gaibandha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30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F164-D66A-444F-A8FB-4EE394AB0D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Sanjib Barman, Saghata, Gaibandha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32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82F0-0794-4297-BF49-859EC37B2C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Sanjib Barman, Saghata, Gaibandha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39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6B4B-5704-4A44-938D-C739B20650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Sanjib Barman, Saghata, Gaibandha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8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748F8-A3A6-473F-A2FA-D25F9BCA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C71B7-8004-43FE-A7F4-DCEDBE798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C2D75-2CBB-4074-995A-E154FDC8F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2AED2-3D97-414C-B3AD-65D81829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F565-2A0D-4145-B2DE-F1A615BC29F8}" type="datetimeFigureOut">
              <a:rPr lang="en-US" smtClean="0"/>
              <a:t>15-May-21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05E94-6129-40D3-89A2-CD46A409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6C223-3858-40AD-BB0A-B1AFE94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F68C-EF98-4549-994B-768402C43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54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9C69-5B84-4894-9896-9A77535F3A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Sanjib Barman, Saghata, Gaibandha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94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93A0-4F44-4C3E-8D3C-F54468D076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Sanjib Barman, Saghata, Gaibandha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074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AC73-E98C-45B8-B350-5756B95A24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Sanjib Barman, Saghata, Gaibandha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843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BCAA-2D25-4167-91F3-B735B7DC16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Sanjib Barman, Saghata, Gaibandha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954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2252-2B05-4D1F-9603-455AE42641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Sanjib Barman, Saghata, Gaibandha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2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DE734-DCD6-4F99-8BF6-39CA9B812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54C3D-1C81-417C-9A1E-B0E9DCC00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45A65F-04B4-4525-9640-2EC371D54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C7198-689A-485E-A560-A11BDFF33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41ABF8-2EDE-43CA-9F88-91635494D3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1C236-C499-41AA-94BD-EC731D99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F565-2A0D-4145-B2DE-F1A615BC29F8}" type="datetimeFigureOut">
              <a:rPr lang="en-US" smtClean="0"/>
              <a:t>15-May-21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1A6FDE-1494-48FD-B531-43EFB36A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0DFAD-B47B-4A77-A0FB-22772D72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F68C-EF98-4549-994B-768402C43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4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DC02-8DF3-4CC9-855B-562696B13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CD707-B958-4DF9-85FE-210ED9667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F565-2A0D-4145-B2DE-F1A615BC29F8}" type="datetimeFigureOut">
              <a:rPr lang="en-US" smtClean="0"/>
              <a:t>15-May-21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325FD-BE54-4FF7-AF47-29A1F7570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3B5AB-60DD-4988-95AC-EB727958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F68C-EF98-4549-994B-768402C43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3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798C5-D7DB-4786-818D-E3D928B6D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F565-2A0D-4145-B2DE-F1A615BC29F8}" type="datetimeFigureOut">
              <a:rPr lang="en-US" smtClean="0"/>
              <a:t>15-May-21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06C4A6-4F10-4A77-9932-0E32A2FA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7F1B5-885F-474D-AC87-AD84C6D8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F68C-EF98-4549-994B-768402C43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5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6206-1CA1-4F18-BD9B-DF9B298E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C69EF-4BDF-4FD5-B564-90C214174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55D9E-7EDA-4B5D-AB91-41B6E560C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25DD3-060A-4B01-A549-95E46145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F565-2A0D-4145-B2DE-F1A615BC29F8}" type="datetimeFigureOut">
              <a:rPr lang="en-US" smtClean="0"/>
              <a:t>15-May-21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4E8F4-3E73-423F-BB29-DF9496F90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B6229-62CC-4653-BB38-AD51E0857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F68C-EF98-4549-994B-768402C43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3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7D4A-C37E-4774-A869-CF69E5EFC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FA620-D901-4D9F-BF6A-87D1AE072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E9BF4E-6D7B-4C12-8840-34E628178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72CE7-FD41-4FB4-A967-1C938A463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F565-2A0D-4145-B2DE-F1A615BC29F8}" type="datetimeFigureOut">
              <a:rPr lang="en-US" smtClean="0"/>
              <a:t>15-May-21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1F3B3-B458-48E1-BE64-C07536CC7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B2BD-7326-4683-8DF7-B4C45ACF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F68C-EF98-4549-994B-768402C43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8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31A772-D5CB-441D-9559-B6DEE436F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0EAB4-5240-4C11-BF30-7978AF46F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CED4E-44D9-4BD1-9F8C-3D036C496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9F565-2A0D-4145-B2DE-F1A615BC29F8}" type="datetimeFigureOut">
              <a:rPr lang="en-US" smtClean="0"/>
              <a:t>15-May-21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99745-2018-4202-8EFA-741A53BC9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489C8-509B-417E-A922-34B8C97CA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EF68C-EF98-4549-994B-768402C43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5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2AEAF-0221-46E6-ACAE-FDAC12CEF93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8CE4B-23BF-4C59-A41F-659ED03CBD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8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022E-58CF-4312-9FF3-E9F5B219CC48}" type="datetimeFigureOut">
              <a:rPr lang="en-US" smtClean="0"/>
              <a:t>15-May-21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55609-2527-41FD-96D3-AA4B75DF9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5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FE432-CE9D-462F-A821-33AD2A7035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Sanjib Barman, Saghata, Gaibandha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9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.gif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.xml"/><Relationship Id="rId6" Type="http://schemas.openxmlformats.org/officeDocument/2006/relationships/image" Target="../media/image13.gif"/><Relationship Id="rId11" Type="http://schemas.microsoft.com/office/2007/relationships/hdphoto" Target="../media/hdphoto2.wdp"/><Relationship Id="rId5" Type="http://schemas.openxmlformats.org/officeDocument/2006/relationships/image" Target="../media/image12.gif"/><Relationship Id="rId10" Type="http://schemas.openxmlformats.org/officeDocument/2006/relationships/image" Target="../media/image16.png"/><Relationship Id="rId4" Type="http://schemas.openxmlformats.org/officeDocument/2006/relationships/image" Target="../media/image11.jp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331E59-2871-4693-B19E-8288133C2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" y="0"/>
            <a:ext cx="12175786" cy="6858000"/>
          </a:xfrm>
          <a:prstGeom prst="rect">
            <a:avLst/>
          </a:prstGeom>
        </p:spPr>
      </p:pic>
      <p:sp>
        <p:nvSpPr>
          <p:cNvPr id="4" name="Snip Diagonal Corner Rectangle 5">
            <a:extLst>
              <a:ext uri="{FF2B5EF4-FFF2-40B4-BE49-F238E27FC236}">
                <a16:creationId xmlns:a16="http://schemas.microsoft.com/office/drawing/2014/main" id="{8600D3DE-A431-45F9-8431-179020E566D1}"/>
              </a:ext>
            </a:extLst>
          </p:cNvPr>
          <p:cNvSpPr/>
          <p:nvPr/>
        </p:nvSpPr>
        <p:spPr>
          <a:xfrm>
            <a:off x="2069240" y="1255661"/>
            <a:ext cx="8316706" cy="2653048"/>
          </a:xfrm>
          <a:prstGeom prst="snip2DiagRect">
            <a:avLst/>
          </a:prstGeom>
          <a:noFill/>
          <a:ln w="15875" cap="flat" cmpd="sng" algn="ctr">
            <a:noFill/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algn="ctr" defTabSz="457200">
              <a:defRPr/>
            </a:pPr>
            <a:r>
              <a:rPr lang="en-US" sz="13800" b="1" kern="0" dirty="0">
                <a:ln w="12700">
                  <a:solidFill>
                    <a:srgbClr val="D35940">
                      <a:lumMod val="50000"/>
                    </a:srgbClr>
                  </a:solidFill>
                  <a:prstDash val="solid"/>
                </a:ln>
                <a:solidFill>
                  <a:srgbClr val="7F2294">
                    <a:lumMod val="60000"/>
                    <a:lumOff val="40000"/>
                  </a:srgb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77800">
                    <a:srgbClr val="D35940">
                      <a:lumMod val="50000"/>
                    </a:srgbClr>
                  </a:innerShdw>
                </a:effectLst>
                <a:latin typeface="Tw Cen MT" panose="020B0602020104020603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66023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t="10391" r="6673" b="7511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D7DB82-4721-41E9-9AFF-6D6D3C7BE17C}"/>
              </a:ext>
            </a:extLst>
          </p:cNvPr>
          <p:cNvSpPr/>
          <p:nvPr/>
        </p:nvSpPr>
        <p:spPr>
          <a:xfrm>
            <a:off x="3370996" y="0"/>
            <a:ext cx="4275947" cy="5015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rgbClr val="C00000">
                <a:alpha val="6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বায়ুমন্ডলের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559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0126" y="1"/>
            <a:ext cx="12342125" cy="6858000"/>
            <a:chOff x="5183595" y="1897039"/>
            <a:chExt cx="1624084" cy="1760788"/>
          </a:xfrm>
          <a:noFill/>
        </p:grpSpPr>
        <p:sp>
          <p:nvSpPr>
            <p:cNvPr id="8" name="Rectangle 7"/>
            <p:cNvSpPr/>
            <p:nvPr/>
          </p:nvSpPr>
          <p:spPr>
            <a:xfrm>
              <a:off x="5183595" y="1897039"/>
              <a:ext cx="1624084" cy="1746913"/>
            </a:xfrm>
            <a:prstGeom prst="rect">
              <a:avLst/>
            </a:prstGeom>
            <a:grpFill/>
            <a:ln w="139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91715" y="1910914"/>
              <a:ext cx="1607844" cy="1746913"/>
            </a:xfrm>
            <a:prstGeom prst="rect">
              <a:avLst/>
            </a:prstGeom>
            <a:grpFill/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35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95650"/>
            <a:ext cx="11900848" cy="643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39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F9D00B-2644-4604-8963-0EE41B14AB36}"/>
                  </a:ext>
                </a:extLst>
              </p:cNvPr>
              <p:cNvSpPr txBox="1"/>
              <p:nvPr/>
            </p:nvSpPr>
            <p:spPr>
              <a:xfrm>
                <a:off x="4394579" y="1721925"/>
                <a:ext cx="763028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ৃ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ধি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ফলে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বায়ুর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উষ্ণতা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নত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 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১,০০০ 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  <a14:m>
                  <m:oMath xmlns:m="http://schemas.openxmlformats.org/officeDocument/2006/math">
                    <m:r>
                      <a:rPr lang="bn-BD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সেলসিয়াস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হ্রাস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পায়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4F9D00B-2644-4604-8963-0EE41B14A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579" y="1721925"/>
                <a:ext cx="7630288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438" t="-5732" b="-1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72379EC-7685-4592-84D3-E63C96695860}"/>
              </a:ext>
            </a:extLst>
          </p:cNvPr>
          <p:cNvSpPr txBox="1"/>
          <p:nvPr/>
        </p:nvSpPr>
        <p:spPr>
          <a:xfrm>
            <a:off x="4394579" y="2856708"/>
            <a:ext cx="5683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D2E9A-F944-4194-81ED-CEBC9FD9A80D}"/>
              </a:ext>
            </a:extLst>
          </p:cNvPr>
          <p:cNvSpPr txBox="1"/>
          <p:nvPr/>
        </p:nvSpPr>
        <p:spPr>
          <a:xfrm>
            <a:off x="4394579" y="3785335"/>
            <a:ext cx="6147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াষ্প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D973BB-FF2A-43FD-95AA-E24872BABEA4}"/>
              </a:ext>
            </a:extLst>
          </p:cNvPr>
          <p:cNvSpPr txBox="1"/>
          <p:nvPr/>
        </p:nvSpPr>
        <p:spPr>
          <a:xfrm>
            <a:off x="4394579" y="4502302"/>
            <a:ext cx="7214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ধূলিকণার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ুমন্ড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৭৫% এই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E35D6F-105D-4C02-935D-D5698852471C}"/>
                  </a:ext>
                </a:extLst>
              </p:cNvPr>
              <p:cNvSpPr txBox="1"/>
              <p:nvPr/>
            </p:nvSpPr>
            <p:spPr>
              <a:xfrm>
                <a:off x="4396747" y="5873215"/>
                <a:ext cx="78216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ট্রপোবিরতির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-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 </m:t>
                    </m:r>
                  </m:oMath>
                </a14:m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 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ে।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AE35D6F-105D-4C02-935D-D56988524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747" y="5873215"/>
                <a:ext cx="7821637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325"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23D7DB82-4721-41E9-9AFF-6D6D3C7BE17C}"/>
              </a:ext>
            </a:extLst>
          </p:cNvPr>
          <p:cNvSpPr/>
          <p:nvPr/>
        </p:nvSpPr>
        <p:spPr>
          <a:xfrm>
            <a:off x="4260936" y="169358"/>
            <a:ext cx="3207434" cy="6652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01600">
              <a:srgbClr val="C00000">
                <a:alpha val="6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ট্রপোমন্ডলের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িষ্ট্য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B861F6-CAFA-4933-9A45-DADB615AD41B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537793" y="3271121"/>
            <a:chExt cx="2854965" cy="128785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02D29D-D568-477A-86E9-522023FC755E}"/>
                </a:ext>
              </a:extLst>
            </p:cNvPr>
            <p:cNvSpPr/>
            <p:nvPr/>
          </p:nvSpPr>
          <p:spPr>
            <a:xfrm>
              <a:off x="550148" y="3283806"/>
              <a:ext cx="2830254" cy="1262486"/>
            </a:xfrm>
            <a:prstGeom prst="rect">
              <a:avLst/>
            </a:prstGeom>
            <a:noFill/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57EFA36-A9B0-4795-A3C2-D2A26DBF2C2A}"/>
                </a:ext>
              </a:extLst>
            </p:cNvPr>
            <p:cNvSpPr/>
            <p:nvPr/>
          </p:nvSpPr>
          <p:spPr>
            <a:xfrm>
              <a:off x="537793" y="3271121"/>
              <a:ext cx="2854965" cy="1287857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7591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FD52F8-4F76-42E7-9665-1AEF203D0A7E}"/>
              </a:ext>
            </a:extLst>
          </p:cNvPr>
          <p:cNvSpPr/>
          <p:nvPr/>
        </p:nvSpPr>
        <p:spPr>
          <a:xfrm>
            <a:off x="3749529" y="94094"/>
            <a:ext cx="3207434" cy="665277"/>
          </a:xfrm>
          <a:prstGeom prst="rect">
            <a:avLst/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িষ্ট্য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E6936B-DA66-4DB2-A4E4-0A8DE8698987}"/>
                  </a:ext>
                </a:extLst>
              </p:cNvPr>
              <p:cNvSpPr txBox="1"/>
              <p:nvPr/>
            </p:nvSpPr>
            <p:spPr>
              <a:xfrm>
                <a:off x="4534140" y="1043925"/>
                <a:ext cx="750809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স্ত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০%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ওজ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𝒐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) 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েছে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এই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ওজোন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স্ত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ূর্যের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আলোর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রভ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রশ্মি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Ultraviolate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rays ) 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ুষে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নেয়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ডিগ্রী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সেলসিয়াস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ৃ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দ্ধি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পায়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E6936B-DA66-4DB2-A4E4-0A8DE8698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140" y="1043925"/>
                <a:ext cx="7508091" cy="1815882"/>
              </a:xfrm>
              <a:prstGeom prst="rect">
                <a:avLst/>
              </a:prstGeom>
              <a:blipFill rotWithShape="0">
                <a:blip r:embed="rId3"/>
                <a:stretch>
                  <a:fillRect l="-1462" t="-2685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4C88591-2F2D-4ECC-BA40-C22BDECD7C97}"/>
              </a:ext>
            </a:extLst>
          </p:cNvPr>
          <p:cNvSpPr txBox="1"/>
          <p:nvPr/>
        </p:nvSpPr>
        <p:spPr>
          <a:xfrm>
            <a:off x="4534140" y="3071176"/>
            <a:ext cx="6886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বায়ুতে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্ষ্ম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কোনরক</a:t>
            </a:r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জলীয়বা</a:t>
            </a:r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8AE1E-575A-42B8-B833-E14A9B476581}"/>
              </a:ext>
            </a:extLst>
          </p:cNvPr>
          <p:cNvSpPr txBox="1"/>
          <p:nvPr/>
        </p:nvSpPr>
        <p:spPr>
          <a:xfrm>
            <a:off x="4534140" y="4077372"/>
            <a:ext cx="4082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বহাওয়া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শান্ত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541C1C-BDAA-4F38-8A10-AB50066CBBDD}"/>
              </a:ext>
            </a:extLst>
          </p:cNvPr>
          <p:cNvSpPr txBox="1"/>
          <p:nvPr/>
        </p:nvSpPr>
        <p:spPr>
          <a:xfrm>
            <a:off x="4534140" y="4811961"/>
            <a:ext cx="7384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জেট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D487B0-CB01-4466-B201-9703B0603BAE}"/>
              </a:ext>
            </a:extLst>
          </p:cNvPr>
          <p:cNvSpPr txBox="1"/>
          <p:nvPr/>
        </p:nvSpPr>
        <p:spPr>
          <a:xfrm>
            <a:off x="4534140" y="5828496"/>
            <a:ext cx="760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627D62F-414E-45B2-BF7C-A486655A80F7}"/>
              </a:ext>
            </a:extLst>
          </p:cNvPr>
          <p:cNvGrpSpPr/>
          <p:nvPr/>
        </p:nvGrpSpPr>
        <p:grpSpPr>
          <a:xfrm>
            <a:off x="1" y="0"/>
            <a:ext cx="12192000" cy="6709443"/>
            <a:chOff x="537793" y="3271121"/>
            <a:chExt cx="2854965" cy="128785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4A80AA4-B813-4DD2-BC23-ECEA94B5EF39}"/>
                </a:ext>
              </a:extLst>
            </p:cNvPr>
            <p:cNvSpPr/>
            <p:nvPr/>
          </p:nvSpPr>
          <p:spPr>
            <a:xfrm>
              <a:off x="550148" y="3277464"/>
              <a:ext cx="2830254" cy="1275171"/>
            </a:xfrm>
            <a:prstGeom prst="rect">
              <a:avLst/>
            </a:prstGeom>
            <a:noFill/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9779DD-0A57-451A-99EB-340BF2C59FE9}"/>
                </a:ext>
              </a:extLst>
            </p:cNvPr>
            <p:cNvSpPr/>
            <p:nvPr/>
          </p:nvSpPr>
          <p:spPr>
            <a:xfrm>
              <a:off x="537793" y="3271121"/>
              <a:ext cx="2854965" cy="1287857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9904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5D2DB4-F245-4287-832F-2986C207799D}"/>
              </a:ext>
            </a:extLst>
          </p:cNvPr>
          <p:cNvSpPr/>
          <p:nvPr/>
        </p:nvSpPr>
        <p:spPr>
          <a:xfrm>
            <a:off x="3725593" y="163404"/>
            <a:ext cx="3207434" cy="665277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মেসোমন্ডলের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িষ্ট্য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B57C1A-6524-4CD0-B9C5-92342A0D2C76}"/>
                  </a:ext>
                </a:extLst>
              </p:cNvPr>
              <p:cNvSpPr txBox="1"/>
              <p:nvPr/>
            </p:nvSpPr>
            <p:spPr>
              <a:xfrm>
                <a:off x="2828368" y="1900490"/>
                <a:ext cx="760124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এই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স্ত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মন্ডলের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 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ড়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ঙ্গে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ঙ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 -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14:m>
                  <m:oMath xmlns:m="http://schemas.openxmlformats.org/officeDocument/2006/math">
                    <m:r>
                      <a:rPr lang="bn-BD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m:rPr>
                        <m:nor/>
                      </m:rPr>
                      <a:rPr lang="en-US" sz="2800" b="1" i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সেলসিয়াস পর্যন্ত নিচে নেমে যায়।</m:t>
                    </m:r>
                  </m:oMath>
                </a14:m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4B57C1A-6524-4CD0-B9C5-92342A0D2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368" y="1900490"/>
                <a:ext cx="7601241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1443" t="-6410" b="-18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9E27E1E-087A-40C7-AB1B-CC3B52E2F2A9}"/>
              </a:ext>
            </a:extLst>
          </p:cNvPr>
          <p:cNvSpPr txBox="1"/>
          <p:nvPr/>
        </p:nvSpPr>
        <p:spPr>
          <a:xfrm>
            <a:off x="2828368" y="3572792"/>
            <a:ext cx="7791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শীতলতম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1EEE27-7C96-47F1-94A0-5F79776F07A2}"/>
                  </a:ext>
                </a:extLst>
              </p:cNvPr>
              <p:cNvSpPr txBox="1"/>
              <p:nvPr/>
            </p:nvSpPr>
            <p:spPr>
              <a:xfrm>
                <a:off x="2891671" y="4966172"/>
                <a:ext cx="747463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মহাকাশ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সব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উল্কা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পৃ্থিবীর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দিকে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ছুটে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আসে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সেগুলোর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অধিকাংশই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এই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স্ত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ের মধ্যে এসে পুড়ে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যায়।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01EEE27-7C96-47F1-94A0-5F79776F0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671" y="4966172"/>
                <a:ext cx="7474633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385" t="-6410" b="-18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DDAFE9E-4021-43F1-B954-432EABE6949E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537793" y="3271121"/>
            <a:chExt cx="2854965" cy="128785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88364E6-34B9-4F03-8FA0-9B825ECC62D3}"/>
                </a:ext>
              </a:extLst>
            </p:cNvPr>
            <p:cNvSpPr/>
            <p:nvPr/>
          </p:nvSpPr>
          <p:spPr>
            <a:xfrm>
              <a:off x="550148" y="3276404"/>
              <a:ext cx="2830254" cy="1269887"/>
            </a:xfrm>
            <a:prstGeom prst="rect">
              <a:avLst/>
            </a:prstGeom>
            <a:noFill/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41D8E3-2308-44AB-9818-E20A27112CB0}"/>
                </a:ext>
              </a:extLst>
            </p:cNvPr>
            <p:cNvSpPr/>
            <p:nvPr/>
          </p:nvSpPr>
          <p:spPr>
            <a:xfrm>
              <a:off x="537793" y="3271121"/>
              <a:ext cx="2854965" cy="1287857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067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16F51E-6CDC-4262-90DE-552F0365FB9B}"/>
              </a:ext>
            </a:extLst>
          </p:cNvPr>
          <p:cNvSpPr/>
          <p:nvPr/>
        </p:nvSpPr>
        <p:spPr>
          <a:xfrm>
            <a:off x="4178524" y="248184"/>
            <a:ext cx="3207434" cy="6652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তাপমন্ডলের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িষ্ট্য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A2B55B-13F9-430F-892F-F07E3A8AB078}"/>
                  </a:ext>
                </a:extLst>
              </p:cNvPr>
              <p:cNvSpPr txBox="1"/>
              <p:nvPr/>
            </p:nvSpPr>
            <p:spPr>
              <a:xfrm>
                <a:off x="2718214" y="1574606"/>
                <a:ext cx="736685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এই </a:t>
                </a:r>
                <a:r>
                  <a:rPr lang="en-US" sz="2800" b="1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স্ত</a:t>
                </a:r>
                <a:r>
                  <a:rPr lang="bn-BD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bn-BD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en-US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bn-BD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bn-BD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  <a:r>
                  <a:rPr lang="bn-BD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ড়</a:t>
                </a:r>
                <a:r>
                  <a:rPr lang="en-US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800" b="1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ঙ্গে</a:t>
                </a:r>
                <a:r>
                  <a:rPr lang="en-US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</a:t>
                </a:r>
                <a:r>
                  <a:rPr lang="bn-BD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ঙ</a:t>
                </a:r>
                <a:r>
                  <a:rPr lang="en-US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BD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bn-BD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bn-BD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bn-BD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BD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বৃদ্ধি</a:t>
                </a:r>
                <a:r>
                  <a:rPr lang="en-US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পেতে  </a:t>
                </a:r>
                <a:r>
                  <a:rPr lang="en-US" sz="2800" b="1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  ১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৪৮০</m:t>
                    </m:r>
                    <m:r>
                      <a:rPr lang="bn-BD" sz="2800" b="1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সেলসিয়াসে</m:t>
                    </m:r>
                  </m:oMath>
                </a14:m>
                <a:r>
                  <a:rPr lang="en-US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পৌঁচ্ছায়</a:t>
                </a:r>
                <a:r>
                  <a:rPr lang="en-US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7A2B55B-13F9-430F-892F-F07E3A8AB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214" y="1574606"/>
                <a:ext cx="7366851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1490" t="-5732" b="-1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FC38201-8A41-41B8-85B0-245C2CDFCB7B}"/>
              </a:ext>
            </a:extLst>
          </p:cNvPr>
          <p:cNvSpPr txBox="1"/>
          <p:nvPr/>
        </p:nvSpPr>
        <p:spPr>
          <a:xfrm>
            <a:off x="2718214" y="2877665"/>
            <a:ext cx="7610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ৌর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বিকিরণে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বেগুনি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সংঘাতে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অ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আয়নযুক্ত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D7F17A-0BE7-44D4-BCF4-98724E1128E8}"/>
              </a:ext>
            </a:extLst>
          </p:cNvPr>
          <p:cNvSpPr txBox="1"/>
          <p:nvPr/>
        </p:nvSpPr>
        <p:spPr>
          <a:xfrm>
            <a:off x="2718214" y="4180724"/>
            <a:ext cx="7610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আয়নমন্ডলের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াধা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E0B380-8263-4A97-88C6-97F2B2A773A4}"/>
              </a:ext>
            </a:extLst>
          </p:cNvPr>
          <p:cNvSpPr txBox="1"/>
          <p:nvPr/>
        </p:nvSpPr>
        <p:spPr>
          <a:xfrm>
            <a:off x="2718214" y="5627481"/>
            <a:ext cx="7366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্থির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C7CBF3-8934-4FF9-91ED-AAAB6454B5AE}"/>
              </a:ext>
            </a:extLst>
          </p:cNvPr>
          <p:cNvGrpSpPr/>
          <p:nvPr/>
        </p:nvGrpSpPr>
        <p:grpSpPr>
          <a:xfrm>
            <a:off x="1" y="0"/>
            <a:ext cx="12192000" cy="6709443"/>
            <a:chOff x="537793" y="3271121"/>
            <a:chExt cx="2854965" cy="12878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3B8CC86-32DC-4573-BCDC-6539653E8F0E}"/>
                </a:ext>
              </a:extLst>
            </p:cNvPr>
            <p:cNvSpPr/>
            <p:nvPr/>
          </p:nvSpPr>
          <p:spPr>
            <a:xfrm>
              <a:off x="550148" y="3283806"/>
              <a:ext cx="2830254" cy="1262486"/>
            </a:xfrm>
            <a:prstGeom prst="rect">
              <a:avLst/>
            </a:prstGeom>
            <a:noFill/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86B75A-41FD-49DB-B372-7EF91AA5ED24}"/>
                </a:ext>
              </a:extLst>
            </p:cNvPr>
            <p:cNvSpPr/>
            <p:nvPr/>
          </p:nvSpPr>
          <p:spPr>
            <a:xfrm>
              <a:off x="537793" y="3271121"/>
              <a:ext cx="2854965" cy="1287857"/>
            </a:xfrm>
            <a:prstGeom prst="rect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592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9034E0D-DEEB-42DC-8984-269E8B585786}"/>
              </a:ext>
            </a:extLst>
          </p:cNvPr>
          <p:cNvSpPr/>
          <p:nvPr/>
        </p:nvSpPr>
        <p:spPr>
          <a:xfrm>
            <a:off x="3826133" y="175852"/>
            <a:ext cx="3207434" cy="6652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এক্সোমন্ডলের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িষ্ট্য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B1B73F-6B4D-4D62-8BF0-0D732F410E81}"/>
              </a:ext>
            </a:extLst>
          </p:cNvPr>
          <p:cNvSpPr txBox="1"/>
          <p:nvPr/>
        </p:nvSpPr>
        <p:spPr>
          <a:xfrm>
            <a:off x="4790365" y="1835131"/>
            <a:ext cx="6360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৯৬০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প্রসারিত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ক্রমান্বয়ে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ইন্টারপ্লানেটারি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স্পেস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8A56D0-4CBD-4860-B9CD-7E798A9D32B0}"/>
                  </a:ext>
                </a:extLst>
              </p:cNvPr>
              <p:cNvSpPr txBox="1"/>
              <p:nvPr/>
            </p:nvSpPr>
            <p:spPr>
              <a:xfrm>
                <a:off x="4790365" y="3421277"/>
                <a:ext cx="712413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এই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স্ত</a:t>
                </a:r>
                <a:r>
                  <a:rPr lang="bn-BD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ের</a:t>
                </a:r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bn-BD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bn-BD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BD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৩</a:t>
                </a:r>
                <a:r>
                  <a:rPr lang="bn-BD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সেলসিয়াস থেকে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১৬৫০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  <m:r>
                      <m:rPr>
                        <m:nor/>
                      </m:rPr>
                      <a:rPr lang="en-US" sz="2800" b="1" i="0" smtClean="0">
                        <a:solidFill>
                          <a:srgbClr val="C00000"/>
                        </a:solidFill>
                        <a:latin typeface="NikoshBAN" panose="02000000000000000000" pitchFamily="2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সেলসিয়াস  পর্যন্ত হয়। </m:t>
                    </m:r>
                  </m:oMath>
                </a14:m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D8A56D0-4CBD-4860-B9CD-7E798A9D3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365" y="3421277"/>
                <a:ext cx="7124131" cy="954107"/>
              </a:xfrm>
              <a:prstGeom prst="rect">
                <a:avLst/>
              </a:prstGeom>
              <a:blipFill rotWithShape="0">
                <a:blip r:embed="rId3"/>
                <a:stretch>
                  <a:fillRect t="-5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E483541-A113-4AF6-92C4-17B36AAF66D2}"/>
              </a:ext>
            </a:extLst>
          </p:cNvPr>
          <p:cNvSpPr txBox="1"/>
          <p:nvPr/>
        </p:nvSpPr>
        <p:spPr>
          <a:xfrm>
            <a:off x="4790365" y="5007423"/>
            <a:ext cx="6871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র্গ</a:t>
            </a:r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হিলিয়াম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E7A71D-54F1-4D9E-8771-77CE019C1C13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537793" y="3271121"/>
            <a:chExt cx="2854965" cy="128785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15D74C-EEB4-45FF-BE90-E700CCB236CE}"/>
                </a:ext>
              </a:extLst>
            </p:cNvPr>
            <p:cNvSpPr/>
            <p:nvPr/>
          </p:nvSpPr>
          <p:spPr>
            <a:xfrm>
              <a:off x="550148" y="3283806"/>
              <a:ext cx="2830254" cy="1262486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49199B-F1D2-4430-9D1C-A6F087F485F5}"/>
                </a:ext>
              </a:extLst>
            </p:cNvPr>
            <p:cNvSpPr/>
            <p:nvPr/>
          </p:nvSpPr>
          <p:spPr>
            <a:xfrm>
              <a:off x="537793" y="3271121"/>
              <a:ext cx="2854965" cy="1287857"/>
            </a:xfrm>
            <a:prstGeom prst="rect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243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4FC876-0E21-4032-9E54-E3A31368F4B6}"/>
              </a:ext>
            </a:extLst>
          </p:cNvPr>
          <p:cNvSpPr txBox="1"/>
          <p:nvPr/>
        </p:nvSpPr>
        <p:spPr>
          <a:xfrm>
            <a:off x="3466515" y="148557"/>
            <a:ext cx="4276579" cy="707886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CE983-1E41-4302-BB2D-A9041BED033C}"/>
              </a:ext>
            </a:extLst>
          </p:cNvPr>
          <p:cNvSpPr txBox="1"/>
          <p:nvPr/>
        </p:nvSpPr>
        <p:spPr>
          <a:xfrm>
            <a:off x="4557076" y="1311209"/>
            <a:ext cx="2126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য়ুমন্ডল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51B814-077F-46FB-AE24-F62EFF03BA87}"/>
              </a:ext>
            </a:extLst>
          </p:cNvPr>
          <p:cNvSpPr txBox="1"/>
          <p:nvPr/>
        </p:nvSpPr>
        <p:spPr>
          <a:xfrm>
            <a:off x="4557076" y="2027458"/>
            <a:ext cx="2393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541BE-3722-43CD-A15C-16AB7F28E539}"/>
              </a:ext>
            </a:extLst>
          </p:cNvPr>
          <p:cNvSpPr txBox="1"/>
          <p:nvPr/>
        </p:nvSpPr>
        <p:spPr>
          <a:xfrm>
            <a:off x="4587243" y="2728371"/>
            <a:ext cx="2717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038795-9E14-4613-A2E3-347F6886D410}"/>
              </a:ext>
            </a:extLst>
          </p:cNvPr>
          <p:cNvSpPr txBox="1"/>
          <p:nvPr/>
        </p:nvSpPr>
        <p:spPr>
          <a:xfrm>
            <a:off x="4557076" y="4286661"/>
            <a:ext cx="535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য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জীবজ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DB0C9-DEF9-4CD4-A33D-E1F1AF54017A}"/>
              </a:ext>
            </a:extLst>
          </p:cNvPr>
          <p:cNvSpPr txBox="1"/>
          <p:nvPr/>
        </p:nvSpPr>
        <p:spPr>
          <a:xfrm>
            <a:off x="4557076" y="3496304"/>
            <a:ext cx="355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ও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3DB331-179F-4271-ADEC-9E301A58FE69}"/>
              </a:ext>
            </a:extLst>
          </p:cNvPr>
          <p:cNvSpPr txBox="1"/>
          <p:nvPr/>
        </p:nvSpPr>
        <p:spPr>
          <a:xfrm>
            <a:off x="4587243" y="5077018"/>
            <a:ext cx="711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ত্যাগের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8ECFCA-6CFF-4383-B13C-8749C70C7C38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537793" y="3271121"/>
            <a:chExt cx="2854965" cy="128785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0E52650-CBC7-4691-A9F7-6A8504D99112}"/>
                </a:ext>
              </a:extLst>
            </p:cNvPr>
            <p:cNvSpPr/>
            <p:nvPr/>
          </p:nvSpPr>
          <p:spPr>
            <a:xfrm>
              <a:off x="550148" y="3283806"/>
              <a:ext cx="2830254" cy="1262486"/>
            </a:xfrm>
            <a:prstGeom prst="rect">
              <a:avLst/>
            </a:prstGeom>
            <a:noFill/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224403-A985-4BE8-B527-6041337A0795}"/>
                </a:ext>
              </a:extLst>
            </p:cNvPr>
            <p:cNvSpPr/>
            <p:nvPr/>
          </p:nvSpPr>
          <p:spPr>
            <a:xfrm>
              <a:off x="537793" y="3271121"/>
              <a:ext cx="2854965" cy="1287857"/>
            </a:xfrm>
            <a:prstGeom prst="rect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4560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13650" y="2865630"/>
            <a:ext cx="7622171" cy="9781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বায়ুমন্ডলের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বিভিন্ন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স্তরের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গুরুত্ব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বিশ্লেষণ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" y="0"/>
            <a:ext cx="12192000" cy="6709443"/>
            <a:chOff x="537793" y="3271121"/>
            <a:chExt cx="2854965" cy="1287857"/>
          </a:xfrm>
        </p:grpSpPr>
        <p:sp>
          <p:nvSpPr>
            <p:cNvPr id="9" name="Rectangle 8"/>
            <p:cNvSpPr/>
            <p:nvPr/>
          </p:nvSpPr>
          <p:spPr>
            <a:xfrm>
              <a:off x="550148" y="3283806"/>
              <a:ext cx="2830254" cy="1262486"/>
            </a:xfrm>
            <a:prstGeom prst="rect">
              <a:avLst/>
            </a:prstGeom>
            <a:noFill/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7793" y="3271121"/>
              <a:ext cx="2854965" cy="1287857"/>
            </a:xfrm>
            <a:prstGeom prst="rect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32690" y="273971"/>
            <a:ext cx="6019800" cy="92333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বাড়ির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FFFF00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36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27BF21-7A0E-4D8A-AFF7-0E3314694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95650"/>
            <a:ext cx="11900848" cy="6437162"/>
          </a:xfrm>
          <a:prstGeom prst="rect">
            <a:avLst/>
          </a:prstGeom>
        </p:spPr>
      </p:pic>
      <p:sp>
        <p:nvSpPr>
          <p:cNvPr id="4" name="Snip Diagonal Corner Rectangle 5">
            <a:extLst>
              <a:ext uri="{FF2B5EF4-FFF2-40B4-BE49-F238E27FC236}">
                <a16:creationId xmlns:a16="http://schemas.microsoft.com/office/drawing/2014/main" id="{8600D3DE-A431-45F9-8431-179020E566D1}"/>
              </a:ext>
            </a:extLst>
          </p:cNvPr>
          <p:cNvSpPr/>
          <p:nvPr/>
        </p:nvSpPr>
        <p:spPr>
          <a:xfrm>
            <a:off x="477671" y="1665094"/>
            <a:ext cx="10754436" cy="2653048"/>
          </a:xfrm>
          <a:prstGeom prst="snip2DiagRect">
            <a:avLst/>
          </a:prstGeom>
          <a:noFill/>
          <a:ln w="15875" cap="flat" cmpd="sng" algn="ctr">
            <a:noFill/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algn="ctr" defTabSz="457200">
              <a:defRPr/>
            </a:pPr>
            <a:r>
              <a:rPr lang="en-US" sz="13800" b="1" kern="0" dirty="0">
                <a:ln w="12700">
                  <a:solidFill>
                    <a:srgbClr val="D35940">
                      <a:lumMod val="50000"/>
                    </a:srgbClr>
                  </a:solidFill>
                  <a:prstDash val="solid"/>
                </a:ln>
                <a:solidFill>
                  <a:srgbClr val="7F2294">
                    <a:lumMod val="60000"/>
                    <a:lumOff val="40000"/>
                  </a:srgb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77800">
                    <a:srgbClr val="D35940">
                      <a:lumMod val="50000"/>
                    </a:srgbClr>
                  </a:innerShdw>
                </a:effectLst>
                <a:latin typeface="Tw Cen MT" panose="020B0602020104020603"/>
              </a:rPr>
              <a:t>THANKS ALL</a:t>
            </a:r>
          </a:p>
        </p:txBody>
      </p:sp>
    </p:spTree>
    <p:extLst>
      <p:ext uri="{BB962C8B-B14F-4D97-AF65-F5344CB8AC3E}">
        <p14:creationId xmlns:p14="http://schemas.microsoft.com/office/powerpoint/2010/main" val="15039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47194" y="348170"/>
            <a:ext cx="4884364" cy="3336725"/>
            <a:chOff x="356376" y="293579"/>
            <a:chExt cx="4884364" cy="33367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240F34-5FCB-40E9-96B1-684549CBF7B2}"/>
                </a:ext>
              </a:extLst>
            </p:cNvPr>
            <p:cNvSpPr/>
            <p:nvPr/>
          </p:nvSpPr>
          <p:spPr>
            <a:xfrm>
              <a:off x="582722" y="1111725"/>
              <a:ext cx="3042821" cy="707886"/>
            </a:xfrm>
            <a:prstGeom prst="rect">
              <a:avLst/>
            </a:prstGeom>
            <a:solidFill>
              <a:srgbClr val="FFC000">
                <a:lumMod val="60000"/>
                <a:lumOff val="40000"/>
                <a:alpha val="46000"/>
              </a:srgbClr>
            </a:solidFill>
            <a:ln>
              <a:noFill/>
            </a:ln>
            <a:effectLst>
              <a:softEdge rad="114300"/>
            </a:effectLst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নবম-দশম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BAAE15-0226-4421-84CB-6255EDC38A79}"/>
                </a:ext>
              </a:extLst>
            </p:cNvPr>
            <p:cNvSpPr/>
            <p:nvPr/>
          </p:nvSpPr>
          <p:spPr>
            <a:xfrm>
              <a:off x="356376" y="1922248"/>
              <a:ext cx="4420195" cy="707886"/>
            </a:xfrm>
            <a:prstGeom prst="rect">
              <a:avLst/>
            </a:prstGeom>
            <a:solidFill>
              <a:srgbClr val="70AD47">
                <a:lumMod val="60000"/>
                <a:lumOff val="40000"/>
                <a:alpha val="46000"/>
              </a:srgbClr>
            </a:solidFill>
            <a:ln>
              <a:noFill/>
            </a:ln>
            <a:effectLst>
              <a:softEdge rad="114300"/>
            </a:effectLst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অধ্যায়: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পঞ্চম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(বায়ুমন্ডল)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3B63883-6727-4B04-8F93-532C788BFBB6}"/>
                </a:ext>
              </a:extLst>
            </p:cNvPr>
            <p:cNvSpPr txBox="1"/>
            <p:nvPr/>
          </p:nvSpPr>
          <p:spPr>
            <a:xfrm>
              <a:off x="628337" y="2615217"/>
              <a:ext cx="3651439" cy="707886"/>
            </a:xfrm>
            <a:prstGeom prst="rect">
              <a:avLst/>
            </a:prstGeom>
            <a:solidFill>
              <a:srgbClr val="7030A0">
                <a:alpha val="46000"/>
              </a:srgbClr>
            </a:solidFill>
            <a:ln>
              <a:noFill/>
            </a:ln>
            <a:effectLst>
              <a:softEdge rad="114300"/>
            </a:effectLst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পিরিয়ড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A638693-362B-473D-98EE-1279AE49EF63}"/>
                </a:ext>
              </a:extLst>
            </p:cNvPr>
            <p:cNvSpPr/>
            <p:nvPr/>
          </p:nvSpPr>
          <p:spPr>
            <a:xfrm>
              <a:off x="460770" y="293579"/>
              <a:ext cx="4211409" cy="707886"/>
            </a:xfrm>
            <a:prstGeom prst="rect">
              <a:avLst/>
            </a:prstGeom>
            <a:solidFill>
              <a:srgbClr val="FF66FF">
                <a:alpha val="46000"/>
              </a:srgbClr>
            </a:solidFill>
            <a:ln>
              <a:noFill/>
            </a:ln>
            <a:effectLst>
              <a:softEdge rad="114300"/>
            </a:effectLst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ভূগোল ও পরিবেশ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0770" y="293579"/>
              <a:ext cx="4779970" cy="33367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350FD6-0786-48FA-A681-DBBE75BE6F5F}"/>
              </a:ext>
            </a:extLst>
          </p:cNvPr>
          <p:cNvGrpSpPr/>
          <p:nvPr/>
        </p:nvGrpSpPr>
        <p:grpSpPr>
          <a:xfrm>
            <a:off x="6801022" y="499900"/>
            <a:ext cx="4336380" cy="2748603"/>
            <a:chOff x="4184687" y="1936108"/>
            <a:chExt cx="4336380" cy="274860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A638693-362B-473D-98EE-1279AE49EF63}"/>
                </a:ext>
              </a:extLst>
            </p:cNvPr>
            <p:cNvSpPr/>
            <p:nvPr/>
          </p:nvSpPr>
          <p:spPr>
            <a:xfrm>
              <a:off x="4623081" y="1936108"/>
              <a:ext cx="3106941" cy="523220"/>
            </a:xfrm>
            <a:prstGeom prst="rect">
              <a:avLst/>
            </a:prstGeom>
            <a:solidFill>
              <a:srgbClr val="FF66FF">
                <a:alpha val="46000"/>
              </a:srgbClr>
            </a:solidFill>
            <a:ln>
              <a:noFill/>
            </a:ln>
            <a:effectLst>
              <a:softEdge rad="114300"/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Mst. Jesmin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Nahar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7240F34-5FCB-40E9-96B1-684549CBF7B2}"/>
                </a:ext>
              </a:extLst>
            </p:cNvPr>
            <p:cNvSpPr/>
            <p:nvPr/>
          </p:nvSpPr>
          <p:spPr>
            <a:xfrm>
              <a:off x="4909688" y="2695218"/>
              <a:ext cx="2886368" cy="523220"/>
            </a:xfrm>
            <a:prstGeom prst="rect">
              <a:avLst/>
            </a:prstGeom>
            <a:solidFill>
              <a:srgbClr val="FFC000">
                <a:lumMod val="60000"/>
                <a:lumOff val="40000"/>
                <a:alpha val="46000"/>
              </a:srgbClr>
            </a:solidFill>
            <a:ln>
              <a:noFill/>
            </a:ln>
            <a:effectLst>
              <a:softEdge rad="114300"/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Assistant Teacher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B63883-6727-4B04-8F93-532C788BFBB6}"/>
                </a:ext>
              </a:extLst>
            </p:cNvPr>
            <p:cNvSpPr txBox="1"/>
            <p:nvPr/>
          </p:nvSpPr>
          <p:spPr>
            <a:xfrm>
              <a:off x="4602439" y="4161491"/>
              <a:ext cx="3651439" cy="523220"/>
            </a:xfrm>
            <a:prstGeom prst="rect">
              <a:avLst/>
            </a:prstGeom>
            <a:solidFill>
              <a:srgbClr val="7030A0">
                <a:alpha val="46000"/>
              </a:srgbClr>
            </a:solidFill>
            <a:ln>
              <a:noFill/>
            </a:ln>
            <a:effectLst>
              <a:softEdge rad="1143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Lalmonirhat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sadar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BAAE15-0226-4421-84CB-6255EDC38A79}"/>
                </a:ext>
              </a:extLst>
            </p:cNvPr>
            <p:cNvSpPr/>
            <p:nvPr/>
          </p:nvSpPr>
          <p:spPr>
            <a:xfrm>
              <a:off x="4184687" y="3405949"/>
              <a:ext cx="4336380" cy="523220"/>
            </a:xfrm>
            <a:prstGeom prst="rect">
              <a:avLst/>
            </a:prstGeom>
            <a:solidFill>
              <a:srgbClr val="70AD47">
                <a:lumMod val="60000"/>
                <a:lumOff val="40000"/>
                <a:alpha val="46000"/>
              </a:srgbClr>
            </a:solidFill>
            <a:ln>
              <a:noFill/>
            </a:ln>
            <a:effectLst>
              <a:softEdge rad="114300"/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Kazir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Chowra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417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8C1AAB-8EF7-4C4B-B611-0A52D5383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53"/>
            <a:ext cx="12192000" cy="69076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A8C8DD-9C0E-4EF0-A2A3-B379385428BE}"/>
              </a:ext>
            </a:extLst>
          </p:cNvPr>
          <p:cNvSpPr txBox="1"/>
          <p:nvPr/>
        </p:nvSpPr>
        <p:spPr>
          <a:xfrm>
            <a:off x="130806" y="395784"/>
            <a:ext cx="6553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 </a:t>
            </a:r>
            <a:r>
              <a:rPr lang="en-US" sz="4800" b="1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8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ঘটছে </a:t>
            </a:r>
            <a:r>
              <a:rPr lang="bn-BD" sz="54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622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0126" y="1"/>
            <a:ext cx="12342125" cy="6858000"/>
            <a:chOff x="5183595" y="1897039"/>
            <a:chExt cx="1624084" cy="1760788"/>
          </a:xfrm>
          <a:noFill/>
        </p:grpSpPr>
        <p:sp>
          <p:nvSpPr>
            <p:cNvPr id="8" name="Rectangle 7"/>
            <p:cNvSpPr/>
            <p:nvPr/>
          </p:nvSpPr>
          <p:spPr>
            <a:xfrm>
              <a:off x="5183595" y="1897039"/>
              <a:ext cx="1624084" cy="1746913"/>
            </a:xfrm>
            <a:prstGeom prst="rect">
              <a:avLst/>
            </a:prstGeom>
            <a:grpFill/>
            <a:ln w="139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91715" y="1910914"/>
              <a:ext cx="1607844" cy="1746913"/>
            </a:xfrm>
            <a:prstGeom prst="rect">
              <a:avLst/>
            </a:prstGeom>
            <a:grpFill/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731645" y="1781579"/>
            <a:ext cx="2958152" cy="696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 পাঠ------ </a:t>
            </a:r>
            <a:r>
              <a:rPr kumimoji="0" lang="bn-IN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GB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0298" y="1781580"/>
            <a:ext cx="4859460" cy="6960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বায়ুমন্ডল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(Atmosphere)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AE2050-CBF7-464D-B71A-D61CBDF1A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942" y="3439551"/>
            <a:ext cx="5632349" cy="324623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2175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-0.25 -4.44444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1361" y="66081"/>
            <a:ext cx="210463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শিখনফল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" y="0"/>
            <a:ext cx="12192000" cy="6709443"/>
            <a:chOff x="537793" y="3271121"/>
            <a:chExt cx="2854965" cy="1287857"/>
          </a:xfrm>
        </p:grpSpPr>
        <p:sp>
          <p:nvSpPr>
            <p:cNvPr id="8" name="Rectangle 7"/>
            <p:cNvSpPr/>
            <p:nvPr/>
          </p:nvSpPr>
          <p:spPr>
            <a:xfrm>
              <a:off x="550148" y="3283806"/>
              <a:ext cx="2830254" cy="1262486"/>
            </a:xfrm>
            <a:prstGeom prst="rect">
              <a:avLst/>
            </a:prstGeom>
            <a:noFill/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7793" y="3271121"/>
              <a:ext cx="2854965" cy="1287857"/>
            </a:xfrm>
            <a:prstGeom prst="rect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98755" y="2518652"/>
            <a:ext cx="497978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বর্ণনা করতে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7298" y="3985106"/>
            <a:ext cx="6264322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2</a:t>
            </a: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বায়ুমন্ডলের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স্তর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বিন্যাস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ও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বিভিন্ন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স্তরের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বৈশিষ্ট্য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ব্যাখ্যা করতে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98755" y="1179773"/>
            <a:ext cx="3581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12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/>
        </p:nvGraphicFramePr>
        <p:xfrm>
          <a:off x="52760" y="191829"/>
          <a:ext cx="12086473" cy="6325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Left Arrow 1"/>
          <p:cNvSpPr/>
          <p:nvPr/>
        </p:nvSpPr>
        <p:spPr>
          <a:xfrm>
            <a:off x="8028521" y="601262"/>
            <a:ext cx="2674961" cy="136478"/>
          </a:xfrm>
          <a:prstGeom prst="lef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3"/>
            <a:ext cx="12192000" cy="6709443"/>
            <a:chOff x="537793" y="3271121"/>
            <a:chExt cx="2854965" cy="1287857"/>
          </a:xfrm>
        </p:grpSpPr>
        <p:sp>
          <p:nvSpPr>
            <p:cNvPr id="4" name="Rectangle 3"/>
            <p:cNvSpPr/>
            <p:nvPr/>
          </p:nvSpPr>
          <p:spPr>
            <a:xfrm>
              <a:off x="550148" y="3283806"/>
              <a:ext cx="2830254" cy="1262486"/>
            </a:xfrm>
            <a:prstGeom prst="rect">
              <a:avLst/>
            </a:prstGeom>
            <a:noFill/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37793" y="3271121"/>
              <a:ext cx="2854965" cy="1287857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Left Arrow 6"/>
          <p:cNvSpPr/>
          <p:nvPr/>
        </p:nvSpPr>
        <p:spPr>
          <a:xfrm>
            <a:off x="7833814" y="2590442"/>
            <a:ext cx="2674961" cy="139110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7833814" y="4718732"/>
            <a:ext cx="2674961" cy="167167"/>
          </a:xfrm>
          <a:prstGeom prst="lef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7929348" y="6018663"/>
            <a:ext cx="2674962" cy="150126"/>
          </a:xfrm>
          <a:prstGeom prst="lef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4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4097" r="3460" b="11725"/>
          <a:stretch/>
        </p:blipFill>
        <p:spPr>
          <a:xfrm>
            <a:off x="122831" y="160157"/>
            <a:ext cx="11914494" cy="656819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19" name="Flowchart: Connector 18"/>
          <p:cNvSpPr/>
          <p:nvPr/>
        </p:nvSpPr>
        <p:spPr>
          <a:xfrm>
            <a:off x="6297091" y="1067705"/>
            <a:ext cx="1959591" cy="1751748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বায়ু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6729340" y="2232999"/>
            <a:ext cx="1959591" cy="1751748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পানি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7709135" y="1143958"/>
            <a:ext cx="1959591" cy="1751748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মাটি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6887816" y="1612226"/>
            <a:ext cx="2233364" cy="1751748"/>
          </a:xfrm>
          <a:prstGeom prst="flowChartConnector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জীবমন্ডল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5317295" y="4759637"/>
            <a:ext cx="1959591" cy="1751748"/>
          </a:xfrm>
          <a:prstGeom prst="flowChartConnector">
            <a:avLst/>
          </a:prstGeom>
          <a:blipFill>
            <a:blip r:embed="rId3"/>
            <a:stretch>
              <a:fillRect l="-25000" r="-2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মাটি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7557374" y="4759637"/>
            <a:ext cx="1959591" cy="1751748"/>
          </a:xfrm>
          <a:prstGeom prst="flowChartConnector">
            <a:avLst/>
          </a:prstGeom>
          <a:blipFill>
            <a:blip r:embed="rId4"/>
            <a:stretch>
              <a:fillRect l="-25000" r="-2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পানি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9793193" y="4759637"/>
            <a:ext cx="1959591" cy="1751748"/>
          </a:xfrm>
          <a:prstGeom prst="flowChartConnector">
            <a:avLst/>
          </a:prstGeom>
          <a:blipFill>
            <a:blip r:embed="rId5"/>
            <a:stretch>
              <a:fillRect l="-25000" r="-2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বায়ু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Sun 1"/>
          <p:cNvSpPr/>
          <p:nvPr/>
        </p:nvSpPr>
        <p:spPr>
          <a:xfrm>
            <a:off x="7177447" y="663661"/>
            <a:ext cx="759854" cy="655581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" y="0"/>
            <a:ext cx="12192000" cy="6709443"/>
            <a:chOff x="537793" y="3271121"/>
            <a:chExt cx="2854965" cy="1287857"/>
          </a:xfrm>
        </p:grpSpPr>
        <p:sp>
          <p:nvSpPr>
            <p:cNvPr id="11" name="Rectangle 10"/>
            <p:cNvSpPr/>
            <p:nvPr/>
          </p:nvSpPr>
          <p:spPr>
            <a:xfrm>
              <a:off x="550148" y="3283806"/>
              <a:ext cx="2830254" cy="1262486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7793" y="3271121"/>
              <a:ext cx="2854965" cy="1287857"/>
            </a:xfrm>
            <a:prstGeom prst="rect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04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8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/>
          <p:cNvSpPr/>
          <p:nvPr/>
        </p:nvSpPr>
        <p:spPr>
          <a:xfrm rot="427478">
            <a:off x="7886996" y="963501"/>
            <a:ext cx="2878282" cy="9144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2491" y="1113104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CO2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49022" y="1183746"/>
            <a:ext cx="65915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CO2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21676" y="1590902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O2</a:t>
            </a:r>
            <a:r>
              <a:rPr kumimoji="0" lang="en-US" sz="1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sp>
        <p:nvSpPr>
          <p:cNvPr id="19" name="Cloud 18"/>
          <p:cNvSpPr/>
          <p:nvPr/>
        </p:nvSpPr>
        <p:spPr>
          <a:xfrm>
            <a:off x="4724401" y="1021239"/>
            <a:ext cx="2802081" cy="84713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38107" y="1683703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CO2</a:t>
            </a:r>
          </a:p>
        </p:txBody>
      </p:sp>
      <p:sp>
        <p:nvSpPr>
          <p:cNvPr id="71" name="Freeform 70"/>
          <p:cNvSpPr/>
          <p:nvPr/>
        </p:nvSpPr>
        <p:spPr>
          <a:xfrm>
            <a:off x="9088621" y="5612183"/>
            <a:ext cx="764258" cy="928255"/>
          </a:xfrm>
          <a:custGeom>
            <a:avLst/>
            <a:gdLst>
              <a:gd name="connsiteX0" fmla="*/ 236601 w 764258"/>
              <a:gd name="connsiteY0" fmla="*/ 762000 h 928255"/>
              <a:gd name="connsiteX1" fmla="*/ 153474 w 764258"/>
              <a:gd name="connsiteY1" fmla="*/ 748145 h 928255"/>
              <a:gd name="connsiteX2" fmla="*/ 98056 w 764258"/>
              <a:gd name="connsiteY2" fmla="*/ 665018 h 928255"/>
              <a:gd name="connsiteX3" fmla="*/ 70347 w 764258"/>
              <a:gd name="connsiteY3" fmla="*/ 623455 h 928255"/>
              <a:gd name="connsiteX4" fmla="*/ 42637 w 764258"/>
              <a:gd name="connsiteY4" fmla="*/ 581891 h 928255"/>
              <a:gd name="connsiteX5" fmla="*/ 14928 w 764258"/>
              <a:gd name="connsiteY5" fmla="*/ 526473 h 928255"/>
              <a:gd name="connsiteX6" fmla="*/ 28783 w 764258"/>
              <a:gd name="connsiteY6" fmla="*/ 318655 h 928255"/>
              <a:gd name="connsiteX7" fmla="*/ 70347 w 764258"/>
              <a:gd name="connsiteY7" fmla="*/ 304800 h 928255"/>
              <a:gd name="connsiteX8" fmla="*/ 111910 w 764258"/>
              <a:gd name="connsiteY8" fmla="*/ 346364 h 928255"/>
              <a:gd name="connsiteX9" fmla="*/ 167328 w 764258"/>
              <a:gd name="connsiteY9" fmla="*/ 443345 h 928255"/>
              <a:gd name="connsiteX10" fmla="*/ 195037 w 764258"/>
              <a:gd name="connsiteY10" fmla="*/ 775855 h 928255"/>
              <a:gd name="connsiteX11" fmla="*/ 222747 w 764258"/>
              <a:gd name="connsiteY11" fmla="*/ 928255 h 928255"/>
              <a:gd name="connsiteX12" fmla="*/ 250456 w 764258"/>
              <a:gd name="connsiteY12" fmla="*/ 845127 h 928255"/>
              <a:gd name="connsiteX13" fmla="*/ 264310 w 764258"/>
              <a:gd name="connsiteY13" fmla="*/ 762000 h 928255"/>
              <a:gd name="connsiteX14" fmla="*/ 305874 w 764258"/>
              <a:gd name="connsiteY14" fmla="*/ 429491 h 928255"/>
              <a:gd name="connsiteX15" fmla="*/ 333583 w 764258"/>
              <a:gd name="connsiteY15" fmla="*/ 332509 h 928255"/>
              <a:gd name="connsiteX16" fmla="*/ 361292 w 764258"/>
              <a:gd name="connsiteY16" fmla="*/ 277091 h 928255"/>
              <a:gd name="connsiteX17" fmla="*/ 402856 w 764258"/>
              <a:gd name="connsiteY17" fmla="*/ 152400 h 928255"/>
              <a:gd name="connsiteX18" fmla="*/ 416710 w 764258"/>
              <a:gd name="connsiteY18" fmla="*/ 110836 h 928255"/>
              <a:gd name="connsiteX19" fmla="*/ 444419 w 764258"/>
              <a:gd name="connsiteY19" fmla="*/ 55418 h 928255"/>
              <a:gd name="connsiteX20" fmla="*/ 472128 w 764258"/>
              <a:gd name="connsiteY20" fmla="*/ 13855 h 928255"/>
              <a:gd name="connsiteX21" fmla="*/ 513692 w 764258"/>
              <a:gd name="connsiteY21" fmla="*/ 0 h 928255"/>
              <a:gd name="connsiteX22" fmla="*/ 569110 w 764258"/>
              <a:gd name="connsiteY22" fmla="*/ 13855 h 928255"/>
              <a:gd name="connsiteX23" fmla="*/ 582965 w 764258"/>
              <a:gd name="connsiteY23" fmla="*/ 55418 h 928255"/>
              <a:gd name="connsiteX24" fmla="*/ 555256 w 764258"/>
              <a:gd name="connsiteY24" fmla="*/ 277091 h 928255"/>
              <a:gd name="connsiteX25" fmla="*/ 541401 w 764258"/>
              <a:gd name="connsiteY25" fmla="*/ 318655 h 928255"/>
              <a:gd name="connsiteX26" fmla="*/ 513692 w 764258"/>
              <a:gd name="connsiteY26" fmla="*/ 360218 h 928255"/>
              <a:gd name="connsiteX27" fmla="*/ 485983 w 764258"/>
              <a:gd name="connsiteY27" fmla="*/ 471055 h 928255"/>
              <a:gd name="connsiteX28" fmla="*/ 458274 w 764258"/>
              <a:gd name="connsiteY28" fmla="*/ 526473 h 928255"/>
              <a:gd name="connsiteX29" fmla="*/ 416710 w 764258"/>
              <a:gd name="connsiteY29" fmla="*/ 609600 h 928255"/>
              <a:gd name="connsiteX30" fmla="*/ 402856 w 764258"/>
              <a:gd name="connsiteY30" fmla="*/ 665018 h 928255"/>
              <a:gd name="connsiteX31" fmla="*/ 361292 w 764258"/>
              <a:gd name="connsiteY31" fmla="*/ 789709 h 928255"/>
              <a:gd name="connsiteX32" fmla="*/ 333583 w 764258"/>
              <a:gd name="connsiteY32" fmla="*/ 886691 h 928255"/>
              <a:gd name="connsiteX33" fmla="*/ 347437 w 764258"/>
              <a:gd name="connsiteY33" fmla="*/ 845127 h 928255"/>
              <a:gd name="connsiteX34" fmla="*/ 375147 w 764258"/>
              <a:gd name="connsiteY34" fmla="*/ 789709 h 928255"/>
              <a:gd name="connsiteX35" fmla="*/ 389001 w 764258"/>
              <a:gd name="connsiteY35" fmla="*/ 748145 h 928255"/>
              <a:gd name="connsiteX36" fmla="*/ 444419 w 764258"/>
              <a:gd name="connsiteY36" fmla="*/ 665018 h 928255"/>
              <a:gd name="connsiteX37" fmla="*/ 485983 w 764258"/>
              <a:gd name="connsiteY37" fmla="*/ 595745 h 928255"/>
              <a:gd name="connsiteX38" fmla="*/ 541401 w 764258"/>
              <a:gd name="connsiteY38" fmla="*/ 498764 h 928255"/>
              <a:gd name="connsiteX39" fmla="*/ 582965 w 764258"/>
              <a:gd name="connsiteY39" fmla="*/ 457200 h 928255"/>
              <a:gd name="connsiteX40" fmla="*/ 610674 w 764258"/>
              <a:gd name="connsiteY40" fmla="*/ 401782 h 928255"/>
              <a:gd name="connsiteX41" fmla="*/ 652237 w 764258"/>
              <a:gd name="connsiteY41" fmla="*/ 387927 h 928255"/>
              <a:gd name="connsiteX42" fmla="*/ 693801 w 764258"/>
              <a:gd name="connsiteY42" fmla="*/ 360218 h 928255"/>
              <a:gd name="connsiteX43" fmla="*/ 749219 w 764258"/>
              <a:gd name="connsiteY43" fmla="*/ 387927 h 928255"/>
              <a:gd name="connsiteX44" fmla="*/ 693801 w 764258"/>
              <a:gd name="connsiteY44" fmla="*/ 568036 h 928255"/>
              <a:gd name="connsiteX45" fmla="*/ 624528 w 764258"/>
              <a:gd name="connsiteY45" fmla="*/ 623455 h 928255"/>
              <a:gd name="connsiteX46" fmla="*/ 541401 w 764258"/>
              <a:gd name="connsiteY46" fmla="*/ 692727 h 928255"/>
              <a:gd name="connsiteX47" fmla="*/ 458274 w 764258"/>
              <a:gd name="connsiteY47" fmla="*/ 720436 h 928255"/>
              <a:gd name="connsiteX48" fmla="*/ 416710 w 764258"/>
              <a:gd name="connsiteY48" fmla="*/ 762000 h 928255"/>
              <a:gd name="connsiteX49" fmla="*/ 402856 w 764258"/>
              <a:gd name="connsiteY49" fmla="*/ 858982 h 9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64258" h="928255">
                <a:moveTo>
                  <a:pt x="236601" y="762000"/>
                </a:moveTo>
                <a:cubicBezTo>
                  <a:pt x="208892" y="757382"/>
                  <a:pt x="176487" y="764254"/>
                  <a:pt x="153474" y="748145"/>
                </a:cubicBezTo>
                <a:cubicBezTo>
                  <a:pt x="126192" y="729047"/>
                  <a:pt x="116529" y="692727"/>
                  <a:pt x="98056" y="665018"/>
                </a:cubicBezTo>
                <a:lnTo>
                  <a:pt x="70347" y="623455"/>
                </a:lnTo>
                <a:cubicBezTo>
                  <a:pt x="61110" y="609600"/>
                  <a:pt x="50084" y="596784"/>
                  <a:pt x="42637" y="581891"/>
                </a:cubicBezTo>
                <a:lnTo>
                  <a:pt x="14928" y="526473"/>
                </a:lnTo>
                <a:cubicBezTo>
                  <a:pt x="1044" y="443165"/>
                  <a:pt x="-15583" y="407386"/>
                  <a:pt x="28783" y="318655"/>
                </a:cubicBezTo>
                <a:cubicBezTo>
                  <a:pt x="35314" y="305593"/>
                  <a:pt x="56492" y="309418"/>
                  <a:pt x="70347" y="304800"/>
                </a:cubicBezTo>
                <a:cubicBezTo>
                  <a:pt x="84201" y="318655"/>
                  <a:pt x="99367" y="331312"/>
                  <a:pt x="111910" y="346364"/>
                </a:cubicBezTo>
                <a:cubicBezTo>
                  <a:pt x="136389" y="375740"/>
                  <a:pt x="150388" y="409465"/>
                  <a:pt x="167328" y="443345"/>
                </a:cubicBezTo>
                <a:cubicBezTo>
                  <a:pt x="200310" y="674212"/>
                  <a:pt x="159988" y="372790"/>
                  <a:pt x="195037" y="775855"/>
                </a:cubicBezTo>
                <a:cubicBezTo>
                  <a:pt x="197764" y="807214"/>
                  <a:pt x="215957" y="894304"/>
                  <a:pt x="222747" y="928255"/>
                </a:cubicBezTo>
                <a:cubicBezTo>
                  <a:pt x="231983" y="900546"/>
                  <a:pt x="245654" y="873938"/>
                  <a:pt x="250456" y="845127"/>
                </a:cubicBezTo>
                <a:cubicBezTo>
                  <a:pt x="255074" y="817418"/>
                  <a:pt x="260597" y="789845"/>
                  <a:pt x="264310" y="762000"/>
                </a:cubicBezTo>
                <a:cubicBezTo>
                  <a:pt x="279073" y="651281"/>
                  <a:pt x="278784" y="537855"/>
                  <a:pt x="305874" y="429491"/>
                </a:cubicBezTo>
                <a:cubicBezTo>
                  <a:pt x="312906" y="401363"/>
                  <a:pt x="321656" y="360339"/>
                  <a:pt x="333583" y="332509"/>
                </a:cubicBezTo>
                <a:cubicBezTo>
                  <a:pt x="341719" y="313526"/>
                  <a:pt x="353878" y="296367"/>
                  <a:pt x="361292" y="277091"/>
                </a:cubicBezTo>
                <a:cubicBezTo>
                  <a:pt x="377020" y="236199"/>
                  <a:pt x="389002" y="193964"/>
                  <a:pt x="402856" y="152400"/>
                </a:cubicBezTo>
                <a:cubicBezTo>
                  <a:pt x="407474" y="138545"/>
                  <a:pt x="410179" y="123898"/>
                  <a:pt x="416710" y="110836"/>
                </a:cubicBezTo>
                <a:cubicBezTo>
                  <a:pt x="425946" y="92363"/>
                  <a:pt x="434172" y="73350"/>
                  <a:pt x="444419" y="55418"/>
                </a:cubicBezTo>
                <a:cubicBezTo>
                  <a:pt x="452680" y="40961"/>
                  <a:pt x="459126" y="24257"/>
                  <a:pt x="472128" y="13855"/>
                </a:cubicBezTo>
                <a:cubicBezTo>
                  <a:pt x="483532" y="4732"/>
                  <a:pt x="499837" y="4618"/>
                  <a:pt x="513692" y="0"/>
                </a:cubicBezTo>
                <a:cubicBezTo>
                  <a:pt x="532165" y="4618"/>
                  <a:pt x="554241" y="1960"/>
                  <a:pt x="569110" y="13855"/>
                </a:cubicBezTo>
                <a:cubicBezTo>
                  <a:pt x="580514" y="22978"/>
                  <a:pt x="583733" y="40834"/>
                  <a:pt x="582965" y="55418"/>
                </a:cubicBezTo>
                <a:cubicBezTo>
                  <a:pt x="579051" y="129781"/>
                  <a:pt x="566870" y="203536"/>
                  <a:pt x="555256" y="277091"/>
                </a:cubicBezTo>
                <a:cubicBezTo>
                  <a:pt x="552978" y="291516"/>
                  <a:pt x="547932" y="305593"/>
                  <a:pt x="541401" y="318655"/>
                </a:cubicBezTo>
                <a:cubicBezTo>
                  <a:pt x="533954" y="333548"/>
                  <a:pt x="522928" y="346364"/>
                  <a:pt x="513692" y="360218"/>
                </a:cubicBezTo>
                <a:cubicBezTo>
                  <a:pt x="505561" y="400871"/>
                  <a:pt x="501957" y="433782"/>
                  <a:pt x="485983" y="471055"/>
                </a:cubicBezTo>
                <a:cubicBezTo>
                  <a:pt x="477847" y="490038"/>
                  <a:pt x="466410" y="507490"/>
                  <a:pt x="458274" y="526473"/>
                </a:cubicBezTo>
                <a:cubicBezTo>
                  <a:pt x="423858" y="606776"/>
                  <a:pt x="469959" y="529725"/>
                  <a:pt x="416710" y="609600"/>
                </a:cubicBezTo>
                <a:cubicBezTo>
                  <a:pt x="412092" y="628073"/>
                  <a:pt x="408327" y="646780"/>
                  <a:pt x="402856" y="665018"/>
                </a:cubicBezTo>
                <a:cubicBezTo>
                  <a:pt x="402849" y="665041"/>
                  <a:pt x="368223" y="768916"/>
                  <a:pt x="361292" y="789709"/>
                </a:cubicBezTo>
                <a:cubicBezTo>
                  <a:pt x="354758" y="809311"/>
                  <a:pt x="333583" y="869291"/>
                  <a:pt x="333583" y="886691"/>
                </a:cubicBezTo>
                <a:cubicBezTo>
                  <a:pt x="333583" y="901295"/>
                  <a:pt x="341684" y="858550"/>
                  <a:pt x="347437" y="845127"/>
                </a:cubicBezTo>
                <a:cubicBezTo>
                  <a:pt x="355573" y="826144"/>
                  <a:pt x="367011" y="808692"/>
                  <a:pt x="375147" y="789709"/>
                </a:cubicBezTo>
                <a:cubicBezTo>
                  <a:pt x="380900" y="776286"/>
                  <a:pt x="381909" y="760911"/>
                  <a:pt x="389001" y="748145"/>
                </a:cubicBezTo>
                <a:cubicBezTo>
                  <a:pt x="405174" y="719034"/>
                  <a:pt x="427285" y="693574"/>
                  <a:pt x="444419" y="665018"/>
                </a:cubicBezTo>
                <a:cubicBezTo>
                  <a:pt x="458274" y="641927"/>
                  <a:pt x="472905" y="619285"/>
                  <a:pt x="485983" y="595745"/>
                </a:cubicBezTo>
                <a:cubicBezTo>
                  <a:pt x="508569" y="555091"/>
                  <a:pt x="512370" y="533601"/>
                  <a:pt x="541401" y="498764"/>
                </a:cubicBezTo>
                <a:cubicBezTo>
                  <a:pt x="553944" y="483712"/>
                  <a:pt x="571577" y="473144"/>
                  <a:pt x="582965" y="457200"/>
                </a:cubicBezTo>
                <a:cubicBezTo>
                  <a:pt x="594969" y="440394"/>
                  <a:pt x="596070" y="416386"/>
                  <a:pt x="610674" y="401782"/>
                </a:cubicBezTo>
                <a:cubicBezTo>
                  <a:pt x="621000" y="391455"/>
                  <a:pt x="639175" y="394458"/>
                  <a:pt x="652237" y="387927"/>
                </a:cubicBezTo>
                <a:cubicBezTo>
                  <a:pt x="667130" y="380480"/>
                  <a:pt x="679946" y="369454"/>
                  <a:pt x="693801" y="360218"/>
                </a:cubicBezTo>
                <a:cubicBezTo>
                  <a:pt x="712274" y="369454"/>
                  <a:pt x="744575" y="367803"/>
                  <a:pt x="749219" y="387927"/>
                </a:cubicBezTo>
                <a:cubicBezTo>
                  <a:pt x="780968" y="525503"/>
                  <a:pt x="762429" y="522284"/>
                  <a:pt x="693801" y="568036"/>
                </a:cubicBezTo>
                <a:cubicBezTo>
                  <a:pt x="631832" y="660991"/>
                  <a:pt x="704832" y="569919"/>
                  <a:pt x="624528" y="623455"/>
                </a:cubicBezTo>
                <a:cubicBezTo>
                  <a:pt x="559273" y="666958"/>
                  <a:pt x="609396" y="662507"/>
                  <a:pt x="541401" y="692727"/>
                </a:cubicBezTo>
                <a:cubicBezTo>
                  <a:pt x="514711" y="704589"/>
                  <a:pt x="458274" y="720436"/>
                  <a:pt x="458274" y="720436"/>
                </a:cubicBezTo>
                <a:cubicBezTo>
                  <a:pt x="444419" y="734291"/>
                  <a:pt x="427578" y="745697"/>
                  <a:pt x="416710" y="762000"/>
                </a:cubicBezTo>
                <a:cubicBezTo>
                  <a:pt x="397015" y="791543"/>
                  <a:pt x="402856" y="826332"/>
                  <a:pt x="402856" y="858982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5350415"/>
            <a:ext cx="2873007" cy="1134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Rectangle 45"/>
          <p:cNvSpPr/>
          <p:nvPr/>
        </p:nvSpPr>
        <p:spPr>
          <a:xfrm>
            <a:off x="2438401" y="5193268"/>
            <a:ext cx="659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CO2</a:t>
            </a:r>
          </a:p>
        </p:txBody>
      </p:sp>
      <p:pic>
        <p:nvPicPr>
          <p:cNvPr id="3074" name="Picture 2" descr="C:\Users\User\Desktop\environ ment\ecMAjRGbi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85" y="946211"/>
            <a:ext cx="2878530" cy="10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34" y="1107848"/>
            <a:ext cx="2690933" cy="4367983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408646" y="4050268"/>
            <a:ext cx="659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CO2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77445" y="3779919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CO2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7027" y="301573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O2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59877" y="340712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O2 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3457146" y="3990594"/>
            <a:ext cx="6982255" cy="2510813"/>
            <a:chOff x="2162556" y="4253344"/>
            <a:chExt cx="7133844" cy="2510813"/>
          </a:xfrm>
        </p:grpSpPr>
        <p:grpSp>
          <p:nvGrpSpPr>
            <p:cNvPr id="77" name="Group 76"/>
            <p:cNvGrpSpPr/>
            <p:nvPr/>
          </p:nvGrpSpPr>
          <p:grpSpPr>
            <a:xfrm>
              <a:off x="2162556" y="4253344"/>
              <a:ext cx="7133844" cy="2510813"/>
              <a:chOff x="2162556" y="4253344"/>
              <a:chExt cx="7133844" cy="2510813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2286000" y="4996714"/>
                <a:ext cx="7010400" cy="17235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2667000" y="5257800"/>
                <a:ext cx="6246069" cy="990600"/>
              </a:xfrm>
              <a:prstGeom prst="line">
                <a:avLst/>
              </a:prstGeom>
              <a:ln w="92075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Freeform 80"/>
              <p:cNvSpPr/>
              <p:nvPr/>
            </p:nvSpPr>
            <p:spPr>
              <a:xfrm>
                <a:off x="6985025" y="48698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7696200" y="495992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8304671" y="511232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6481667" y="47936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475156" y="439188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2891611" y="42533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86"/>
              <p:cNvSpPr/>
              <p:nvPr/>
            </p:nvSpPr>
            <p:spPr>
              <a:xfrm rot="19929974">
                <a:off x="4020115" y="430851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87"/>
              <p:cNvSpPr/>
              <p:nvPr/>
            </p:nvSpPr>
            <p:spPr>
              <a:xfrm rot="21062706">
                <a:off x="2162556" y="5094315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7765225" y="583590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4342271" y="518710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3738993" y="517484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093027" y="509864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5620352" y="47174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4307560" y="4542869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4925021" y="5200960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6525565" y="55072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5686944" y="533399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8" name="Freeform 77"/>
            <p:cNvSpPr/>
            <p:nvPr/>
          </p:nvSpPr>
          <p:spPr>
            <a:xfrm>
              <a:off x="7135169" y="5562774"/>
              <a:ext cx="764258" cy="928255"/>
            </a:xfrm>
            <a:custGeom>
              <a:avLst/>
              <a:gdLst>
                <a:gd name="connsiteX0" fmla="*/ 236601 w 764258"/>
                <a:gd name="connsiteY0" fmla="*/ 762000 h 928255"/>
                <a:gd name="connsiteX1" fmla="*/ 153474 w 764258"/>
                <a:gd name="connsiteY1" fmla="*/ 748145 h 928255"/>
                <a:gd name="connsiteX2" fmla="*/ 98056 w 764258"/>
                <a:gd name="connsiteY2" fmla="*/ 665018 h 928255"/>
                <a:gd name="connsiteX3" fmla="*/ 70347 w 764258"/>
                <a:gd name="connsiteY3" fmla="*/ 623455 h 928255"/>
                <a:gd name="connsiteX4" fmla="*/ 42637 w 764258"/>
                <a:gd name="connsiteY4" fmla="*/ 581891 h 928255"/>
                <a:gd name="connsiteX5" fmla="*/ 14928 w 764258"/>
                <a:gd name="connsiteY5" fmla="*/ 526473 h 928255"/>
                <a:gd name="connsiteX6" fmla="*/ 28783 w 764258"/>
                <a:gd name="connsiteY6" fmla="*/ 318655 h 928255"/>
                <a:gd name="connsiteX7" fmla="*/ 70347 w 764258"/>
                <a:gd name="connsiteY7" fmla="*/ 304800 h 928255"/>
                <a:gd name="connsiteX8" fmla="*/ 111910 w 764258"/>
                <a:gd name="connsiteY8" fmla="*/ 346364 h 928255"/>
                <a:gd name="connsiteX9" fmla="*/ 167328 w 764258"/>
                <a:gd name="connsiteY9" fmla="*/ 443345 h 928255"/>
                <a:gd name="connsiteX10" fmla="*/ 195037 w 764258"/>
                <a:gd name="connsiteY10" fmla="*/ 775855 h 928255"/>
                <a:gd name="connsiteX11" fmla="*/ 222747 w 764258"/>
                <a:gd name="connsiteY11" fmla="*/ 928255 h 928255"/>
                <a:gd name="connsiteX12" fmla="*/ 250456 w 764258"/>
                <a:gd name="connsiteY12" fmla="*/ 845127 h 928255"/>
                <a:gd name="connsiteX13" fmla="*/ 264310 w 764258"/>
                <a:gd name="connsiteY13" fmla="*/ 762000 h 928255"/>
                <a:gd name="connsiteX14" fmla="*/ 305874 w 764258"/>
                <a:gd name="connsiteY14" fmla="*/ 429491 h 928255"/>
                <a:gd name="connsiteX15" fmla="*/ 333583 w 764258"/>
                <a:gd name="connsiteY15" fmla="*/ 332509 h 928255"/>
                <a:gd name="connsiteX16" fmla="*/ 361292 w 764258"/>
                <a:gd name="connsiteY16" fmla="*/ 277091 h 928255"/>
                <a:gd name="connsiteX17" fmla="*/ 402856 w 764258"/>
                <a:gd name="connsiteY17" fmla="*/ 152400 h 928255"/>
                <a:gd name="connsiteX18" fmla="*/ 416710 w 764258"/>
                <a:gd name="connsiteY18" fmla="*/ 110836 h 928255"/>
                <a:gd name="connsiteX19" fmla="*/ 444419 w 764258"/>
                <a:gd name="connsiteY19" fmla="*/ 55418 h 928255"/>
                <a:gd name="connsiteX20" fmla="*/ 472128 w 764258"/>
                <a:gd name="connsiteY20" fmla="*/ 13855 h 928255"/>
                <a:gd name="connsiteX21" fmla="*/ 513692 w 764258"/>
                <a:gd name="connsiteY21" fmla="*/ 0 h 928255"/>
                <a:gd name="connsiteX22" fmla="*/ 569110 w 764258"/>
                <a:gd name="connsiteY22" fmla="*/ 13855 h 928255"/>
                <a:gd name="connsiteX23" fmla="*/ 582965 w 764258"/>
                <a:gd name="connsiteY23" fmla="*/ 55418 h 928255"/>
                <a:gd name="connsiteX24" fmla="*/ 555256 w 764258"/>
                <a:gd name="connsiteY24" fmla="*/ 277091 h 928255"/>
                <a:gd name="connsiteX25" fmla="*/ 541401 w 764258"/>
                <a:gd name="connsiteY25" fmla="*/ 318655 h 928255"/>
                <a:gd name="connsiteX26" fmla="*/ 513692 w 764258"/>
                <a:gd name="connsiteY26" fmla="*/ 360218 h 928255"/>
                <a:gd name="connsiteX27" fmla="*/ 485983 w 764258"/>
                <a:gd name="connsiteY27" fmla="*/ 471055 h 928255"/>
                <a:gd name="connsiteX28" fmla="*/ 458274 w 764258"/>
                <a:gd name="connsiteY28" fmla="*/ 526473 h 928255"/>
                <a:gd name="connsiteX29" fmla="*/ 416710 w 764258"/>
                <a:gd name="connsiteY29" fmla="*/ 609600 h 928255"/>
                <a:gd name="connsiteX30" fmla="*/ 402856 w 764258"/>
                <a:gd name="connsiteY30" fmla="*/ 665018 h 928255"/>
                <a:gd name="connsiteX31" fmla="*/ 361292 w 764258"/>
                <a:gd name="connsiteY31" fmla="*/ 789709 h 928255"/>
                <a:gd name="connsiteX32" fmla="*/ 333583 w 764258"/>
                <a:gd name="connsiteY32" fmla="*/ 886691 h 928255"/>
                <a:gd name="connsiteX33" fmla="*/ 347437 w 764258"/>
                <a:gd name="connsiteY33" fmla="*/ 845127 h 928255"/>
                <a:gd name="connsiteX34" fmla="*/ 375147 w 764258"/>
                <a:gd name="connsiteY34" fmla="*/ 789709 h 928255"/>
                <a:gd name="connsiteX35" fmla="*/ 389001 w 764258"/>
                <a:gd name="connsiteY35" fmla="*/ 748145 h 928255"/>
                <a:gd name="connsiteX36" fmla="*/ 444419 w 764258"/>
                <a:gd name="connsiteY36" fmla="*/ 665018 h 928255"/>
                <a:gd name="connsiteX37" fmla="*/ 485983 w 764258"/>
                <a:gd name="connsiteY37" fmla="*/ 595745 h 928255"/>
                <a:gd name="connsiteX38" fmla="*/ 541401 w 764258"/>
                <a:gd name="connsiteY38" fmla="*/ 498764 h 928255"/>
                <a:gd name="connsiteX39" fmla="*/ 582965 w 764258"/>
                <a:gd name="connsiteY39" fmla="*/ 457200 h 928255"/>
                <a:gd name="connsiteX40" fmla="*/ 610674 w 764258"/>
                <a:gd name="connsiteY40" fmla="*/ 401782 h 928255"/>
                <a:gd name="connsiteX41" fmla="*/ 652237 w 764258"/>
                <a:gd name="connsiteY41" fmla="*/ 387927 h 928255"/>
                <a:gd name="connsiteX42" fmla="*/ 693801 w 764258"/>
                <a:gd name="connsiteY42" fmla="*/ 360218 h 928255"/>
                <a:gd name="connsiteX43" fmla="*/ 749219 w 764258"/>
                <a:gd name="connsiteY43" fmla="*/ 387927 h 928255"/>
                <a:gd name="connsiteX44" fmla="*/ 693801 w 764258"/>
                <a:gd name="connsiteY44" fmla="*/ 568036 h 928255"/>
                <a:gd name="connsiteX45" fmla="*/ 624528 w 764258"/>
                <a:gd name="connsiteY45" fmla="*/ 623455 h 928255"/>
                <a:gd name="connsiteX46" fmla="*/ 541401 w 764258"/>
                <a:gd name="connsiteY46" fmla="*/ 692727 h 928255"/>
                <a:gd name="connsiteX47" fmla="*/ 458274 w 764258"/>
                <a:gd name="connsiteY47" fmla="*/ 720436 h 928255"/>
                <a:gd name="connsiteX48" fmla="*/ 416710 w 764258"/>
                <a:gd name="connsiteY48" fmla="*/ 762000 h 928255"/>
                <a:gd name="connsiteX49" fmla="*/ 402856 w 764258"/>
                <a:gd name="connsiteY49" fmla="*/ 858982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64258" h="928255">
                  <a:moveTo>
                    <a:pt x="236601" y="762000"/>
                  </a:moveTo>
                  <a:cubicBezTo>
                    <a:pt x="208892" y="757382"/>
                    <a:pt x="176487" y="764254"/>
                    <a:pt x="153474" y="748145"/>
                  </a:cubicBezTo>
                  <a:cubicBezTo>
                    <a:pt x="126192" y="729047"/>
                    <a:pt x="116529" y="692727"/>
                    <a:pt x="98056" y="665018"/>
                  </a:cubicBezTo>
                  <a:lnTo>
                    <a:pt x="70347" y="623455"/>
                  </a:lnTo>
                  <a:cubicBezTo>
                    <a:pt x="61110" y="609600"/>
                    <a:pt x="50084" y="596784"/>
                    <a:pt x="42637" y="581891"/>
                  </a:cubicBezTo>
                  <a:lnTo>
                    <a:pt x="14928" y="526473"/>
                  </a:lnTo>
                  <a:cubicBezTo>
                    <a:pt x="1044" y="443165"/>
                    <a:pt x="-15583" y="407386"/>
                    <a:pt x="28783" y="318655"/>
                  </a:cubicBezTo>
                  <a:cubicBezTo>
                    <a:pt x="35314" y="305593"/>
                    <a:pt x="56492" y="309418"/>
                    <a:pt x="70347" y="304800"/>
                  </a:cubicBezTo>
                  <a:cubicBezTo>
                    <a:pt x="84201" y="318655"/>
                    <a:pt x="99367" y="331312"/>
                    <a:pt x="111910" y="346364"/>
                  </a:cubicBezTo>
                  <a:cubicBezTo>
                    <a:pt x="136389" y="375740"/>
                    <a:pt x="150388" y="409465"/>
                    <a:pt x="167328" y="443345"/>
                  </a:cubicBezTo>
                  <a:cubicBezTo>
                    <a:pt x="200310" y="674212"/>
                    <a:pt x="159988" y="372790"/>
                    <a:pt x="195037" y="775855"/>
                  </a:cubicBezTo>
                  <a:cubicBezTo>
                    <a:pt x="197764" y="807214"/>
                    <a:pt x="215957" y="894304"/>
                    <a:pt x="222747" y="928255"/>
                  </a:cubicBezTo>
                  <a:cubicBezTo>
                    <a:pt x="231983" y="900546"/>
                    <a:pt x="245654" y="873938"/>
                    <a:pt x="250456" y="845127"/>
                  </a:cubicBezTo>
                  <a:cubicBezTo>
                    <a:pt x="255074" y="817418"/>
                    <a:pt x="260597" y="789845"/>
                    <a:pt x="264310" y="762000"/>
                  </a:cubicBezTo>
                  <a:cubicBezTo>
                    <a:pt x="279073" y="651281"/>
                    <a:pt x="278784" y="537855"/>
                    <a:pt x="305874" y="429491"/>
                  </a:cubicBezTo>
                  <a:cubicBezTo>
                    <a:pt x="312906" y="401363"/>
                    <a:pt x="321656" y="360339"/>
                    <a:pt x="333583" y="332509"/>
                  </a:cubicBezTo>
                  <a:cubicBezTo>
                    <a:pt x="341719" y="313526"/>
                    <a:pt x="353878" y="296367"/>
                    <a:pt x="361292" y="277091"/>
                  </a:cubicBezTo>
                  <a:cubicBezTo>
                    <a:pt x="377020" y="236199"/>
                    <a:pt x="389002" y="193964"/>
                    <a:pt x="402856" y="152400"/>
                  </a:cubicBezTo>
                  <a:cubicBezTo>
                    <a:pt x="407474" y="138545"/>
                    <a:pt x="410179" y="123898"/>
                    <a:pt x="416710" y="110836"/>
                  </a:cubicBezTo>
                  <a:cubicBezTo>
                    <a:pt x="425946" y="92363"/>
                    <a:pt x="434172" y="73350"/>
                    <a:pt x="444419" y="55418"/>
                  </a:cubicBezTo>
                  <a:cubicBezTo>
                    <a:pt x="452680" y="40961"/>
                    <a:pt x="459126" y="24257"/>
                    <a:pt x="472128" y="13855"/>
                  </a:cubicBezTo>
                  <a:cubicBezTo>
                    <a:pt x="483532" y="4732"/>
                    <a:pt x="499837" y="4618"/>
                    <a:pt x="513692" y="0"/>
                  </a:cubicBezTo>
                  <a:cubicBezTo>
                    <a:pt x="532165" y="4618"/>
                    <a:pt x="554241" y="1960"/>
                    <a:pt x="569110" y="13855"/>
                  </a:cubicBezTo>
                  <a:cubicBezTo>
                    <a:pt x="580514" y="22978"/>
                    <a:pt x="583733" y="40834"/>
                    <a:pt x="582965" y="55418"/>
                  </a:cubicBezTo>
                  <a:cubicBezTo>
                    <a:pt x="579051" y="129781"/>
                    <a:pt x="566870" y="203536"/>
                    <a:pt x="555256" y="277091"/>
                  </a:cubicBezTo>
                  <a:cubicBezTo>
                    <a:pt x="552978" y="291516"/>
                    <a:pt x="547932" y="305593"/>
                    <a:pt x="541401" y="318655"/>
                  </a:cubicBezTo>
                  <a:cubicBezTo>
                    <a:pt x="533954" y="333548"/>
                    <a:pt x="522928" y="346364"/>
                    <a:pt x="513692" y="360218"/>
                  </a:cubicBezTo>
                  <a:cubicBezTo>
                    <a:pt x="505561" y="400871"/>
                    <a:pt x="501957" y="433782"/>
                    <a:pt x="485983" y="471055"/>
                  </a:cubicBezTo>
                  <a:cubicBezTo>
                    <a:pt x="477847" y="490038"/>
                    <a:pt x="466410" y="507490"/>
                    <a:pt x="458274" y="526473"/>
                  </a:cubicBezTo>
                  <a:cubicBezTo>
                    <a:pt x="423858" y="606776"/>
                    <a:pt x="469959" y="529725"/>
                    <a:pt x="416710" y="609600"/>
                  </a:cubicBezTo>
                  <a:cubicBezTo>
                    <a:pt x="412092" y="628073"/>
                    <a:pt x="408327" y="646780"/>
                    <a:pt x="402856" y="665018"/>
                  </a:cubicBezTo>
                  <a:cubicBezTo>
                    <a:pt x="402849" y="665041"/>
                    <a:pt x="368223" y="768916"/>
                    <a:pt x="361292" y="789709"/>
                  </a:cubicBezTo>
                  <a:cubicBezTo>
                    <a:pt x="354758" y="809311"/>
                    <a:pt x="333583" y="869291"/>
                    <a:pt x="333583" y="886691"/>
                  </a:cubicBezTo>
                  <a:cubicBezTo>
                    <a:pt x="333583" y="901295"/>
                    <a:pt x="341684" y="858550"/>
                    <a:pt x="347437" y="845127"/>
                  </a:cubicBezTo>
                  <a:cubicBezTo>
                    <a:pt x="355573" y="826144"/>
                    <a:pt x="367011" y="808692"/>
                    <a:pt x="375147" y="789709"/>
                  </a:cubicBezTo>
                  <a:cubicBezTo>
                    <a:pt x="380900" y="776286"/>
                    <a:pt x="381909" y="760911"/>
                    <a:pt x="389001" y="748145"/>
                  </a:cubicBezTo>
                  <a:cubicBezTo>
                    <a:pt x="405174" y="719034"/>
                    <a:pt x="427285" y="693574"/>
                    <a:pt x="444419" y="665018"/>
                  </a:cubicBezTo>
                  <a:cubicBezTo>
                    <a:pt x="458274" y="641927"/>
                    <a:pt x="472905" y="619285"/>
                    <a:pt x="485983" y="595745"/>
                  </a:cubicBezTo>
                  <a:cubicBezTo>
                    <a:pt x="508569" y="555091"/>
                    <a:pt x="512370" y="533601"/>
                    <a:pt x="541401" y="498764"/>
                  </a:cubicBezTo>
                  <a:cubicBezTo>
                    <a:pt x="553944" y="483712"/>
                    <a:pt x="571577" y="473144"/>
                    <a:pt x="582965" y="457200"/>
                  </a:cubicBezTo>
                  <a:cubicBezTo>
                    <a:pt x="594969" y="440394"/>
                    <a:pt x="596070" y="416386"/>
                    <a:pt x="610674" y="401782"/>
                  </a:cubicBezTo>
                  <a:cubicBezTo>
                    <a:pt x="621000" y="391455"/>
                    <a:pt x="639175" y="394458"/>
                    <a:pt x="652237" y="387927"/>
                  </a:cubicBezTo>
                  <a:cubicBezTo>
                    <a:pt x="667130" y="380480"/>
                    <a:pt x="679946" y="369454"/>
                    <a:pt x="693801" y="360218"/>
                  </a:cubicBezTo>
                  <a:cubicBezTo>
                    <a:pt x="712274" y="369454"/>
                    <a:pt x="744575" y="367803"/>
                    <a:pt x="749219" y="387927"/>
                  </a:cubicBezTo>
                  <a:cubicBezTo>
                    <a:pt x="780968" y="525503"/>
                    <a:pt x="762429" y="522284"/>
                    <a:pt x="693801" y="568036"/>
                  </a:cubicBezTo>
                  <a:cubicBezTo>
                    <a:pt x="631832" y="660991"/>
                    <a:pt x="704832" y="569919"/>
                    <a:pt x="624528" y="623455"/>
                  </a:cubicBezTo>
                  <a:cubicBezTo>
                    <a:pt x="559273" y="666958"/>
                    <a:pt x="609396" y="662507"/>
                    <a:pt x="541401" y="692727"/>
                  </a:cubicBezTo>
                  <a:cubicBezTo>
                    <a:pt x="514711" y="704589"/>
                    <a:pt x="458274" y="720436"/>
                    <a:pt x="458274" y="720436"/>
                  </a:cubicBezTo>
                  <a:cubicBezTo>
                    <a:pt x="444419" y="734291"/>
                    <a:pt x="427578" y="745697"/>
                    <a:pt x="416710" y="762000"/>
                  </a:cubicBezTo>
                  <a:cubicBezTo>
                    <a:pt x="397015" y="791543"/>
                    <a:pt x="402856" y="826332"/>
                    <a:pt x="402856" y="858982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40" y="2958056"/>
            <a:ext cx="1238250" cy="2787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" name="Freeform 60"/>
          <p:cNvSpPr/>
          <p:nvPr/>
        </p:nvSpPr>
        <p:spPr>
          <a:xfrm>
            <a:off x="6324600" y="4275092"/>
            <a:ext cx="748018" cy="928255"/>
          </a:xfrm>
          <a:custGeom>
            <a:avLst/>
            <a:gdLst>
              <a:gd name="connsiteX0" fmla="*/ 236601 w 764258"/>
              <a:gd name="connsiteY0" fmla="*/ 762000 h 928255"/>
              <a:gd name="connsiteX1" fmla="*/ 153474 w 764258"/>
              <a:gd name="connsiteY1" fmla="*/ 748145 h 928255"/>
              <a:gd name="connsiteX2" fmla="*/ 98056 w 764258"/>
              <a:gd name="connsiteY2" fmla="*/ 665018 h 928255"/>
              <a:gd name="connsiteX3" fmla="*/ 70347 w 764258"/>
              <a:gd name="connsiteY3" fmla="*/ 623455 h 928255"/>
              <a:gd name="connsiteX4" fmla="*/ 42637 w 764258"/>
              <a:gd name="connsiteY4" fmla="*/ 581891 h 928255"/>
              <a:gd name="connsiteX5" fmla="*/ 14928 w 764258"/>
              <a:gd name="connsiteY5" fmla="*/ 526473 h 928255"/>
              <a:gd name="connsiteX6" fmla="*/ 28783 w 764258"/>
              <a:gd name="connsiteY6" fmla="*/ 318655 h 928255"/>
              <a:gd name="connsiteX7" fmla="*/ 70347 w 764258"/>
              <a:gd name="connsiteY7" fmla="*/ 304800 h 928255"/>
              <a:gd name="connsiteX8" fmla="*/ 111910 w 764258"/>
              <a:gd name="connsiteY8" fmla="*/ 346364 h 928255"/>
              <a:gd name="connsiteX9" fmla="*/ 167328 w 764258"/>
              <a:gd name="connsiteY9" fmla="*/ 443345 h 928255"/>
              <a:gd name="connsiteX10" fmla="*/ 195037 w 764258"/>
              <a:gd name="connsiteY10" fmla="*/ 775855 h 928255"/>
              <a:gd name="connsiteX11" fmla="*/ 222747 w 764258"/>
              <a:gd name="connsiteY11" fmla="*/ 928255 h 928255"/>
              <a:gd name="connsiteX12" fmla="*/ 250456 w 764258"/>
              <a:gd name="connsiteY12" fmla="*/ 845127 h 928255"/>
              <a:gd name="connsiteX13" fmla="*/ 264310 w 764258"/>
              <a:gd name="connsiteY13" fmla="*/ 762000 h 928255"/>
              <a:gd name="connsiteX14" fmla="*/ 305874 w 764258"/>
              <a:gd name="connsiteY14" fmla="*/ 429491 h 928255"/>
              <a:gd name="connsiteX15" fmla="*/ 333583 w 764258"/>
              <a:gd name="connsiteY15" fmla="*/ 332509 h 928255"/>
              <a:gd name="connsiteX16" fmla="*/ 361292 w 764258"/>
              <a:gd name="connsiteY16" fmla="*/ 277091 h 928255"/>
              <a:gd name="connsiteX17" fmla="*/ 402856 w 764258"/>
              <a:gd name="connsiteY17" fmla="*/ 152400 h 928255"/>
              <a:gd name="connsiteX18" fmla="*/ 416710 w 764258"/>
              <a:gd name="connsiteY18" fmla="*/ 110836 h 928255"/>
              <a:gd name="connsiteX19" fmla="*/ 444419 w 764258"/>
              <a:gd name="connsiteY19" fmla="*/ 55418 h 928255"/>
              <a:gd name="connsiteX20" fmla="*/ 472128 w 764258"/>
              <a:gd name="connsiteY20" fmla="*/ 13855 h 928255"/>
              <a:gd name="connsiteX21" fmla="*/ 513692 w 764258"/>
              <a:gd name="connsiteY21" fmla="*/ 0 h 928255"/>
              <a:gd name="connsiteX22" fmla="*/ 569110 w 764258"/>
              <a:gd name="connsiteY22" fmla="*/ 13855 h 928255"/>
              <a:gd name="connsiteX23" fmla="*/ 582965 w 764258"/>
              <a:gd name="connsiteY23" fmla="*/ 55418 h 928255"/>
              <a:gd name="connsiteX24" fmla="*/ 555256 w 764258"/>
              <a:gd name="connsiteY24" fmla="*/ 277091 h 928255"/>
              <a:gd name="connsiteX25" fmla="*/ 541401 w 764258"/>
              <a:gd name="connsiteY25" fmla="*/ 318655 h 928255"/>
              <a:gd name="connsiteX26" fmla="*/ 513692 w 764258"/>
              <a:gd name="connsiteY26" fmla="*/ 360218 h 928255"/>
              <a:gd name="connsiteX27" fmla="*/ 485983 w 764258"/>
              <a:gd name="connsiteY27" fmla="*/ 471055 h 928255"/>
              <a:gd name="connsiteX28" fmla="*/ 458274 w 764258"/>
              <a:gd name="connsiteY28" fmla="*/ 526473 h 928255"/>
              <a:gd name="connsiteX29" fmla="*/ 416710 w 764258"/>
              <a:gd name="connsiteY29" fmla="*/ 609600 h 928255"/>
              <a:gd name="connsiteX30" fmla="*/ 402856 w 764258"/>
              <a:gd name="connsiteY30" fmla="*/ 665018 h 928255"/>
              <a:gd name="connsiteX31" fmla="*/ 361292 w 764258"/>
              <a:gd name="connsiteY31" fmla="*/ 789709 h 928255"/>
              <a:gd name="connsiteX32" fmla="*/ 333583 w 764258"/>
              <a:gd name="connsiteY32" fmla="*/ 886691 h 928255"/>
              <a:gd name="connsiteX33" fmla="*/ 347437 w 764258"/>
              <a:gd name="connsiteY33" fmla="*/ 845127 h 928255"/>
              <a:gd name="connsiteX34" fmla="*/ 375147 w 764258"/>
              <a:gd name="connsiteY34" fmla="*/ 789709 h 928255"/>
              <a:gd name="connsiteX35" fmla="*/ 389001 w 764258"/>
              <a:gd name="connsiteY35" fmla="*/ 748145 h 928255"/>
              <a:gd name="connsiteX36" fmla="*/ 444419 w 764258"/>
              <a:gd name="connsiteY36" fmla="*/ 665018 h 928255"/>
              <a:gd name="connsiteX37" fmla="*/ 485983 w 764258"/>
              <a:gd name="connsiteY37" fmla="*/ 595745 h 928255"/>
              <a:gd name="connsiteX38" fmla="*/ 541401 w 764258"/>
              <a:gd name="connsiteY38" fmla="*/ 498764 h 928255"/>
              <a:gd name="connsiteX39" fmla="*/ 582965 w 764258"/>
              <a:gd name="connsiteY39" fmla="*/ 457200 h 928255"/>
              <a:gd name="connsiteX40" fmla="*/ 610674 w 764258"/>
              <a:gd name="connsiteY40" fmla="*/ 401782 h 928255"/>
              <a:gd name="connsiteX41" fmla="*/ 652237 w 764258"/>
              <a:gd name="connsiteY41" fmla="*/ 387927 h 928255"/>
              <a:gd name="connsiteX42" fmla="*/ 693801 w 764258"/>
              <a:gd name="connsiteY42" fmla="*/ 360218 h 928255"/>
              <a:gd name="connsiteX43" fmla="*/ 749219 w 764258"/>
              <a:gd name="connsiteY43" fmla="*/ 387927 h 928255"/>
              <a:gd name="connsiteX44" fmla="*/ 693801 w 764258"/>
              <a:gd name="connsiteY44" fmla="*/ 568036 h 928255"/>
              <a:gd name="connsiteX45" fmla="*/ 624528 w 764258"/>
              <a:gd name="connsiteY45" fmla="*/ 623455 h 928255"/>
              <a:gd name="connsiteX46" fmla="*/ 541401 w 764258"/>
              <a:gd name="connsiteY46" fmla="*/ 692727 h 928255"/>
              <a:gd name="connsiteX47" fmla="*/ 458274 w 764258"/>
              <a:gd name="connsiteY47" fmla="*/ 720436 h 928255"/>
              <a:gd name="connsiteX48" fmla="*/ 416710 w 764258"/>
              <a:gd name="connsiteY48" fmla="*/ 762000 h 928255"/>
              <a:gd name="connsiteX49" fmla="*/ 402856 w 764258"/>
              <a:gd name="connsiteY49" fmla="*/ 858982 h 9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64258" h="928255">
                <a:moveTo>
                  <a:pt x="236601" y="762000"/>
                </a:moveTo>
                <a:cubicBezTo>
                  <a:pt x="208892" y="757382"/>
                  <a:pt x="176487" y="764254"/>
                  <a:pt x="153474" y="748145"/>
                </a:cubicBezTo>
                <a:cubicBezTo>
                  <a:pt x="126192" y="729047"/>
                  <a:pt x="116529" y="692727"/>
                  <a:pt x="98056" y="665018"/>
                </a:cubicBezTo>
                <a:lnTo>
                  <a:pt x="70347" y="623455"/>
                </a:lnTo>
                <a:cubicBezTo>
                  <a:pt x="61110" y="609600"/>
                  <a:pt x="50084" y="596784"/>
                  <a:pt x="42637" y="581891"/>
                </a:cubicBezTo>
                <a:lnTo>
                  <a:pt x="14928" y="526473"/>
                </a:lnTo>
                <a:cubicBezTo>
                  <a:pt x="1044" y="443165"/>
                  <a:pt x="-15583" y="407386"/>
                  <a:pt x="28783" y="318655"/>
                </a:cubicBezTo>
                <a:cubicBezTo>
                  <a:pt x="35314" y="305593"/>
                  <a:pt x="56492" y="309418"/>
                  <a:pt x="70347" y="304800"/>
                </a:cubicBezTo>
                <a:cubicBezTo>
                  <a:pt x="84201" y="318655"/>
                  <a:pt x="99367" y="331312"/>
                  <a:pt x="111910" y="346364"/>
                </a:cubicBezTo>
                <a:cubicBezTo>
                  <a:pt x="136389" y="375740"/>
                  <a:pt x="150388" y="409465"/>
                  <a:pt x="167328" y="443345"/>
                </a:cubicBezTo>
                <a:cubicBezTo>
                  <a:pt x="200310" y="674212"/>
                  <a:pt x="159988" y="372790"/>
                  <a:pt x="195037" y="775855"/>
                </a:cubicBezTo>
                <a:cubicBezTo>
                  <a:pt x="197764" y="807214"/>
                  <a:pt x="215957" y="894304"/>
                  <a:pt x="222747" y="928255"/>
                </a:cubicBezTo>
                <a:cubicBezTo>
                  <a:pt x="231983" y="900546"/>
                  <a:pt x="245654" y="873938"/>
                  <a:pt x="250456" y="845127"/>
                </a:cubicBezTo>
                <a:cubicBezTo>
                  <a:pt x="255074" y="817418"/>
                  <a:pt x="260597" y="789845"/>
                  <a:pt x="264310" y="762000"/>
                </a:cubicBezTo>
                <a:cubicBezTo>
                  <a:pt x="279073" y="651281"/>
                  <a:pt x="278784" y="537855"/>
                  <a:pt x="305874" y="429491"/>
                </a:cubicBezTo>
                <a:cubicBezTo>
                  <a:pt x="312906" y="401363"/>
                  <a:pt x="321656" y="360339"/>
                  <a:pt x="333583" y="332509"/>
                </a:cubicBezTo>
                <a:cubicBezTo>
                  <a:pt x="341719" y="313526"/>
                  <a:pt x="353878" y="296367"/>
                  <a:pt x="361292" y="277091"/>
                </a:cubicBezTo>
                <a:cubicBezTo>
                  <a:pt x="377020" y="236199"/>
                  <a:pt x="389002" y="193964"/>
                  <a:pt x="402856" y="152400"/>
                </a:cubicBezTo>
                <a:cubicBezTo>
                  <a:pt x="407474" y="138545"/>
                  <a:pt x="410179" y="123898"/>
                  <a:pt x="416710" y="110836"/>
                </a:cubicBezTo>
                <a:cubicBezTo>
                  <a:pt x="425946" y="92363"/>
                  <a:pt x="434172" y="73350"/>
                  <a:pt x="444419" y="55418"/>
                </a:cubicBezTo>
                <a:cubicBezTo>
                  <a:pt x="452680" y="40961"/>
                  <a:pt x="459126" y="24257"/>
                  <a:pt x="472128" y="13855"/>
                </a:cubicBezTo>
                <a:cubicBezTo>
                  <a:pt x="483532" y="4732"/>
                  <a:pt x="499837" y="4618"/>
                  <a:pt x="513692" y="0"/>
                </a:cubicBezTo>
                <a:cubicBezTo>
                  <a:pt x="532165" y="4618"/>
                  <a:pt x="554241" y="1960"/>
                  <a:pt x="569110" y="13855"/>
                </a:cubicBezTo>
                <a:cubicBezTo>
                  <a:pt x="580514" y="22978"/>
                  <a:pt x="583733" y="40834"/>
                  <a:pt x="582965" y="55418"/>
                </a:cubicBezTo>
                <a:cubicBezTo>
                  <a:pt x="579051" y="129781"/>
                  <a:pt x="566870" y="203536"/>
                  <a:pt x="555256" y="277091"/>
                </a:cubicBezTo>
                <a:cubicBezTo>
                  <a:pt x="552978" y="291516"/>
                  <a:pt x="547932" y="305593"/>
                  <a:pt x="541401" y="318655"/>
                </a:cubicBezTo>
                <a:cubicBezTo>
                  <a:pt x="533954" y="333548"/>
                  <a:pt x="522928" y="346364"/>
                  <a:pt x="513692" y="360218"/>
                </a:cubicBezTo>
                <a:cubicBezTo>
                  <a:pt x="505561" y="400871"/>
                  <a:pt x="501957" y="433782"/>
                  <a:pt x="485983" y="471055"/>
                </a:cubicBezTo>
                <a:cubicBezTo>
                  <a:pt x="477847" y="490038"/>
                  <a:pt x="466410" y="507490"/>
                  <a:pt x="458274" y="526473"/>
                </a:cubicBezTo>
                <a:cubicBezTo>
                  <a:pt x="423858" y="606776"/>
                  <a:pt x="469959" y="529725"/>
                  <a:pt x="416710" y="609600"/>
                </a:cubicBezTo>
                <a:cubicBezTo>
                  <a:pt x="412092" y="628073"/>
                  <a:pt x="408327" y="646780"/>
                  <a:pt x="402856" y="665018"/>
                </a:cubicBezTo>
                <a:cubicBezTo>
                  <a:pt x="402849" y="665041"/>
                  <a:pt x="368223" y="768916"/>
                  <a:pt x="361292" y="789709"/>
                </a:cubicBezTo>
                <a:cubicBezTo>
                  <a:pt x="354758" y="809311"/>
                  <a:pt x="333583" y="869291"/>
                  <a:pt x="333583" y="886691"/>
                </a:cubicBezTo>
                <a:cubicBezTo>
                  <a:pt x="333583" y="901295"/>
                  <a:pt x="341684" y="858550"/>
                  <a:pt x="347437" y="845127"/>
                </a:cubicBezTo>
                <a:cubicBezTo>
                  <a:pt x="355573" y="826144"/>
                  <a:pt x="367011" y="808692"/>
                  <a:pt x="375147" y="789709"/>
                </a:cubicBezTo>
                <a:cubicBezTo>
                  <a:pt x="380900" y="776286"/>
                  <a:pt x="381909" y="760911"/>
                  <a:pt x="389001" y="748145"/>
                </a:cubicBezTo>
                <a:cubicBezTo>
                  <a:pt x="405174" y="719034"/>
                  <a:pt x="427285" y="693574"/>
                  <a:pt x="444419" y="665018"/>
                </a:cubicBezTo>
                <a:cubicBezTo>
                  <a:pt x="458274" y="641927"/>
                  <a:pt x="472905" y="619285"/>
                  <a:pt x="485983" y="595745"/>
                </a:cubicBezTo>
                <a:cubicBezTo>
                  <a:pt x="508569" y="555091"/>
                  <a:pt x="512370" y="533601"/>
                  <a:pt x="541401" y="498764"/>
                </a:cubicBezTo>
                <a:cubicBezTo>
                  <a:pt x="553944" y="483712"/>
                  <a:pt x="571577" y="473144"/>
                  <a:pt x="582965" y="457200"/>
                </a:cubicBezTo>
                <a:cubicBezTo>
                  <a:pt x="594969" y="440394"/>
                  <a:pt x="596070" y="416386"/>
                  <a:pt x="610674" y="401782"/>
                </a:cubicBezTo>
                <a:cubicBezTo>
                  <a:pt x="621000" y="391455"/>
                  <a:pt x="639175" y="394458"/>
                  <a:pt x="652237" y="387927"/>
                </a:cubicBezTo>
                <a:cubicBezTo>
                  <a:pt x="667130" y="380480"/>
                  <a:pt x="679946" y="369454"/>
                  <a:pt x="693801" y="360218"/>
                </a:cubicBezTo>
                <a:cubicBezTo>
                  <a:pt x="712274" y="369454"/>
                  <a:pt x="744575" y="367803"/>
                  <a:pt x="749219" y="387927"/>
                </a:cubicBezTo>
                <a:cubicBezTo>
                  <a:pt x="780968" y="525503"/>
                  <a:pt x="762429" y="522284"/>
                  <a:pt x="693801" y="568036"/>
                </a:cubicBezTo>
                <a:cubicBezTo>
                  <a:pt x="631832" y="660991"/>
                  <a:pt x="704832" y="569919"/>
                  <a:pt x="624528" y="623455"/>
                </a:cubicBezTo>
                <a:cubicBezTo>
                  <a:pt x="559273" y="666958"/>
                  <a:pt x="609396" y="662507"/>
                  <a:pt x="541401" y="692727"/>
                </a:cubicBezTo>
                <a:cubicBezTo>
                  <a:pt x="514711" y="704589"/>
                  <a:pt x="458274" y="720436"/>
                  <a:pt x="458274" y="720436"/>
                </a:cubicBezTo>
                <a:cubicBezTo>
                  <a:pt x="444419" y="734291"/>
                  <a:pt x="427578" y="745697"/>
                  <a:pt x="416710" y="762000"/>
                </a:cubicBezTo>
                <a:cubicBezTo>
                  <a:pt x="397015" y="791543"/>
                  <a:pt x="402856" y="826332"/>
                  <a:pt x="402856" y="858982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343CEAD-9DB9-46F0-A085-404214D585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11" b="100000" l="10000" r="90000">
                        <a14:foregroundMark x1="72000" y1="27948" x2="66154" y2="51338"/>
                        <a14:foregroundMark x1="25462" y1="60357" x2="28308" y2="71060"/>
                        <a14:foregroundMark x1="26538" y1="60852" x2="30462" y2="67096"/>
                        <a14:foregroundMark x1="28923" y1="61744" x2="33077" y2="68484"/>
                        <a14:foregroundMark x1="28308" y1="51041" x2="30231" y2="61447"/>
                        <a14:foregroundMark x1="27231" y1="46779" x2="33308" y2="70763"/>
                        <a14:backgroundMark x1="44231" y1="46581" x2="50846" y2="89098"/>
                        <a14:backgroundMark x1="62385" y1="57780" x2="61538" y2="87413"/>
                        <a14:backgroundMark x1="58923" y1="63132" x2="58923" y2="77007"/>
                        <a14:backgroundMark x1="63692" y1="62339" x2="67000" y2="84341"/>
                        <a14:backgroundMark x1="65231" y1="64024" x2="65231" y2="64024"/>
                        <a14:backgroundMark x1="70077" y1="59762" x2="91308" y2="60654"/>
                        <a14:backgroundMark x1="71615" y1="64321" x2="90385" y2="66501"/>
                        <a14:backgroundMark x1="71385" y1="63726" x2="71385" y2="63726"/>
                        <a14:backgroundMark x1="70308" y1="62636" x2="71615" y2="66303"/>
                        <a14:backgroundMark x1="70692" y1="56095" x2="88000" y2="55798"/>
                        <a14:backgroundMark x1="47538" y1="56987" x2="50154" y2="46779"/>
                        <a14:backgroundMark x1="50846" y1="58375" x2="51462" y2="46283"/>
                        <a14:backgroundMark x1="53692" y1="58077" x2="54077" y2="44301"/>
                        <a14:backgroundMark x1="55000" y1="53320" x2="56923" y2="46581"/>
                        <a14:backgroundMark x1="47538" y1="61447" x2="58692" y2="81467"/>
                        <a14:backgroundMark x1="44231" y1="68484" x2="46231" y2="80377"/>
                        <a14:backgroundMark x1="37462" y1="47968" x2="43385" y2="76412"/>
                        <a14:backgroundMark x1="21538" y1="58077" x2="9462" y2="59167"/>
                        <a14:backgroundMark x1="10769" y1="51041" x2="21308" y2="62240"/>
                        <a14:backgroundMark x1="14538" y1="52428" x2="22846" y2="56690"/>
                        <a14:backgroundMark x1="11923" y1="65411" x2="23077" y2="66799"/>
                        <a14:backgroundMark x1="16692" y1="69078" x2="21692" y2="70763"/>
                        <a14:backgroundMark x1="12769" y1="73538" x2="22846" y2="81962"/>
                        <a14:backgroundMark x1="30923" y1="78593" x2="37692" y2="78593"/>
                        <a14:backgroundMark x1="33308" y1="66501" x2="51231" y2="67393"/>
                        <a14:backgroundMark x1="34846" y1="51536" x2="38154" y2="56095"/>
                        <a14:backgroundMark x1="35077" y1="65114" x2="38538" y2="66204"/>
                        <a14:backgroundMark x1="39692" y1="47076" x2="59769" y2="43409"/>
                        <a14:backgroundMark x1="36154" y1="46779" x2="42077" y2="37760"/>
                        <a14:backgroundMark x1="77462" y1="48761" x2="96769" y2="48167"/>
                        <a14:backgroundMark x1="63308" y1="45094" x2="60846" y2="44202"/>
                        <a14:backgroundMark x1="39462" y1="69871" x2="39846" y2="74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01" r="12229"/>
          <a:stretch/>
        </p:blipFill>
        <p:spPr>
          <a:xfrm>
            <a:off x="8201768" y="4300989"/>
            <a:ext cx="920771" cy="2061599"/>
          </a:xfrm>
          <a:prstGeom prst="rect">
            <a:avLst/>
          </a:prstGeom>
        </p:spPr>
      </p:pic>
      <p:sp>
        <p:nvSpPr>
          <p:cNvPr id="63" name="Freeform 62"/>
          <p:cNvSpPr/>
          <p:nvPr/>
        </p:nvSpPr>
        <p:spPr>
          <a:xfrm>
            <a:off x="5397983" y="4934969"/>
            <a:ext cx="748018" cy="928255"/>
          </a:xfrm>
          <a:custGeom>
            <a:avLst/>
            <a:gdLst>
              <a:gd name="connsiteX0" fmla="*/ 236601 w 764258"/>
              <a:gd name="connsiteY0" fmla="*/ 762000 h 928255"/>
              <a:gd name="connsiteX1" fmla="*/ 153474 w 764258"/>
              <a:gd name="connsiteY1" fmla="*/ 748145 h 928255"/>
              <a:gd name="connsiteX2" fmla="*/ 98056 w 764258"/>
              <a:gd name="connsiteY2" fmla="*/ 665018 h 928255"/>
              <a:gd name="connsiteX3" fmla="*/ 70347 w 764258"/>
              <a:gd name="connsiteY3" fmla="*/ 623455 h 928255"/>
              <a:gd name="connsiteX4" fmla="*/ 42637 w 764258"/>
              <a:gd name="connsiteY4" fmla="*/ 581891 h 928255"/>
              <a:gd name="connsiteX5" fmla="*/ 14928 w 764258"/>
              <a:gd name="connsiteY5" fmla="*/ 526473 h 928255"/>
              <a:gd name="connsiteX6" fmla="*/ 28783 w 764258"/>
              <a:gd name="connsiteY6" fmla="*/ 318655 h 928255"/>
              <a:gd name="connsiteX7" fmla="*/ 70347 w 764258"/>
              <a:gd name="connsiteY7" fmla="*/ 304800 h 928255"/>
              <a:gd name="connsiteX8" fmla="*/ 111910 w 764258"/>
              <a:gd name="connsiteY8" fmla="*/ 346364 h 928255"/>
              <a:gd name="connsiteX9" fmla="*/ 167328 w 764258"/>
              <a:gd name="connsiteY9" fmla="*/ 443345 h 928255"/>
              <a:gd name="connsiteX10" fmla="*/ 195037 w 764258"/>
              <a:gd name="connsiteY10" fmla="*/ 775855 h 928255"/>
              <a:gd name="connsiteX11" fmla="*/ 222747 w 764258"/>
              <a:gd name="connsiteY11" fmla="*/ 928255 h 928255"/>
              <a:gd name="connsiteX12" fmla="*/ 250456 w 764258"/>
              <a:gd name="connsiteY12" fmla="*/ 845127 h 928255"/>
              <a:gd name="connsiteX13" fmla="*/ 264310 w 764258"/>
              <a:gd name="connsiteY13" fmla="*/ 762000 h 928255"/>
              <a:gd name="connsiteX14" fmla="*/ 305874 w 764258"/>
              <a:gd name="connsiteY14" fmla="*/ 429491 h 928255"/>
              <a:gd name="connsiteX15" fmla="*/ 333583 w 764258"/>
              <a:gd name="connsiteY15" fmla="*/ 332509 h 928255"/>
              <a:gd name="connsiteX16" fmla="*/ 361292 w 764258"/>
              <a:gd name="connsiteY16" fmla="*/ 277091 h 928255"/>
              <a:gd name="connsiteX17" fmla="*/ 402856 w 764258"/>
              <a:gd name="connsiteY17" fmla="*/ 152400 h 928255"/>
              <a:gd name="connsiteX18" fmla="*/ 416710 w 764258"/>
              <a:gd name="connsiteY18" fmla="*/ 110836 h 928255"/>
              <a:gd name="connsiteX19" fmla="*/ 444419 w 764258"/>
              <a:gd name="connsiteY19" fmla="*/ 55418 h 928255"/>
              <a:gd name="connsiteX20" fmla="*/ 472128 w 764258"/>
              <a:gd name="connsiteY20" fmla="*/ 13855 h 928255"/>
              <a:gd name="connsiteX21" fmla="*/ 513692 w 764258"/>
              <a:gd name="connsiteY21" fmla="*/ 0 h 928255"/>
              <a:gd name="connsiteX22" fmla="*/ 569110 w 764258"/>
              <a:gd name="connsiteY22" fmla="*/ 13855 h 928255"/>
              <a:gd name="connsiteX23" fmla="*/ 582965 w 764258"/>
              <a:gd name="connsiteY23" fmla="*/ 55418 h 928255"/>
              <a:gd name="connsiteX24" fmla="*/ 555256 w 764258"/>
              <a:gd name="connsiteY24" fmla="*/ 277091 h 928255"/>
              <a:gd name="connsiteX25" fmla="*/ 541401 w 764258"/>
              <a:gd name="connsiteY25" fmla="*/ 318655 h 928255"/>
              <a:gd name="connsiteX26" fmla="*/ 513692 w 764258"/>
              <a:gd name="connsiteY26" fmla="*/ 360218 h 928255"/>
              <a:gd name="connsiteX27" fmla="*/ 485983 w 764258"/>
              <a:gd name="connsiteY27" fmla="*/ 471055 h 928255"/>
              <a:gd name="connsiteX28" fmla="*/ 458274 w 764258"/>
              <a:gd name="connsiteY28" fmla="*/ 526473 h 928255"/>
              <a:gd name="connsiteX29" fmla="*/ 416710 w 764258"/>
              <a:gd name="connsiteY29" fmla="*/ 609600 h 928255"/>
              <a:gd name="connsiteX30" fmla="*/ 402856 w 764258"/>
              <a:gd name="connsiteY30" fmla="*/ 665018 h 928255"/>
              <a:gd name="connsiteX31" fmla="*/ 361292 w 764258"/>
              <a:gd name="connsiteY31" fmla="*/ 789709 h 928255"/>
              <a:gd name="connsiteX32" fmla="*/ 333583 w 764258"/>
              <a:gd name="connsiteY32" fmla="*/ 886691 h 928255"/>
              <a:gd name="connsiteX33" fmla="*/ 347437 w 764258"/>
              <a:gd name="connsiteY33" fmla="*/ 845127 h 928255"/>
              <a:gd name="connsiteX34" fmla="*/ 375147 w 764258"/>
              <a:gd name="connsiteY34" fmla="*/ 789709 h 928255"/>
              <a:gd name="connsiteX35" fmla="*/ 389001 w 764258"/>
              <a:gd name="connsiteY35" fmla="*/ 748145 h 928255"/>
              <a:gd name="connsiteX36" fmla="*/ 444419 w 764258"/>
              <a:gd name="connsiteY36" fmla="*/ 665018 h 928255"/>
              <a:gd name="connsiteX37" fmla="*/ 485983 w 764258"/>
              <a:gd name="connsiteY37" fmla="*/ 595745 h 928255"/>
              <a:gd name="connsiteX38" fmla="*/ 541401 w 764258"/>
              <a:gd name="connsiteY38" fmla="*/ 498764 h 928255"/>
              <a:gd name="connsiteX39" fmla="*/ 582965 w 764258"/>
              <a:gd name="connsiteY39" fmla="*/ 457200 h 928255"/>
              <a:gd name="connsiteX40" fmla="*/ 610674 w 764258"/>
              <a:gd name="connsiteY40" fmla="*/ 401782 h 928255"/>
              <a:gd name="connsiteX41" fmla="*/ 652237 w 764258"/>
              <a:gd name="connsiteY41" fmla="*/ 387927 h 928255"/>
              <a:gd name="connsiteX42" fmla="*/ 693801 w 764258"/>
              <a:gd name="connsiteY42" fmla="*/ 360218 h 928255"/>
              <a:gd name="connsiteX43" fmla="*/ 749219 w 764258"/>
              <a:gd name="connsiteY43" fmla="*/ 387927 h 928255"/>
              <a:gd name="connsiteX44" fmla="*/ 693801 w 764258"/>
              <a:gd name="connsiteY44" fmla="*/ 568036 h 928255"/>
              <a:gd name="connsiteX45" fmla="*/ 624528 w 764258"/>
              <a:gd name="connsiteY45" fmla="*/ 623455 h 928255"/>
              <a:gd name="connsiteX46" fmla="*/ 541401 w 764258"/>
              <a:gd name="connsiteY46" fmla="*/ 692727 h 928255"/>
              <a:gd name="connsiteX47" fmla="*/ 458274 w 764258"/>
              <a:gd name="connsiteY47" fmla="*/ 720436 h 928255"/>
              <a:gd name="connsiteX48" fmla="*/ 416710 w 764258"/>
              <a:gd name="connsiteY48" fmla="*/ 762000 h 928255"/>
              <a:gd name="connsiteX49" fmla="*/ 402856 w 764258"/>
              <a:gd name="connsiteY49" fmla="*/ 858982 h 9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64258" h="928255">
                <a:moveTo>
                  <a:pt x="236601" y="762000"/>
                </a:moveTo>
                <a:cubicBezTo>
                  <a:pt x="208892" y="757382"/>
                  <a:pt x="176487" y="764254"/>
                  <a:pt x="153474" y="748145"/>
                </a:cubicBezTo>
                <a:cubicBezTo>
                  <a:pt x="126192" y="729047"/>
                  <a:pt x="116529" y="692727"/>
                  <a:pt x="98056" y="665018"/>
                </a:cubicBezTo>
                <a:lnTo>
                  <a:pt x="70347" y="623455"/>
                </a:lnTo>
                <a:cubicBezTo>
                  <a:pt x="61110" y="609600"/>
                  <a:pt x="50084" y="596784"/>
                  <a:pt x="42637" y="581891"/>
                </a:cubicBezTo>
                <a:lnTo>
                  <a:pt x="14928" y="526473"/>
                </a:lnTo>
                <a:cubicBezTo>
                  <a:pt x="1044" y="443165"/>
                  <a:pt x="-15583" y="407386"/>
                  <a:pt x="28783" y="318655"/>
                </a:cubicBezTo>
                <a:cubicBezTo>
                  <a:pt x="35314" y="305593"/>
                  <a:pt x="56492" y="309418"/>
                  <a:pt x="70347" y="304800"/>
                </a:cubicBezTo>
                <a:cubicBezTo>
                  <a:pt x="84201" y="318655"/>
                  <a:pt x="99367" y="331312"/>
                  <a:pt x="111910" y="346364"/>
                </a:cubicBezTo>
                <a:cubicBezTo>
                  <a:pt x="136389" y="375740"/>
                  <a:pt x="150388" y="409465"/>
                  <a:pt x="167328" y="443345"/>
                </a:cubicBezTo>
                <a:cubicBezTo>
                  <a:pt x="200310" y="674212"/>
                  <a:pt x="159988" y="372790"/>
                  <a:pt x="195037" y="775855"/>
                </a:cubicBezTo>
                <a:cubicBezTo>
                  <a:pt x="197764" y="807214"/>
                  <a:pt x="215957" y="894304"/>
                  <a:pt x="222747" y="928255"/>
                </a:cubicBezTo>
                <a:cubicBezTo>
                  <a:pt x="231983" y="900546"/>
                  <a:pt x="245654" y="873938"/>
                  <a:pt x="250456" y="845127"/>
                </a:cubicBezTo>
                <a:cubicBezTo>
                  <a:pt x="255074" y="817418"/>
                  <a:pt x="260597" y="789845"/>
                  <a:pt x="264310" y="762000"/>
                </a:cubicBezTo>
                <a:cubicBezTo>
                  <a:pt x="279073" y="651281"/>
                  <a:pt x="278784" y="537855"/>
                  <a:pt x="305874" y="429491"/>
                </a:cubicBezTo>
                <a:cubicBezTo>
                  <a:pt x="312906" y="401363"/>
                  <a:pt x="321656" y="360339"/>
                  <a:pt x="333583" y="332509"/>
                </a:cubicBezTo>
                <a:cubicBezTo>
                  <a:pt x="341719" y="313526"/>
                  <a:pt x="353878" y="296367"/>
                  <a:pt x="361292" y="277091"/>
                </a:cubicBezTo>
                <a:cubicBezTo>
                  <a:pt x="377020" y="236199"/>
                  <a:pt x="389002" y="193964"/>
                  <a:pt x="402856" y="152400"/>
                </a:cubicBezTo>
                <a:cubicBezTo>
                  <a:pt x="407474" y="138545"/>
                  <a:pt x="410179" y="123898"/>
                  <a:pt x="416710" y="110836"/>
                </a:cubicBezTo>
                <a:cubicBezTo>
                  <a:pt x="425946" y="92363"/>
                  <a:pt x="434172" y="73350"/>
                  <a:pt x="444419" y="55418"/>
                </a:cubicBezTo>
                <a:cubicBezTo>
                  <a:pt x="452680" y="40961"/>
                  <a:pt x="459126" y="24257"/>
                  <a:pt x="472128" y="13855"/>
                </a:cubicBezTo>
                <a:cubicBezTo>
                  <a:pt x="483532" y="4732"/>
                  <a:pt x="499837" y="4618"/>
                  <a:pt x="513692" y="0"/>
                </a:cubicBezTo>
                <a:cubicBezTo>
                  <a:pt x="532165" y="4618"/>
                  <a:pt x="554241" y="1960"/>
                  <a:pt x="569110" y="13855"/>
                </a:cubicBezTo>
                <a:cubicBezTo>
                  <a:pt x="580514" y="22978"/>
                  <a:pt x="583733" y="40834"/>
                  <a:pt x="582965" y="55418"/>
                </a:cubicBezTo>
                <a:cubicBezTo>
                  <a:pt x="579051" y="129781"/>
                  <a:pt x="566870" y="203536"/>
                  <a:pt x="555256" y="277091"/>
                </a:cubicBezTo>
                <a:cubicBezTo>
                  <a:pt x="552978" y="291516"/>
                  <a:pt x="547932" y="305593"/>
                  <a:pt x="541401" y="318655"/>
                </a:cubicBezTo>
                <a:cubicBezTo>
                  <a:pt x="533954" y="333548"/>
                  <a:pt x="522928" y="346364"/>
                  <a:pt x="513692" y="360218"/>
                </a:cubicBezTo>
                <a:cubicBezTo>
                  <a:pt x="505561" y="400871"/>
                  <a:pt x="501957" y="433782"/>
                  <a:pt x="485983" y="471055"/>
                </a:cubicBezTo>
                <a:cubicBezTo>
                  <a:pt x="477847" y="490038"/>
                  <a:pt x="466410" y="507490"/>
                  <a:pt x="458274" y="526473"/>
                </a:cubicBezTo>
                <a:cubicBezTo>
                  <a:pt x="423858" y="606776"/>
                  <a:pt x="469959" y="529725"/>
                  <a:pt x="416710" y="609600"/>
                </a:cubicBezTo>
                <a:cubicBezTo>
                  <a:pt x="412092" y="628073"/>
                  <a:pt x="408327" y="646780"/>
                  <a:pt x="402856" y="665018"/>
                </a:cubicBezTo>
                <a:cubicBezTo>
                  <a:pt x="402849" y="665041"/>
                  <a:pt x="368223" y="768916"/>
                  <a:pt x="361292" y="789709"/>
                </a:cubicBezTo>
                <a:cubicBezTo>
                  <a:pt x="354758" y="809311"/>
                  <a:pt x="333583" y="869291"/>
                  <a:pt x="333583" y="886691"/>
                </a:cubicBezTo>
                <a:cubicBezTo>
                  <a:pt x="333583" y="901295"/>
                  <a:pt x="341684" y="858550"/>
                  <a:pt x="347437" y="845127"/>
                </a:cubicBezTo>
                <a:cubicBezTo>
                  <a:pt x="355573" y="826144"/>
                  <a:pt x="367011" y="808692"/>
                  <a:pt x="375147" y="789709"/>
                </a:cubicBezTo>
                <a:cubicBezTo>
                  <a:pt x="380900" y="776286"/>
                  <a:pt x="381909" y="760911"/>
                  <a:pt x="389001" y="748145"/>
                </a:cubicBezTo>
                <a:cubicBezTo>
                  <a:pt x="405174" y="719034"/>
                  <a:pt x="427285" y="693574"/>
                  <a:pt x="444419" y="665018"/>
                </a:cubicBezTo>
                <a:cubicBezTo>
                  <a:pt x="458274" y="641927"/>
                  <a:pt x="472905" y="619285"/>
                  <a:pt x="485983" y="595745"/>
                </a:cubicBezTo>
                <a:cubicBezTo>
                  <a:pt x="508569" y="555091"/>
                  <a:pt x="512370" y="533601"/>
                  <a:pt x="541401" y="498764"/>
                </a:cubicBezTo>
                <a:cubicBezTo>
                  <a:pt x="553944" y="483712"/>
                  <a:pt x="571577" y="473144"/>
                  <a:pt x="582965" y="457200"/>
                </a:cubicBezTo>
                <a:cubicBezTo>
                  <a:pt x="594969" y="440394"/>
                  <a:pt x="596070" y="416386"/>
                  <a:pt x="610674" y="401782"/>
                </a:cubicBezTo>
                <a:cubicBezTo>
                  <a:pt x="621000" y="391455"/>
                  <a:pt x="639175" y="394458"/>
                  <a:pt x="652237" y="387927"/>
                </a:cubicBezTo>
                <a:cubicBezTo>
                  <a:pt x="667130" y="380480"/>
                  <a:pt x="679946" y="369454"/>
                  <a:pt x="693801" y="360218"/>
                </a:cubicBezTo>
                <a:cubicBezTo>
                  <a:pt x="712274" y="369454"/>
                  <a:pt x="744575" y="367803"/>
                  <a:pt x="749219" y="387927"/>
                </a:cubicBezTo>
                <a:cubicBezTo>
                  <a:pt x="780968" y="525503"/>
                  <a:pt x="762429" y="522284"/>
                  <a:pt x="693801" y="568036"/>
                </a:cubicBezTo>
                <a:cubicBezTo>
                  <a:pt x="631832" y="660991"/>
                  <a:pt x="704832" y="569919"/>
                  <a:pt x="624528" y="623455"/>
                </a:cubicBezTo>
                <a:cubicBezTo>
                  <a:pt x="559273" y="666958"/>
                  <a:pt x="609396" y="662507"/>
                  <a:pt x="541401" y="692727"/>
                </a:cubicBezTo>
                <a:cubicBezTo>
                  <a:pt x="514711" y="704589"/>
                  <a:pt x="458274" y="720436"/>
                  <a:pt x="458274" y="720436"/>
                </a:cubicBezTo>
                <a:cubicBezTo>
                  <a:pt x="444419" y="734291"/>
                  <a:pt x="427578" y="745697"/>
                  <a:pt x="416710" y="762000"/>
                </a:cubicBezTo>
                <a:cubicBezTo>
                  <a:pt x="397015" y="791543"/>
                  <a:pt x="402856" y="826332"/>
                  <a:pt x="402856" y="858982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B343CEAD-9DB9-46F0-A085-404214D585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11" b="100000" l="10000" r="90000">
                        <a14:foregroundMark x1="72000" y1="27948" x2="66154" y2="51338"/>
                        <a14:foregroundMark x1="25462" y1="60357" x2="28308" y2="71060"/>
                        <a14:foregroundMark x1="26538" y1="60852" x2="30462" y2="67096"/>
                        <a14:foregroundMark x1="28923" y1="61744" x2="33077" y2="68484"/>
                        <a14:foregroundMark x1="28308" y1="51041" x2="30231" y2="61447"/>
                        <a14:foregroundMark x1="27231" y1="46779" x2="33308" y2="70763"/>
                        <a14:backgroundMark x1="44231" y1="46581" x2="50846" y2="89098"/>
                        <a14:backgroundMark x1="62385" y1="57780" x2="61538" y2="87413"/>
                        <a14:backgroundMark x1="58923" y1="63132" x2="58923" y2="77007"/>
                        <a14:backgroundMark x1="63692" y1="62339" x2="67000" y2="84341"/>
                        <a14:backgroundMark x1="65231" y1="64024" x2="65231" y2="64024"/>
                        <a14:backgroundMark x1="70077" y1="59762" x2="91308" y2="60654"/>
                        <a14:backgroundMark x1="71615" y1="64321" x2="90385" y2="66501"/>
                        <a14:backgroundMark x1="71385" y1="63726" x2="71385" y2="63726"/>
                        <a14:backgroundMark x1="70308" y1="62636" x2="71615" y2="66303"/>
                        <a14:backgroundMark x1="70692" y1="56095" x2="88000" y2="55798"/>
                        <a14:backgroundMark x1="47538" y1="56987" x2="50154" y2="46779"/>
                        <a14:backgroundMark x1="50846" y1="58375" x2="51462" y2="46283"/>
                        <a14:backgroundMark x1="53692" y1="58077" x2="54077" y2="44301"/>
                        <a14:backgroundMark x1="55000" y1="53320" x2="56923" y2="46581"/>
                        <a14:backgroundMark x1="47538" y1="61447" x2="58692" y2="81467"/>
                        <a14:backgroundMark x1="44231" y1="68484" x2="46231" y2="80377"/>
                        <a14:backgroundMark x1="37462" y1="47968" x2="43385" y2="76412"/>
                        <a14:backgroundMark x1="21538" y1="58077" x2="9462" y2="59167"/>
                        <a14:backgroundMark x1="10769" y1="51041" x2="21308" y2="62240"/>
                        <a14:backgroundMark x1="14538" y1="52428" x2="22846" y2="56690"/>
                        <a14:backgroundMark x1="11923" y1="65411" x2="23077" y2="66799"/>
                        <a14:backgroundMark x1="16692" y1="69078" x2="21692" y2="70763"/>
                        <a14:backgroundMark x1="12769" y1="73538" x2="22846" y2="81962"/>
                        <a14:backgroundMark x1="30923" y1="78593" x2="37692" y2="78593"/>
                        <a14:backgroundMark x1="33308" y1="66501" x2="51231" y2="67393"/>
                        <a14:backgroundMark x1="34846" y1="51536" x2="38154" y2="56095"/>
                        <a14:backgroundMark x1="35077" y1="65114" x2="38538" y2="66204"/>
                        <a14:backgroundMark x1="39692" y1="47076" x2="59769" y2="43409"/>
                        <a14:backgroundMark x1="36154" y1="46779" x2="42077" y2="37760"/>
                        <a14:backgroundMark x1="77462" y1="48761" x2="96769" y2="48167"/>
                        <a14:backgroundMark x1="63308" y1="45094" x2="60846" y2="44202"/>
                        <a14:backgroundMark x1="39462" y1="69871" x2="39846" y2="74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01" r="12229"/>
          <a:stretch/>
        </p:blipFill>
        <p:spPr>
          <a:xfrm>
            <a:off x="9253684" y="4562741"/>
            <a:ext cx="920771" cy="206159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71F922F-F4AF-4F71-80CE-BFC67EBFBBF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11" b="100000" l="10000" r="90000">
                        <a14:foregroundMark x1="72000" y1="27948" x2="66154" y2="51338"/>
                        <a14:foregroundMark x1="25462" y1="60357" x2="28308" y2="71060"/>
                        <a14:foregroundMark x1="26538" y1="60852" x2="30462" y2="67096"/>
                        <a14:foregroundMark x1="28923" y1="61744" x2="33077" y2="68484"/>
                        <a14:foregroundMark x1="28308" y1="51041" x2="30231" y2="61447"/>
                        <a14:foregroundMark x1="27231" y1="46779" x2="33308" y2="70763"/>
                        <a14:backgroundMark x1="44231" y1="46581" x2="50846" y2="89098"/>
                        <a14:backgroundMark x1="62385" y1="57780" x2="61538" y2="87413"/>
                        <a14:backgroundMark x1="58923" y1="63132" x2="58923" y2="77007"/>
                        <a14:backgroundMark x1="63692" y1="62339" x2="67000" y2="84341"/>
                        <a14:backgroundMark x1="65231" y1="64024" x2="65231" y2="64024"/>
                        <a14:backgroundMark x1="70077" y1="59762" x2="91308" y2="60654"/>
                        <a14:backgroundMark x1="71615" y1="64321" x2="90385" y2="66501"/>
                        <a14:backgroundMark x1="71385" y1="63726" x2="71385" y2="63726"/>
                        <a14:backgroundMark x1="70308" y1="62636" x2="71615" y2="66303"/>
                        <a14:backgroundMark x1="70692" y1="56095" x2="88000" y2="55798"/>
                        <a14:backgroundMark x1="47538" y1="56987" x2="50154" y2="46779"/>
                        <a14:backgroundMark x1="50846" y1="58375" x2="51462" y2="46283"/>
                        <a14:backgroundMark x1="53692" y1="58077" x2="54077" y2="44301"/>
                        <a14:backgroundMark x1="55000" y1="53320" x2="56923" y2="46581"/>
                        <a14:backgroundMark x1="47538" y1="61447" x2="58692" y2="81467"/>
                        <a14:backgroundMark x1="44231" y1="68484" x2="46231" y2="80377"/>
                        <a14:backgroundMark x1="37462" y1="47968" x2="43385" y2="76412"/>
                        <a14:backgroundMark x1="21538" y1="58077" x2="9462" y2="59167"/>
                        <a14:backgroundMark x1="10769" y1="51041" x2="21308" y2="62240"/>
                        <a14:backgroundMark x1="14538" y1="52428" x2="22846" y2="56690"/>
                        <a14:backgroundMark x1="11923" y1="65411" x2="23077" y2="66799"/>
                        <a14:backgroundMark x1="16692" y1="69078" x2="21692" y2="70763"/>
                        <a14:backgroundMark x1="12769" y1="73538" x2="22846" y2="81962"/>
                        <a14:backgroundMark x1="30923" y1="78593" x2="37692" y2="78593"/>
                        <a14:backgroundMark x1="33308" y1="66501" x2="51231" y2="67393"/>
                        <a14:backgroundMark x1="34846" y1="51536" x2="38154" y2="56095"/>
                        <a14:backgroundMark x1="35077" y1="65114" x2="38538" y2="66204"/>
                        <a14:backgroundMark x1="39692" y1="47076" x2="59769" y2="43409"/>
                        <a14:backgroundMark x1="36154" y1="46779" x2="42077" y2="37760"/>
                        <a14:backgroundMark x1="77462" y1="48761" x2="96769" y2="48167"/>
                        <a14:backgroundMark x1="63308" y1="45094" x2="60846" y2="44202"/>
                        <a14:backgroundMark x1="39462" y1="69871" x2="39846" y2="74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00" r="55422"/>
          <a:stretch/>
        </p:blipFill>
        <p:spPr>
          <a:xfrm>
            <a:off x="7327264" y="3990593"/>
            <a:ext cx="991863" cy="19865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06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21215 0.14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71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27465 0.211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10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41128 -0.2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10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5087 0.307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53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8 -0.07917 L -0.29323 0.146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1125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27656 -0.168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-844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38211 0.25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127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40886 -0.236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1" y="-1182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7847 L 0.03906 -0.295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6" grpId="0"/>
      <p:bldP spid="22" grpId="0"/>
      <p:bldP spid="46" grpId="0"/>
      <p:bldP spid="45" grpId="0"/>
      <p:bldP spid="20" grpId="0"/>
      <p:bldP spid="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692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35920" r="26564" b="22887"/>
          <a:stretch/>
        </p:blipFill>
        <p:spPr>
          <a:xfrm>
            <a:off x="2729552" y="-95534"/>
            <a:ext cx="9462448" cy="7192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0B861F6-CAFA-4933-9A45-DADB615AD41B}"/>
              </a:ext>
            </a:extLst>
          </p:cNvPr>
          <p:cNvGrpSpPr/>
          <p:nvPr/>
        </p:nvGrpSpPr>
        <p:grpSpPr>
          <a:xfrm>
            <a:off x="1" y="0"/>
            <a:ext cx="12192000" cy="7096836"/>
            <a:chOff x="537793" y="3271121"/>
            <a:chExt cx="2854965" cy="128785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02D29D-D568-477A-86E9-522023FC755E}"/>
                </a:ext>
              </a:extLst>
            </p:cNvPr>
            <p:cNvSpPr/>
            <p:nvPr/>
          </p:nvSpPr>
          <p:spPr>
            <a:xfrm>
              <a:off x="550148" y="3283806"/>
              <a:ext cx="2830254" cy="1262486"/>
            </a:xfrm>
            <a:prstGeom prst="rect">
              <a:avLst/>
            </a:prstGeom>
            <a:noFill/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EFA36-A9B0-4795-A3C2-D2A26DBF2C2A}"/>
                </a:ext>
              </a:extLst>
            </p:cNvPr>
            <p:cNvSpPr/>
            <p:nvPr/>
          </p:nvSpPr>
          <p:spPr>
            <a:xfrm>
              <a:off x="537793" y="3271121"/>
              <a:ext cx="2854965" cy="1287857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339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3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980</Words>
  <Application>Microsoft Office PowerPoint</Application>
  <PresentationFormat>Widescreen</PresentationFormat>
  <Paragraphs>79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NikoshBAN</vt:lpstr>
      <vt:lpstr>Times New Roman</vt:lpstr>
      <vt:lpstr>Tw Cen MT</vt:lpstr>
      <vt:lpstr>Wingdings</vt:lpstr>
      <vt:lpstr>Office Theme</vt:lpstr>
      <vt:lpstr>4_Office Theme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Junaid Zaman</dc:creator>
  <cp:lastModifiedBy>Junaid Zaman</cp:lastModifiedBy>
  <cp:revision>303</cp:revision>
  <dcterms:created xsi:type="dcterms:W3CDTF">2020-06-16T23:59:27Z</dcterms:created>
  <dcterms:modified xsi:type="dcterms:W3CDTF">2021-05-15T01:24:58Z</dcterms:modified>
</cp:coreProperties>
</file>