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66" r:id="rId17"/>
    <p:sldId id="276" r:id="rId18"/>
    <p:sldId id="277" r:id="rId19"/>
    <p:sldId id="278" r:id="rId20"/>
    <p:sldId id="279" r:id="rId21"/>
    <p:sldId id="280" r:id="rId22"/>
    <p:sldId id="283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B33C0"/>
    <a:srgbClr val="D6D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EB2-6026-4EF3-B9CC-6E6852D915F8}" type="datetimeFigureOut">
              <a:rPr lang="en-US" smtClean="0"/>
              <a:t>05/16/21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46B-0007-417A-8E00-E5C5120F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6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EB2-6026-4EF3-B9CC-6E6852D915F8}" type="datetimeFigureOut">
              <a:rPr lang="en-US" smtClean="0"/>
              <a:t>05/16/21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46B-0007-417A-8E00-E5C5120F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EB2-6026-4EF3-B9CC-6E6852D915F8}" type="datetimeFigureOut">
              <a:rPr lang="en-US" smtClean="0"/>
              <a:t>05/16/21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46B-0007-417A-8E00-E5C5120F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2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EB2-6026-4EF3-B9CC-6E6852D915F8}" type="datetimeFigureOut">
              <a:rPr lang="en-US" smtClean="0"/>
              <a:t>05/16/21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46B-0007-417A-8E00-E5C5120F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2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EB2-6026-4EF3-B9CC-6E6852D915F8}" type="datetimeFigureOut">
              <a:rPr lang="en-US" smtClean="0"/>
              <a:t>05/16/21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46B-0007-417A-8E00-E5C5120F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EB2-6026-4EF3-B9CC-6E6852D915F8}" type="datetimeFigureOut">
              <a:rPr lang="en-US" smtClean="0"/>
              <a:t>05/16/21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46B-0007-417A-8E00-E5C5120F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1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EB2-6026-4EF3-B9CC-6E6852D915F8}" type="datetimeFigureOut">
              <a:rPr lang="en-US" smtClean="0"/>
              <a:t>05/16/21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46B-0007-417A-8E00-E5C5120F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EB2-6026-4EF3-B9CC-6E6852D915F8}" type="datetimeFigureOut">
              <a:rPr lang="en-US" smtClean="0"/>
              <a:t>05/16/21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46B-0007-417A-8E00-E5C5120F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05/16/21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5BCC71-2179-41D5-AB56-3094E44C415F}"/>
              </a:ext>
            </a:extLst>
          </p:cNvPr>
          <p:cNvGrpSpPr/>
          <p:nvPr userDrawn="1"/>
        </p:nvGrpSpPr>
        <p:grpSpPr>
          <a:xfrm>
            <a:off x="147743" y="20472"/>
            <a:ext cx="11851448" cy="6781804"/>
            <a:chOff x="188686" y="203200"/>
            <a:chExt cx="11851448" cy="67818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BFCFDE-6C67-4996-997E-DE3AB6E7E96A}"/>
                </a:ext>
              </a:extLst>
            </p:cNvPr>
            <p:cNvSpPr/>
            <p:nvPr userDrawn="1"/>
          </p:nvSpPr>
          <p:spPr>
            <a:xfrm>
              <a:off x="188686" y="203200"/>
              <a:ext cx="11851448" cy="6654800"/>
            </a:xfrm>
            <a:prstGeom prst="rect">
              <a:avLst/>
            </a:prstGeom>
            <a:noFill/>
            <a:ln w="3206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0C919F-4947-496C-974E-147B2060ED0C}"/>
                </a:ext>
              </a:extLst>
            </p:cNvPr>
            <p:cNvSpPr/>
            <p:nvPr userDrawn="1"/>
          </p:nvSpPr>
          <p:spPr>
            <a:xfrm>
              <a:off x="464458" y="478971"/>
              <a:ext cx="11379201" cy="6066971"/>
            </a:xfrm>
            <a:prstGeom prst="rect">
              <a:avLst/>
            </a:prstGeom>
            <a:solidFill>
              <a:schemeClr val="bg1"/>
            </a:solidFill>
            <a:ln w="279400">
              <a:solidFill>
                <a:srgbClr val="D6DB03"/>
              </a:solidFill>
            </a:ln>
            <a:effectLst>
              <a:glow rad="139700">
                <a:schemeClr val="tx1">
                  <a:alpha val="40000"/>
                </a:schemeClr>
              </a:glow>
            </a:effectLst>
            <a:scene3d>
              <a:camera prst="orthographicFront"/>
              <a:lightRig rig="morning" dir="t">
                <a:rot lat="0" lon="0" rev="600000"/>
              </a:lightRig>
            </a:scene3d>
            <a:sp3d extrusionH="76200" contourW="12700" prstMaterial="plastic">
              <a:bevelT w="457200"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24FE18-F62A-48EC-A897-01D059320588}"/>
                </a:ext>
              </a:extLst>
            </p:cNvPr>
            <p:cNvSpPr/>
            <p:nvPr userDrawn="1"/>
          </p:nvSpPr>
          <p:spPr>
            <a:xfrm>
              <a:off x="3284885" y="6680204"/>
              <a:ext cx="5704116" cy="304800"/>
            </a:xfrm>
            <a:prstGeom prst="rect">
              <a:avLst/>
            </a:prstGeom>
            <a:solidFill>
              <a:srgbClr val="D6DB03"/>
            </a:solidFill>
            <a:ln>
              <a:solidFill>
                <a:srgbClr val="D6DB03">
                  <a:alpha val="95000"/>
                </a:srgb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morning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1DCF562-B649-4A04-90A9-FF4C434805A8}"/>
                </a:ext>
              </a:extLst>
            </p:cNvPr>
            <p:cNvSpPr>
              <a:spLocks/>
            </p:cNvSpPr>
            <p:nvPr userDrawn="1"/>
          </p:nvSpPr>
          <p:spPr>
            <a:xfrm>
              <a:off x="5923481" y="6692571"/>
              <a:ext cx="274320" cy="2743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A0242D-585E-4A40-9B43-21EB61B99614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7807" y="6692571"/>
              <a:ext cx="274320" cy="2743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F18CB2-BA5F-43B8-A8D0-136A25229895}"/>
                </a:ext>
              </a:extLst>
            </p:cNvPr>
            <p:cNvSpPr>
              <a:spLocks/>
            </p:cNvSpPr>
            <p:nvPr userDrawn="1"/>
          </p:nvSpPr>
          <p:spPr>
            <a:xfrm>
              <a:off x="4489687" y="6692571"/>
              <a:ext cx="274320" cy="2743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59E86AA-6E6D-4A84-B3D1-8E75B3A906FB}"/>
                </a:ext>
              </a:extLst>
            </p:cNvPr>
            <p:cNvSpPr>
              <a:spLocks/>
            </p:cNvSpPr>
            <p:nvPr userDrawn="1"/>
          </p:nvSpPr>
          <p:spPr>
            <a:xfrm>
              <a:off x="5178288" y="6692571"/>
              <a:ext cx="274320" cy="2743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5124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EB2-6026-4EF3-B9CC-6E6852D915F8}" type="datetimeFigureOut">
              <a:rPr lang="en-US" smtClean="0"/>
              <a:t>05/16/21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46B-0007-417A-8E00-E5C5120F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5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DEB2-6026-4EF3-B9CC-6E6852D915F8}" type="datetimeFigureOut">
              <a:rPr lang="en-US" smtClean="0"/>
              <a:t>05/16/21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46B-0007-417A-8E00-E5C5120F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8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DEB2-6026-4EF3-B9CC-6E6852D915F8}" type="datetimeFigureOut">
              <a:rPr lang="en-US" smtClean="0"/>
              <a:t>05/16/21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546B-0007-417A-8E00-E5C5120F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/index.php?title=%E0%A6%AE%E0%A6%B2%E0%A6%9F%E0%A7%8B%E0%A6%9C&amp;action=edit&amp;redlink=1" TargetMode="External"/><Relationship Id="rId3" Type="http://schemas.openxmlformats.org/officeDocument/2006/relationships/hyperlink" Target="https://bn.wikipedia.org/wiki/%E0%A6%97%E0%A7%8D%E0%A6%B2%E0%A7%81%E0%A6%95%E0%A7%8B%E0%A6%9C" TargetMode="External"/><Relationship Id="rId7" Type="http://schemas.openxmlformats.org/officeDocument/2006/relationships/hyperlink" Target="https://bn.wikipedia.org/wiki/%E0%A6%B2%E0%A7%8D%E0%A6%AF%E0%A6%BE%E0%A6%95%E0%A6%9F%E0%A7%8B%E0%A6%9C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/index.php?title=%E0%A6%B8%E0%A7%81%E0%A6%95%E0%A7%8D%E0%A6%B0%E0%A7%8B%E0%A6%9C&amp;action=edit&amp;redlink=1" TargetMode="External"/><Relationship Id="rId5" Type="http://schemas.openxmlformats.org/officeDocument/2006/relationships/hyperlink" Target="https://bn.wikipedia.org/w/index.php?title=%E0%A6%97%E0%A7%8D%E0%A6%AF%E0%A6%BE%E0%A6%B2%E0%A6%BE%E0%A6%95%E0%A6%9F%E0%A7%8B%E0%A6%9C&amp;action=edit&amp;redlink=1" TargetMode="External"/><Relationship Id="rId4" Type="http://schemas.openxmlformats.org/officeDocument/2006/relationships/hyperlink" Target="https://bn.wikipedia.org/wiki/%E0%A6%AB%E0%A7%8D%E0%A6%B0%E0%A7%81%E0%A6%95%E0%A7%8D%E0%A6%9F%E0%A7%8B%E0%A6%9C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hyperlink" Target="https://bn.wikipedia.org/wiki/%E0%A6%93%E0%A6%B2%E0%A6%95%E0%A6%AA%E0%A6%BF" TargetMode="External"/><Relationship Id="rId18" Type="http://schemas.openxmlformats.org/officeDocument/2006/relationships/image" Target="../media/image31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hyperlink" Target="https://bn.wikipedia.org/wiki/%E0%A6%86%E0%A6%B2%E0%A7%81" TargetMode="External"/><Relationship Id="rId17" Type="http://schemas.openxmlformats.org/officeDocument/2006/relationships/image" Target="../media/image30.jpeg"/><Relationship Id="rId2" Type="http://schemas.openxmlformats.org/officeDocument/2006/relationships/image" Target="../media/image24.jpeg"/><Relationship Id="rId16" Type="http://schemas.openxmlformats.org/officeDocument/2006/relationships/hyperlink" Target="https://bn.wikipedia.org/wiki/%E0%A6%B8%E0%A7%8D%E0%A6%9F%E0%A6%BE%E0%A6%B0%E0%A7%8D%E0%A6%9A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hyperlink" Target="https://bn.wikipedia.org/w/index.php?title=%E0%A6%AD%E0%A7%82%E0%A6%9F%E0%A7%8D%E0%A6%9F%E0%A6%BE&amp;action=edit&amp;redlink=1" TargetMode="External"/><Relationship Id="rId5" Type="http://schemas.openxmlformats.org/officeDocument/2006/relationships/image" Target="../media/image27.png"/><Relationship Id="rId15" Type="http://schemas.openxmlformats.org/officeDocument/2006/relationships/hyperlink" Target="https://bn.wikipedia.org/wiki/%E0%A6%97%E0%A6%BE%E0%A6%9C%E0%A6%B0" TargetMode="External"/><Relationship Id="rId10" Type="http://schemas.openxmlformats.org/officeDocument/2006/relationships/hyperlink" Target="https://bn.wikipedia.org/wiki/%E0%A6%97%E0%A6%AE" TargetMode="External"/><Relationship Id="rId19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hyperlink" Target="https://bn.wikipedia.org/wiki/%E0%A6%A7%E0%A6%BE%E0%A6%A8" TargetMode="External"/><Relationship Id="rId14" Type="http://schemas.openxmlformats.org/officeDocument/2006/relationships/hyperlink" Target="https://bn.wikipedia.org/wiki/%E0%A6%95%E0%A6%9A%E0%A7%8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gif"/><Relationship Id="rId7" Type="http://schemas.microsoft.com/office/2007/relationships/hdphoto" Target="../media/hdphoto3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gif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&#2439;&#2478;&#2503;&#2482;&#2435;-shamul2006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UyLpuvgS2g?start=56&amp;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ewrok GIFs | Tenor">
            <a:extLst>
              <a:ext uri="{FF2B5EF4-FFF2-40B4-BE49-F238E27FC236}">
                <a16:creationId xmlns:a16="http://schemas.microsoft.com/office/drawing/2014/main" id="{FE826128-0782-4D7E-A60B-BEB3D1FCDA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6" y="411308"/>
            <a:ext cx="11096787" cy="587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4C2E60B-40B3-4B01-B21D-B18E40121CC1}"/>
              </a:ext>
            </a:extLst>
          </p:cNvPr>
          <p:cNvSpPr/>
          <p:nvPr/>
        </p:nvSpPr>
        <p:spPr>
          <a:xfrm>
            <a:off x="1200150" y="838200"/>
            <a:ext cx="9277350" cy="4171950"/>
          </a:xfrm>
          <a:custGeom>
            <a:avLst/>
            <a:gdLst/>
            <a:ahLst/>
            <a:cxnLst/>
            <a:rect l="l" t="t" r="r" b="b"/>
            <a:pathLst>
              <a:path w="1818793" h="527359">
                <a:moveTo>
                  <a:pt x="315533" y="319990"/>
                </a:moveTo>
                <a:cubicBezTo>
                  <a:pt x="296309" y="333963"/>
                  <a:pt x="271277" y="350169"/>
                  <a:pt x="240437" y="368607"/>
                </a:cubicBezTo>
                <a:cubicBezTo>
                  <a:pt x="271763" y="373757"/>
                  <a:pt x="296794" y="392449"/>
                  <a:pt x="315533" y="424682"/>
                </a:cubicBezTo>
                <a:close/>
                <a:moveTo>
                  <a:pt x="1004815" y="135070"/>
                </a:moveTo>
                <a:lnTo>
                  <a:pt x="1038451" y="145390"/>
                </a:lnTo>
                <a:cubicBezTo>
                  <a:pt x="1054482" y="183409"/>
                  <a:pt x="1069168" y="215873"/>
                  <a:pt x="1082509" y="242784"/>
                </a:cubicBezTo>
                <a:cubicBezTo>
                  <a:pt x="1095850" y="269694"/>
                  <a:pt x="1106617" y="288965"/>
                  <a:pt x="1114811" y="300595"/>
                </a:cubicBezTo>
                <a:cubicBezTo>
                  <a:pt x="1152644" y="355759"/>
                  <a:pt x="1197711" y="383341"/>
                  <a:pt x="1250010" y="383341"/>
                </a:cubicBezTo>
                <a:cubicBezTo>
                  <a:pt x="1274770" y="383341"/>
                  <a:pt x="1299291" y="373532"/>
                  <a:pt x="1323573" y="353916"/>
                </a:cubicBezTo>
                <a:cubicBezTo>
                  <a:pt x="1343604" y="334292"/>
                  <a:pt x="1353619" y="312228"/>
                  <a:pt x="1353619" y="287725"/>
                </a:cubicBezTo>
                <a:cubicBezTo>
                  <a:pt x="1353619" y="268137"/>
                  <a:pt x="1348205" y="250846"/>
                  <a:pt x="1337375" y="235851"/>
                </a:cubicBezTo>
                <a:cubicBezTo>
                  <a:pt x="1324773" y="218384"/>
                  <a:pt x="1310218" y="209651"/>
                  <a:pt x="1293708" y="209651"/>
                </a:cubicBezTo>
                <a:cubicBezTo>
                  <a:pt x="1288008" y="209651"/>
                  <a:pt x="1281075" y="210298"/>
                  <a:pt x="1272909" y="211591"/>
                </a:cubicBezTo>
                <a:cubicBezTo>
                  <a:pt x="1283254" y="220663"/>
                  <a:pt x="1288426" y="234133"/>
                  <a:pt x="1288426" y="251999"/>
                </a:cubicBezTo>
                <a:cubicBezTo>
                  <a:pt x="1288426" y="292976"/>
                  <a:pt x="1266130" y="313464"/>
                  <a:pt x="1221539" y="313464"/>
                </a:cubicBezTo>
                <a:cubicBezTo>
                  <a:pt x="1199521" y="313464"/>
                  <a:pt x="1182084" y="305554"/>
                  <a:pt x="1169225" y="289734"/>
                </a:cubicBezTo>
                <a:cubicBezTo>
                  <a:pt x="1156366" y="273915"/>
                  <a:pt x="1149937" y="254821"/>
                  <a:pt x="1149937" y="232454"/>
                </a:cubicBezTo>
                <a:cubicBezTo>
                  <a:pt x="1149937" y="206779"/>
                  <a:pt x="1160563" y="185537"/>
                  <a:pt x="1181816" y="168728"/>
                </a:cubicBezTo>
                <a:cubicBezTo>
                  <a:pt x="1199782" y="154069"/>
                  <a:pt x="1221771" y="146740"/>
                  <a:pt x="1247781" y="146740"/>
                </a:cubicBezTo>
                <a:cubicBezTo>
                  <a:pt x="1269555" y="146740"/>
                  <a:pt x="1289654" y="151342"/>
                  <a:pt x="1308078" y="160547"/>
                </a:cubicBezTo>
                <a:cubicBezTo>
                  <a:pt x="1326502" y="169752"/>
                  <a:pt x="1343186" y="182780"/>
                  <a:pt x="1358131" y="199632"/>
                </a:cubicBezTo>
                <a:cubicBezTo>
                  <a:pt x="1371361" y="215584"/>
                  <a:pt x="1381460" y="233420"/>
                  <a:pt x="1388429" y="253141"/>
                </a:cubicBezTo>
                <a:cubicBezTo>
                  <a:pt x="1395398" y="272861"/>
                  <a:pt x="1398882" y="293544"/>
                  <a:pt x="1398882" y="315189"/>
                </a:cubicBezTo>
                <a:cubicBezTo>
                  <a:pt x="1398882" y="334563"/>
                  <a:pt x="1394726" y="352803"/>
                  <a:pt x="1386415" y="369909"/>
                </a:cubicBezTo>
                <a:cubicBezTo>
                  <a:pt x="1378103" y="387014"/>
                  <a:pt x="1367164" y="402122"/>
                  <a:pt x="1353598" y="415230"/>
                </a:cubicBezTo>
                <a:cubicBezTo>
                  <a:pt x="1322101" y="442434"/>
                  <a:pt x="1286882" y="456036"/>
                  <a:pt x="1247942" y="456036"/>
                </a:cubicBezTo>
                <a:cubicBezTo>
                  <a:pt x="1143422" y="456036"/>
                  <a:pt x="1062380" y="349047"/>
                  <a:pt x="1004815" y="135070"/>
                </a:cubicBezTo>
                <a:close/>
                <a:moveTo>
                  <a:pt x="1532193" y="123423"/>
                </a:moveTo>
                <a:cubicBezTo>
                  <a:pt x="1570233" y="148147"/>
                  <a:pt x="1596958" y="171250"/>
                  <a:pt x="1612367" y="192731"/>
                </a:cubicBezTo>
                <a:cubicBezTo>
                  <a:pt x="1636506" y="223699"/>
                  <a:pt x="1648575" y="257289"/>
                  <a:pt x="1648575" y="293501"/>
                </a:cubicBezTo>
                <a:cubicBezTo>
                  <a:pt x="1648575" y="296644"/>
                  <a:pt x="1648575" y="299559"/>
                  <a:pt x="1648575" y="302245"/>
                </a:cubicBezTo>
                <a:cubicBezTo>
                  <a:pt x="1648575" y="304931"/>
                  <a:pt x="1648354" y="307299"/>
                  <a:pt x="1647911" y="309349"/>
                </a:cubicBezTo>
                <a:cubicBezTo>
                  <a:pt x="1661241" y="320444"/>
                  <a:pt x="1673468" y="332345"/>
                  <a:pt x="1684591" y="345054"/>
                </a:cubicBezTo>
                <a:lnTo>
                  <a:pt x="1701468" y="368632"/>
                </a:lnTo>
                <a:lnTo>
                  <a:pt x="1701468" y="123423"/>
                </a:lnTo>
                <a:close/>
                <a:moveTo>
                  <a:pt x="252546" y="123423"/>
                </a:moveTo>
                <a:cubicBezTo>
                  <a:pt x="252546" y="123808"/>
                  <a:pt x="252971" y="127187"/>
                  <a:pt x="253821" y="133559"/>
                </a:cubicBezTo>
                <a:cubicBezTo>
                  <a:pt x="254671" y="139932"/>
                  <a:pt x="255852" y="146354"/>
                  <a:pt x="257363" y="152826"/>
                </a:cubicBezTo>
                <a:cubicBezTo>
                  <a:pt x="258874" y="159298"/>
                  <a:pt x="260888" y="165258"/>
                  <a:pt x="263406" y="170705"/>
                </a:cubicBezTo>
                <a:cubicBezTo>
                  <a:pt x="265925" y="176152"/>
                  <a:pt x="267641" y="179590"/>
                  <a:pt x="268555" y="181019"/>
                </a:cubicBezTo>
                <a:cubicBezTo>
                  <a:pt x="283693" y="197178"/>
                  <a:pt x="300291" y="205258"/>
                  <a:pt x="318351" y="205258"/>
                </a:cubicBezTo>
                <a:cubicBezTo>
                  <a:pt x="348312" y="205258"/>
                  <a:pt x="363292" y="195428"/>
                  <a:pt x="363292" y="175768"/>
                </a:cubicBezTo>
                <a:cubicBezTo>
                  <a:pt x="363292" y="173275"/>
                  <a:pt x="362962" y="169476"/>
                  <a:pt x="362301" y="164372"/>
                </a:cubicBezTo>
                <a:cubicBezTo>
                  <a:pt x="361640" y="159268"/>
                  <a:pt x="360774" y="154253"/>
                  <a:pt x="359702" y="149328"/>
                </a:cubicBezTo>
                <a:cubicBezTo>
                  <a:pt x="358631" y="144402"/>
                  <a:pt x="357277" y="139575"/>
                  <a:pt x="355641" y="134845"/>
                </a:cubicBezTo>
                <a:cubicBezTo>
                  <a:pt x="354005" y="130116"/>
                  <a:pt x="349980" y="126309"/>
                  <a:pt x="343565" y="123423"/>
                </a:cubicBezTo>
                <a:close/>
                <a:moveTo>
                  <a:pt x="497893" y="2690"/>
                </a:moveTo>
                <a:lnTo>
                  <a:pt x="524650" y="18088"/>
                </a:lnTo>
                <a:cubicBezTo>
                  <a:pt x="529165" y="45177"/>
                  <a:pt x="535902" y="63372"/>
                  <a:pt x="544860" y="72673"/>
                </a:cubicBezTo>
                <a:lnTo>
                  <a:pt x="578314" y="72673"/>
                </a:lnTo>
                <a:lnTo>
                  <a:pt x="619280" y="123423"/>
                </a:lnTo>
                <a:lnTo>
                  <a:pt x="548643" y="123423"/>
                </a:lnTo>
                <a:lnTo>
                  <a:pt x="548643" y="517072"/>
                </a:lnTo>
                <a:lnTo>
                  <a:pt x="498579" y="475463"/>
                </a:lnTo>
                <a:lnTo>
                  <a:pt x="498579" y="193278"/>
                </a:lnTo>
                <a:cubicBezTo>
                  <a:pt x="498579" y="182712"/>
                  <a:pt x="496557" y="173179"/>
                  <a:pt x="492514" y="164678"/>
                </a:cubicBezTo>
                <a:cubicBezTo>
                  <a:pt x="488471" y="156177"/>
                  <a:pt x="482841" y="148938"/>
                  <a:pt x="475626" y="142962"/>
                </a:cubicBezTo>
                <a:cubicBezTo>
                  <a:pt x="468411" y="136987"/>
                  <a:pt x="460142" y="132236"/>
                  <a:pt x="450820" y="128711"/>
                </a:cubicBezTo>
                <a:cubicBezTo>
                  <a:pt x="446158" y="126948"/>
                  <a:pt x="441177" y="125626"/>
                  <a:pt x="435877" y="124745"/>
                </a:cubicBezTo>
                <a:lnTo>
                  <a:pt x="419153" y="123433"/>
                </a:lnTo>
                <a:lnTo>
                  <a:pt x="396432" y="123433"/>
                </a:lnTo>
                <a:lnTo>
                  <a:pt x="397180" y="124735"/>
                </a:lnTo>
                <a:cubicBezTo>
                  <a:pt x="399691" y="130261"/>
                  <a:pt x="401749" y="136235"/>
                  <a:pt x="403352" y="142657"/>
                </a:cubicBezTo>
                <a:cubicBezTo>
                  <a:pt x="404956" y="149079"/>
                  <a:pt x="406124" y="155959"/>
                  <a:pt x="406856" y="163295"/>
                </a:cubicBezTo>
                <a:cubicBezTo>
                  <a:pt x="407589" y="170632"/>
                  <a:pt x="407955" y="176811"/>
                  <a:pt x="407955" y="181833"/>
                </a:cubicBezTo>
                <a:cubicBezTo>
                  <a:pt x="407955" y="197050"/>
                  <a:pt x="405421" y="211539"/>
                  <a:pt x="400352" y="225301"/>
                </a:cubicBezTo>
                <a:cubicBezTo>
                  <a:pt x="395284" y="239064"/>
                  <a:pt x="386277" y="250924"/>
                  <a:pt x="373333" y="260883"/>
                </a:cubicBezTo>
                <a:cubicBezTo>
                  <a:pt x="370261" y="262929"/>
                  <a:pt x="367350" y="264617"/>
                  <a:pt x="364599" y="265944"/>
                </a:cubicBezTo>
                <a:lnTo>
                  <a:pt x="363560" y="266333"/>
                </a:lnTo>
                <a:lnTo>
                  <a:pt x="363560" y="507020"/>
                </a:lnTo>
                <a:cubicBezTo>
                  <a:pt x="342464" y="498884"/>
                  <a:pt x="324998" y="485189"/>
                  <a:pt x="311161" y="465937"/>
                </a:cubicBezTo>
                <a:cubicBezTo>
                  <a:pt x="298988" y="446627"/>
                  <a:pt x="288797" y="433879"/>
                  <a:pt x="280589" y="427693"/>
                </a:cubicBezTo>
                <a:cubicBezTo>
                  <a:pt x="272909" y="422006"/>
                  <a:pt x="263030" y="417654"/>
                  <a:pt x="250949" y="414636"/>
                </a:cubicBezTo>
                <a:cubicBezTo>
                  <a:pt x="238869" y="411618"/>
                  <a:pt x="224457" y="409858"/>
                  <a:pt x="207712" y="409358"/>
                </a:cubicBezTo>
                <a:lnTo>
                  <a:pt x="170207" y="355052"/>
                </a:lnTo>
                <a:cubicBezTo>
                  <a:pt x="199639" y="333213"/>
                  <a:pt x="226320" y="314243"/>
                  <a:pt x="250248" y="298141"/>
                </a:cubicBezTo>
                <a:lnTo>
                  <a:pt x="300194" y="265646"/>
                </a:lnTo>
                <a:lnTo>
                  <a:pt x="288524" y="260641"/>
                </a:lnTo>
                <a:cubicBezTo>
                  <a:pt x="278805" y="255902"/>
                  <a:pt x="268537" y="248592"/>
                  <a:pt x="257722" y="238712"/>
                </a:cubicBezTo>
                <a:cubicBezTo>
                  <a:pt x="236683" y="216716"/>
                  <a:pt x="226346" y="196232"/>
                  <a:pt x="226711" y="177258"/>
                </a:cubicBezTo>
                <a:cubicBezTo>
                  <a:pt x="229261" y="194731"/>
                  <a:pt x="222610" y="215363"/>
                  <a:pt x="206758" y="239151"/>
                </a:cubicBezTo>
                <a:cubicBezTo>
                  <a:pt x="190328" y="265162"/>
                  <a:pt x="172132" y="278167"/>
                  <a:pt x="152173" y="278167"/>
                </a:cubicBezTo>
                <a:cubicBezTo>
                  <a:pt x="144779" y="278167"/>
                  <a:pt x="137273" y="276324"/>
                  <a:pt x="129654" y="272638"/>
                </a:cubicBezTo>
                <a:cubicBezTo>
                  <a:pt x="122035" y="268951"/>
                  <a:pt x="114072" y="264169"/>
                  <a:pt x="105764" y="258289"/>
                </a:cubicBezTo>
                <a:cubicBezTo>
                  <a:pt x="100691" y="253232"/>
                  <a:pt x="95639" y="247588"/>
                  <a:pt x="90606" y="241359"/>
                </a:cubicBezTo>
                <a:cubicBezTo>
                  <a:pt x="85573" y="235129"/>
                  <a:pt x="81160" y="227875"/>
                  <a:pt x="77367" y="219595"/>
                </a:cubicBezTo>
                <a:lnTo>
                  <a:pt x="97888" y="188434"/>
                </a:lnTo>
                <a:cubicBezTo>
                  <a:pt x="106224" y="197114"/>
                  <a:pt x="112661" y="203250"/>
                  <a:pt x="117197" y="206844"/>
                </a:cubicBezTo>
                <a:cubicBezTo>
                  <a:pt x="121733" y="210437"/>
                  <a:pt x="126855" y="212398"/>
                  <a:pt x="132563" y="212727"/>
                </a:cubicBezTo>
                <a:cubicBezTo>
                  <a:pt x="143765" y="212005"/>
                  <a:pt x="152502" y="206888"/>
                  <a:pt x="158774" y="197376"/>
                </a:cubicBezTo>
                <a:cubicBezTo>
                  <a:pt x="165046" y="187865"/>
                  <a:pt x="169116" y="180621"/>
                  <a:pt x="170984" y="175645"/>
                </a:cubicBezTo>
                <a:cubicBezTo>
                  <a:pt x="172852" y="170670"/>
                  <a:pt x="174536" y="165446"/>
                  <a:pt x="176037" y="159974"/>
                </a:cubicBezTo>
                <a:cubicBezTo>
                  <a:pt x="177537" y="154501"/>
                  <a:pt x="178735" y="148883"/>
                  <a:pt x="179632" y="143118"/>
                </a:cubicBezTo>
                <a:cubicBezTo>
                  <a:pt x="180528" y="137353"/>
                  <a:pt x="180977" y="132992"/>
                  <a:pt x="180977" y="130034"/>
                </a:cubicBezTo>
                <a:cubicBezTo>
                  <a:pt x="180977" y="125955"/>
                  <a:pt x="181069" y="123990"/>
                  <a:pt x="181255" y="124140"/>
                </a:cubicBezTo>
                <a:cubicBezTo>
                  <a:pt x="181441" y="124291"/>
                  <a:pt x="181319" y="124323"/>
                  <a:pt x="180891" y="124237"/>
                </a:cubicBezTo>
                <a:cubicBezTo>
                  <a:pt x="180462" y="124151"/>
                  <a:pt x="133760" y="124108"/>
                  <a:pt x="40784" y="124108"/>
                </a:cubicBezTo>
                <a:lnTo>
                  <a:pt x="0" y="72673"/>
                </a:lnTo>
                <a:lnTo>
                  <a:pt x="377482" y="72673"/>
                </a:lnTo>
                <a:lnTo>
                  <a:pt x="404837" y="72673"/>
                </a:lnTo>
                <a:lnTo>
                  <a:pt x="427395" y="72673"/>
                </a:lnTo>
                <a:cubicBezTo>
                  <a:pt x="451927" y="72673"/>
                  <a:pt x="471049" y="78183"/>
                  <a:pt x="484761" y="89202"/>
                </a:cubicBezTo>
                <a:cubicBezTo>
                  <a:pt x="498474" y="100221"/>
                  <a:pt x="504909" y="116236"/>
                  <a:pt x="504066" y="137246"/>
                </a:cubicBezTo>
                <a:cubicBezTo>
                  <a:pt x="504066" y="134410"/>
                  <a:pt x="503841" y="127475"/>
                  <a:pt x="503390" y="116441"/>
                </a:cubicBezTo>
                <a:cubicBezTo>
                  <a:pt x="502940" y="105408"/>
                  <a:pt x="502037" y="92376"/>
                  <a:pt x="500680" y="77345"/>
                </a:cubicBezTo>
                <a:cubicBezTo>
                  <a:pt x="499751" y="62322"/>
                  <a:pt x="499054" y="49217"/>
                  <a:pt x="498590" y="38030"/>
                </a:cubicBezTo>
                <a:cubicBezTo>
                  <a:pt x="498126" y="26843"/>
                  <a:pt x="497893" y="15063"/>
                  <a:pt x="497893" y="2690"/>
                </a:cubicBezTo>
                <a:close/>
                <a:moveTo>
                  <a:pt x="887516" y="0"/>
                </a:moveTo>
                <a:lnTo>
                  <a:pt x="922781" y="26714"/>
                </a:lnTo>
                <a:cubicBezTo>
                  <a:pt x="921881" y="31993"/>
                  <a:pt x="921431" y="35161"/>
                  <a:pt x="921431" y="36219"/>
                </a:cubicBezTo>
                <a:cubicBezTo>
                  <a:pt x="920756" y="54789"/>
                  <a:pt x="925592" y="66405"/>
                  <a:pt x="935939" y="71068"/>
                </a:cubicBezTo>
                <a:lnTo>
                  <a:pt x="944281" y="72673"/>
                </a:lnTo>
                <a:lnTo>
                  <a:pt x="955184" y="72673"/>
                </a:lnTo>
                <a:lnTo>
                  <a:pt x="961732" y="71988"/>
                </a:lnTo>
                <a:lnTo>
                  <a:pt x="962289" y="72673"/>
                </a:lnTo>
                <a:lnTo>
                  <a:pt x="1388625" y="72673"/>
                </a:lnTo>
                <a:lnTo>
                  <a:pt x="1402483" y="72673"/>
                </a:lnTo>
                <a:lnTo>
                  <a:pt x="1777249" y="72673"/>
                </a:lnTo>
                <a:lnTo>
                  <a:pt x="1818793" y="123423"/>
                </a:lnTo>
                <a:lnTo>
                  <a:pt x="1750845" y="123423"/>
                </a:lnTo>
                <a:lnTo>
                  <a:pt x="1750845" y="519011"/>
                </a:lnTo>
                <a:lnTo>
                  <a:pt x="1723038" y="501073"/>
                </a:lnTo>
                <a:cubicBezTo>
                  <a:pt x="1703143" y="425928"/>
                  <a:pt x="1671021" y="380776"/>
                  <a:pt x="1626673" y="365617"/>
                </a:cubicBezTo>
                <a:cubicBezTo>
                  <a:pt x="1616736" y="379105"/>
                  <a:pt x="1605431" y="388532"/>
                  <a:pt x="1592758" y="393901"/>
                </a:cubicBezTo>
                <a:cubicBezTo>
                  <a:pt x="1580085" y="399270"/>
                  <a:pt x="1568373" y="401954"/>
                  <a:pt x="1557621" y="401954"/>
                </a:cubicBezTo>
                <a:cubicBezTo>
                  <a:pt x="1537726" y="401954"/>
                  <a:pt x="1520958" y="395380"/>
                  <a:pt x="1507317" y="382232"/>
                </a:cubicBezTo>
                <a:cubicBezTo>
                  <a:pt x="1493676" y="369084"/>
                  <a:pt x="1486855" y="352290"/>
                  <a:pt x="1486855" y="331852"/>
                </a:cubicBezTo>
                <a:cubicBezTo>
                  <a:pt x="1486855" y="308992"/>
                  <a:pt x="1495560" y="290597"/>
                  <a:pt x="1512969" y="276667"/>
                </a:cubicBezTo>
                <a:cubicBezTo>
                  <a:pt x="1527635" y="264937"/>
                  <a:pt x="1547230" y="259072"/>
                  <a:pt x="1571755" y="259072"/>
                </a:cubicBezTo>
                <a:cubicBezTo>
                  <a:pt x="1585199" y="259072"/>
                  <a:pt x="1592779" y="261311"/>
                  <a:pt x="1594494" y="265790"/>
                </a:cubicBezTo>
                <a:cubicBezTo>
                  <a:pt x="1594494" y="240516"/>
                  <a:pt x="1588221" y="221606"/>
                  <a:pt x="1575677" y="209062"/>
                </a:cubicBezTo>
                <a:cubicBezTo>
                  <a:pt x="1567505" y="201297"/>
                  <a:pt x="1550606" y="193813"/>
                  <a:pt x="1524981" y="186613"/>
                </a:cubicBezTo>
                <a:cubicBezTo>
                  <a:pt x="1512601" y="182898"/>
                  <a:pt x="1501402" y="178829"/>
                  <a:pt x="1491382" y="174407"/>
                </a:cubicBezTo>
                <a:cubicBezTo>
                  <a:pt x="1481364" y="169986"/>
                  <a:pt x="1472028" y="164988"/>
                  <a:pt x="1463377" y="159416"/>
                </a:cubicBezTo>
                <a:cubicBezTo>
                  <a:pt x="1457253" y="155339"/>
                  <a:pt x="1449400" y="147332"/>
                  <a:pt x="1439816" y="135395"/>
                </a:cubicBezTo>
                <a:lnTo>
                  <a:pt x="1430633" y="123423"/>
                </a:lnTo>
                <a:lnTo>
                  <a:pt x="1003523" y="123423"/>
                </a:lnTo>
                <a:lnTo>
                  <a:pt x="987241" y="123423"/>
                </a:lnTo>
                <a:lnTo>
                  <a:pt x="934900" y="123423"/>
                </a:lnTo>
                <a:lnTo>
                  <a:pt x="934900" y="527359"/>
                </a:lnTo>
                <a:lnTo>
                  <a:pt x="878761" y="471220"/>
                </a:lnTo>
                <a:cubicBezTo>
                  <a:pt x="879211" y="402147"/>
                  <a:pt x="879886" y="350780"/>
                  <a:pt x="880787" y="317118"/>
                </a:cubicBezTo>
                <a:cubicBezTo>
                  <a:pt x="881230" y="297437"/>
                  <a:pt x="881451" y="280642"/>
                  <a:pt x="881451" y="266733"/>
                </a:cubicBezTo>
                <a:cubicBezTo>
                  <a:pt x="881451" y="252810"/>
                  <a:pt x="878661" y="238446"/>
                  <a:pt x="873082" y="223640"/>
                </a:cubicBezTo>
                <a:cubicBezTo>
                  <a:pt x="867503" y="208835"/>
                  <a:pt x="859566" y="194271"/>
                  <a:pt x="849272" y="179947"/>
                </a:cubicBezTo>
                <a:cubicBezTo>
                  <a:pt x="826776" y="150387"/>
                  <a:pt x="802305" y="135606"/>
                  <a:pt x="775859" y="135606"/>
                </a:cubicBezTo>
                <a:cubicBezTo>
                  <a:pt x="735368" y="135606"/>
                  <a:pt x="707576" y="151001"/>
                  <a:pt x="692481" y="181791"/>
                </a:cubicBezTo>
                <a:cubicBezTo>
                  <a:pt x="705811" y="174175"/>
                  <a:pt x="719909" y="170368"/>
                  <a:pt x="734775" y="170368"/>
                </a:cubicBezTo>
                <a:cubicBezTo>
                  <a:pt x="746306" y="170368"/>
                  <a:pt x="757003" y="171930"/>
                  <a:pt x="766869" y="175056"/>
                </a:cubicBezTo>
                <a:cubicBezTo>
                  <a:pt x="776734" y="178181"/>
                  <a:pt x="785746" y="182734"/>
                  <a:pt x="793904" y="188713"/>
                </a:cubicBezTo>
                <a:cubicBezTo>
                  <a:pt x="801355" y="195242"/>
                  <a:pt x="807301" y="203065"/>
                  <a:pt x="811741" y="212180"/>
                </a:cubicBezTo>
                <a:cubicBezTo>
                  <a:pt x="816180" y="221295"/>
                  <a:pt x="818400" y="231629"/>
                  <a:pt x="818400" y="243180"/>
                </a:cubicBezTo>
                <a:cubicBezTo>
                  <a:pt x="818400" y="258904"/>
                  <a:pt x="811326" y="278012"/>
                  <a:pt x="797178" y="300504"/>
                </a:cubicBezTo>
                <a:cubicBezTo>
                  <a:pt x="783030" y="322996"/>
                  <a:pt x="761954" y="348354"/>
                  <a:pt x="733950" y="376579"/>
                </a:cubicBezTo>
                <a:lnTo>
                  <a:pt x="683480" y="319101"/>
                </a:lnTo>
                <a:cubicBezTo>
                  <a:pt x="690881" y="312507"/>
                  <a:pt x="698378" y="305520"/>
                  <a:pt x="705972" y="298141"/>
                </a:cubicBezTo>
                <a:cubicBezTo>
                  <a:pt x="713566" y="290761"/>
                  <a:pt x="722002" y="281739"/>
                  <a:pt x="731282" y="271073"/>
                </a:cubicBezTo>
                <a:cubicBezTo>
                  <a:pt x="741948" y="259522"/>
                  <a:pt x="750115" y="249758"/>
                  <a:pt x="755783" y="241782"/>
                </a:cubicBezTo>
                <a:cubicBezTo>
                  <a:pt x="761452" y="233806"/>
                  <a:pt x="764286" y="228436"/>
                  <a:pt x="764286" y="225671"/>
                </a:cubicBezTo>
                <a:cubicBezTo>
                  <a:pt x="764286" y="218127"/>
                  <a:pt x="759164" y="214355"/>
                  <a:pt x="748920" y="214355"/>
                </a:cubicBezTo>
                <a:cubicBezTo>
                  <a:pt x="744741" y="214355"/>
                  <a:pt x="733064" y="219967"/>
                  <a:pt x="713891" y="231190"/>
                </a:cubicBezTo>
                <a:cubicBezTo>
                  <a:pt x="706240" y="235583"/>
                  <a:pt x="698733" y="239373"/>
                  <a:pt x="691372" y="242559"/>
                </a:cubicBezTo>
                <a:cubicBezTo>
                  <a:pt x="684010" y="245745"/>
                  <a:pt x="677829" y="247338"/>
                  <a:pt x="672828" y="247338"/>
                </a:cubicBezTo>
                <a:cubicBezTo>
                  <a:pt x="660663" y="247338"/>
                  <a:pt x="649818" y="241055"/>
                  <a:pt x="640296" y="228489"/>
                </a:cubicBezTo>
                <a:cubicBezTo>
                  <a:pt x="629130" y="214273"/>
                  <a:pt x="623547" y="200321"/>
                  <a:pt x="623547" y="186634"/>
                </a:cubicBezTo>
                <a:cubicBezTo>
                  <a:pt x="623547" y="153687"/>
                  <a:pt x="638878" y="126437"/>
                  <a:pt x="669539" y="104884"/>
                </a:cubicBezTo>
                <a:cubicBezTo>
                  <a:pt x="683012" y="95598"/>
                  <a:pt x="697431" y="88707"/>
                  <a:pt x="712798" y="84214"/>
                </a:cubicBezTo>
                <a:cubicBezTo>
                  <a:pt x="728164" y="79721"/>
                  <a:pt x="744245" y="77474"/>
                  <a:pt x="761040" y="77474"/>
                </a:cubicBezTo>
                <a:cubicBezTo>
                  <a:pt x="803145" y="77474"/>
                  <a:pt x="836059" y="91219"/>
                  <a:pt x="859784" y="118708"/>
                </a:cubicBezTo>
                <a:cubicBezTo>
                  <a:pt x="875736" y="137453"/>
                  <a:pt x="888123" y="169900"/>
                  <a:pt x="896946" y="216048"/>
                </a:cubicBezTo>
                <a:lnTo>
                  <a:pt x="890913" y="114968"/>
                </a:lnTo>
                <a:cubicBezTo>
                  <a:pt x="889991" y="92472"/>
                  <a:pt x="889195" y="72464"/>
                  <a:pt x="888523" y="54944"/>
                </a:cubicBezTo>
                <a:cubicBezTo>
                  <a:pt x="887852" y="37424"/>
                  <a:pt x="887516" y="19109"/>
                  <a:pt x="887516" y="0"/>
                </a:cubicBezTo>
                <a:close/>
              </a:path>
            </a:pathLst>
          </a:custGeom>
          <a:solidFill>
            <a:srgbClr val="CB33C0"/>
          </a:solidFill>
          <a:ln>
            <a:noFill/>
          </a:ln>
          <a:effectLst/>
          <a:scene3d>
            <a:camera prst="orthographicFront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extrusionH="57150" prstMaterial="softEdge">
              <a:bevelT w="25400" h="38100"/>
            </a:sp3d>
          </a:bodyPr>
          <a:lstStyle/>
          <a:p>
            <a:pPr algn="ctr"/>
            <a:endParaRPr lang="en-US" sz="5400" b="1" dirty="0">
              <a:ln/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1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912F5687-3344-4698-94C2-559AE3029F4D}"/>
              </a:ext>
            </a:extLst>
          </p:cNvPr>
          <p:cNvSpPr/>
          <p:nvPr/>
        </p:nvSpPr>
        <p:spPr>
          <a:xfrm>
            <a:off x="2369459" y="2989944"/>
            <a:ext cx="1097280" cy="6966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8BE4BD-0A8A-47C1-88B7-B695FA606709}"/>
              </a:ext>
            </a:extLst>
          </p:cNvPr>
          <p:cNvSpPr txBox="1"/>
          <p:nvPr/>
        </p:nvSpPr>
        <p:spPr>
          <a:xfrm>
            <a:off x="1454960" y="400630"/>
            <a:ext cx="727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রাসায়নিক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গঠনপদ্ধতি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অনুসারে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0F736D-7E7E-423D-9411-A07D75553E46}"/>
              </a:ext>
            </a:extLst>
          </p:cNvPr>
          <p:cNvSpPr/>
          <p:nvPr/>
        </p:nvSpPr>
        <p:spPr>
          <a:xfrm>
            <a:off x="563336" y="2444296"/>
            <a:ext cx="1828800" cy="1828800"/>
          </a:xfrm>
          <a:prstGeom prst="ellipse">
            <a:avLst/>
          </a:prstGeom>
          <a:effectLst>
            <a:glow rad="584200">
              <a:schemeClr val="accent1">
                <a:alpha val="65000"/>
              </a:schemeClr>
            </a:glow>
            <a:softEdge rad="76200"/>
          </a:effectLst>
          <a:scene3d>
            <a:camera prst="orthographicFront"/>
            <a:lightRig rig="threePt" dir="t">
              <a:rot lat="0" lon="0" rev="0"/>
            </a:lightRig>
          </a:scene3d>
          <a:sp3d prstMaterial="metal">
            <a:bevelT w="450850" h="457200"/>
            <a:bevelB w="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FA64B-EBB4-49BA-BE76-02B21DBFB97E}"/>
              </a:ext>
            </a:extLst>
          </p:cNvPr>
          <p:cNvGrpSpPr/>
          <p:nvPr/>
        </p:nvGrpSpPr>
        <p:grpSpPr>
          <a:xfrm>
            <a:off x="3404510" y="983342"/>
            <a:ext cx="1348561" cy="4836886"/>
            <a:chOff x="4558393" y="983342"/>
            <a:chExt cx="1348561" cy="48368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DFEEE9-4A19-4ECD-92F1-63F489F4FCD7}"/>
                </a:ext>
              </a:extLst>
            </p:cNvPr>
            <p:cNvSpPr/>
            <p:nvPr/>
          </p:nvSpPr>
          <p:spPr>
            <a:xfrm>
              <a:off x="4558393" y="1189265"/>
              <a:ext cx="247650" cy="4457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55294B6-3845-4383-8AAB-67857EB03FC7}"/>
                </a:ext>
              </a:extLst>
            </p:cNvPr>
            <p:cNvSpPr/>
            <p:nvPr/>
          </p:nvSpPr>
          <p:spPr>
            <a:xfrm>
              <a:off x="4809674" y="2942771"/>
              <a:ext cx="1097280" cy="772887"/>
            </a:xfrm>
            <a:prstGeom prst="rightArrow">
              <a:avLst>
                <a:gd name="adj1" fmla="val 50000"/>
                <a:gd name="adj2" fmla="val 48413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2F93170D-AC33-46A7-90BB-AFDAD2A6EC6F}"/>
                </a:ext>
              </a:extLst>
            </p:cNvPr>
            <p:cNvSpPr/>
            <p:nvPr/>
          </p:nvSpPr>
          <p:spPr>
            <a:xfrm>
              <a:off x="4795158" y="5047341"/>
              <a:ext cx="1097280" cy="772887"/>
            </a:xfrm>
            <a:prstGeom prst="rightArrow">
              <a:avLst>
                <a:gd name="adj1" fmla="val 50000"/>
                <a:gd name="adj2" fmla="val 48413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386CFD1D-7785-4BB6-B10F-FAEF1ABC5999}"/>
                </a:ext>
              </a:extLst>
            </p:cNvPr>
            <p:cNvSpPr/>
            <p:nvPr/>
          </p:nvSpPr>
          <p:spPr>
            <a:xfrm>
              <a:off x="4809674" y="983342"/>
              <a:ext cx="1097280" cy="772887"/>
            </a:xfrm>
            <a:prstGeom prst="rightArrow">
              <a:avLst>
                <a:gd name="adj1" fmla="val 50000"/>
                <a:gd name="adj2" fmla="val 48413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66803B7-563B-46FE-B4CD-967D46F7F44C}"/>
              </a:ext>
            </a:extLst>
          </p:cNvPr>
          <p:cNvSpPr txBox="1"/>
          <p:nvPr/>
        </p:nvSpPr>
        <p:spPr>
          <a:xfrm>
            <a:off x="4779570" y="1112956"/>
            <a:ext cx="220724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মনোস্যাকারাইড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3D334-4410-41D2-98E5-D1E21B995590}"/>
              </a:ext>
            </a:extLst>
          </p:cNvPr>
          <p:cNvSpPr txBox="1"/>
          <p:nvPr/>
        </p:nvSpPr>
        <p:spPr>
          <a:xfrm>
            <a:off x="4783198" y="3092342"/>
            <a:ext cx="2155616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en-US" sz="28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ডাই</a:t>
            </a:r>
            <a:r>
              <a:rPr lang="as-IN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স্যাকারাইড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1EE399-5BB1-46F1-A86B-6B5B9076B83A}"/>
              </a:ext>
            </a:extLst>
          </p:cNvPr>
          <p:cNvSpPr txBox="1"/>
          <p:nvPr/>
        </p:nvSpPr>
        <p:spPr>
          <a:xfrm>
            <a:off x="4765055" y="5182399"/>
            <a:ext cx="2107461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en-US" sz="28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পলি</a:t>
            </a:r>
            <a:r>
              <a:rPr lang="as-IN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স্যাকারাইড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92C0BE-4477-41B9-A171-8E4AB26F96B5}"/>
              </a:ext>
            </a:extLst>
          </p:cNvPr>
          <p:cNvSpPr txBox="1"/>
          <p:nvPr/>
        </p:nvSpPr>
        <p:spPr>
          <a:xfrm>
            <a:off x="7131265" y="1148187"/>
            <a:ext cx="4839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 panose="05000000000000000000" pitchFamily="2" charset="2"/>
              </a:rPr>
              <a:t></a:t>
            </a:r>
            <a:r>
              <a:rPr lang="as-IN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sz="2800" dirty="0">
                <a:solidFill>
                  <a:srgbClr val="0645AD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3" tooltip="শ্বেতসার"/>
              </a:rPr>
              <a:t>গ্লুকোজ</a:t>
            </a:r>
            <a:r>
              <a:rPr lang="as-IN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 </a:t>
            </a:r>
            <a:r>
              <a:rPr lang="as-IN" sz="2800" dirty="0">
                <a:solidFill>
                  <a:srgbClr val="0645AD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4"/>
              </a:rPr>
              <a:t>ফ্রুক্টোজ</a:t>
            </a:r>
            <a:r>
              <a:rPr lang="as-IN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ও </a:t>
            </a:r>
            <a:r>
              <a:rPr lang="as-IN" sz="2800" dirty="0">
                <a:solidFill>
                  <a:srgbClr val="BA0000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5" tooltip="গ্যালাকটোজ (পাতার অস্তিত্ব নেই)"/>
              </a:rPr>
              <a:t>গ্যালাকটোজ</a:t>
            </a:r>
            <a:r>
              <a:rPr lang="as-IN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D5E169-CB00-4533-962F-C5FC7D1BDC1B}"/>
              </a:ext>
            </a:extLst>
          </p:cNvPr>
          <p:cNvSpPr txBox="1"/>
          <p:nvPr/>
        </p:nvSpPr>
        <p:spPr>
          <a:xfrm>
            <a:off x="6973195" y="3073913"/>
            <a:ext cx="4594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 panose="05000000000000000000" pitchFamily="2" charset="2"/>
              </a:rPr>
              <a:t></a:t>
            </a:r>
            <a:r>
              <a:rPr lang="as-IN" sz="2800" dirty="0">
                <a:solidFill>
                  <a:srgbClr val="BA0000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6" tooltip="সুক্রোজ (পাতার অস্তিত্ব নেই)"/>
              </a:rPr>
              <a:t>সুক্রোজ</a:t>
            </a:r>
            <a:r>
              <a:rPr lang="as-IN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 </a:t>
            </a:r>
            <a:r>
              <a:rPr lang="as-IN" sz="2800" dirty="0">
                <a:solidFill>
                  <a:srgbClr val="0645AD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7" tooltip="ল্যাকটোজ"/>
              </a:rPr>
              <a:t>ল্যাকটোজ</a:t>
            </a:r>
            <a:r>
              <a:rPr lang="as-IN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ও </a:t>
            </a:r>
            <a:r>
              <a:rPr lang="as-IN" sz="2800" dirty="0">
                <a:solidFill>
                  <a:srgbClr val="BA0000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8" tooltip="মলটোজ (পাতার অস্তিত্ব নেই)"/>
              </a:rPr>
              <a:t>মলটোজ</a:t>
            </a:r>
            <a:r>
              <a:rPr lang="as-IN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093DDD-9BFB-4C50-8667-4B90DDA5C540}"/>
              </a:ext>
            </a:extLst>
          </p:cNvPr>
          <p:cNvSpPr txBox="1"/>
          <p:nvPr/>
        </p:nvSpPr>
        <p:spPr>
          <a:xfrm>
            <a:off x="6988536" y="5291078"/>
            <a:ext cx="4782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  <a:sym typeface="Wingdings" panose="05000000000000000000" pitchFamily="2" charset="2"/>
              </a:rPr>
              <a:t></a:t>
            </a:r>
            <a:r>
              <a:rPr lang="as-IN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স্টার্চ, গ্লাইকোজেন ও সেলুলোজ।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3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17" grpId="0" animBg="1"/>
      <p:bldP spid="18" grpId="0" animBg="1"/>
      <p:bldP spid="19" grpId="0" animBg="1"/>
      <p:bldP spid="22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E1A6B55-0931-4822-9917-2EF31F80A57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6" y="486142"/>
            <a:ext cx="28346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DDE1166-3AC3-4F16-961A-CD3821242D8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70" y="489925"/>
            <a:ext cx="28346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81B6ED5-46FF-4250-A93B-77B635C0D8C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567" y="3963265"/>
            <a:ext cx="28346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বীট কপি // Beetroot (F1 Hybrid) Seeds/বীজ- ২০ পিস: Buy Online at Best  Prices in Bangladesh | Daraz.com.bd">
            <a:extLst>
              <a:ext uri="{FF2B5EF4-FFF2-40B4-BE49-F238E27FC236}">
                <a16:creationId xmlns:a16="http://schemas.microsoft.com/office/drawing/2014/main" id="{6E7930DC-F344-4531-89B5-065F7E960DC1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82" b="100000" l="0" r="99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934" y="3991297"/>
            <a:ext cx="28346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6F8C050-0020-48E8-ADD6-ECC75344494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4" y="3970345"/>
            <a:ext cx="28346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বাজরা বিনামূল্যে ছবি ডাউনলোড করুন_ছবি নম্বর 500639443_bd.lovepik.com">
            <a:extLst>
              <a:ext uri="{FF2B5EF4-FFF2-40B4-BE49-F238E27FC236}">
                <a16:creationId xmlns:a16="http://schemas.microsoft.com/office/drawing/2014/main" id="{B9BF6DAF-624E-4649-BBDC-A2FE6961C1F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74" y="463668"/>
            <a:ext cx="28346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D77BC4-565F-4003-9254-37050D9584DF}"/>
              </a:ext>
            </a:extLst>
          </p:cNvPr>
          <p:cNvSpPr txBox="1"/>
          <p:nvPr/>
        </p:nvSpPr>
        <p:spPr>
          <a:xfrm>
            <a:off x="1039757" y="2335791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F2EADE-0CF3-4EAA-A329-B9BFB74D0809}"/>
              </a:ext>
            </a:extLst>
          </p:cNvPr>
          <p:cNvSpPr txBox="1"/>
          <p:nvPr/>
        </p:nvSpPr>
        <p:spPr>
          <a:xfrm>
            <a:off x="5638481" y="2451401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90273C-1C42-4DB2-A974-20695E983939}"/>
              </a:ext>
            </a:extLst>
          </p:cNvPr>
          <p:cNvSpPr txBox="1"/>
          <p:nvPr/>
        </p:nvSpPr>
        <p:spPr>
          <a:xfrm>
            <a:off x="9440447" y="2341564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বাজরা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9CAAE-6B1E-439D-91FB-193A37D3A4C5}"/>
              </a:ext>
            </a:extLst>
          </p:cNvPr>
          <p:cNvSpPr txBox="1"/>
          <p:nvPr/>
        </p:nvSpPr>
        <p:spPr>
          <a:xfrm>
            <a:off x="1409285" y="5837496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গাজর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605AB1-AAB1-4BA2-B05F-F4CFC3A5D327}"/>
              </a:ext>
            </a:extLst>
          </p:cNvPr>
          <p:cNvSpPr txBox="1"/>
          <p:nvPr/>
        </p:nvSpPr>
        <p:spPr>
          <a:xfrm>
            <a:off x="5802600" y="5708648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বীট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BC6561-0BF2-4615-9842-C08D14C243CF}"/>
              </a:ext>
            </a:extLst>
          </p:cNvPr>
          <p:cNvSpPr txBox="1"/>
          <p:nvPr/>
        </p:nvSpPr>
        <p:spPr>
          <a:xfrm>
            <a:off x="9033844" y="5768209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ওলকপি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8216F5A-E62D-4934-808D-FBE862CA5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2" y="2788406"/>
            <a:ext cx="8820377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bn-IN" altLang="en-US" sz="2000" dirty="0">
                <a:solidFill>
                  <a:srgbClr val="0645AD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9" tooltip="ধান"/>
              </a:rPr>
              <a:t>ধান</a:t>
            </a:r>
            <a:r>
              <a:rPr lang="en-US" altLang="en-US" sz="20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altLang="en-US" sz="20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 চাল</a:t>
            </a:r>
            <a:r>
              <a:rPr lang="en-US" altLang="en-US" sz="20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 </a:t>
            </a:r>
            <a:r>
              <a:rPr lang="bn-IN" altLang="en-US" sz="2000" dirty="0">
                <a:solidFill>
                  <a:srgbClr val="0645AD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10" tooltip="গম"/>
              </a:rPr>
              <a:t>গম</a:t>
            </a:r>
            <a:r>
              <a:rPr lang="en-US" altLang="en-US" sz="20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 </a:t>
            </a:r>
            <a:r>
              <a:rPr lang="bn-IN" altLang="en-US" sz="2000" dirty="0">
                <a:solidFill>
                  <a:srgbClr val="BA0000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11" tooltip="ভূট্টা (পাতার অস্তিত্ব নেই)"/>
              </a:rPr>
              <a:t>ভূট্টা</a:t>
            </a:r>
            <a:r>
              <a:rPr lang="en-US" altLang="en-US" sz="20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altLang="en-US" sz="20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বাজরা</a:t>
            </a:r>
            <a:r>
              <a:rPr lang="en-US" altLang="en-US" sz="20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 </a:t>
            </a:r>
            <a:r>
              <a:rPr lang="bn-IN" altLang="en-US" sz="2000" dirty="0">
                <a:solidFill>
                  <a:srgbClr val="0645AD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12" tooltip="আলু"/>
              </a:rPr>
              <a:t>আলু</a:t>
            </a:r>
            <a:r>
              <a:rPr lang="en-US" altLang="en-US" sz="20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 </a:t>
            </a:r>
            <a:r>
              <a:rPr lang="bn-IN" altLang="en-US" sz="2000" dirty="0">
                <a:solidFill>
                  <a:srgbClr val="0645AD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13" tooltip="ওলকপি"/>
              </a:rPr>
              <a:t>ওলকপি</a:t>
            </a:r>
            <a:r>
              <a:rPr lang="en-US" altLang="en-US" sz="20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 </a:t>
            </a:r>
            <a:r>
              <a:rPr lang="bn-IN" altLang="en-US" sz="2000" dirty="0">
                <a:solidFill>
                  <a:srgbClr val="0645AD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14" tooltip="কচু"/>
              </a:rPr>
              <a:t>কচু</a:t>
            </a:r>
            <a:r>
              <a:rPr lang="en-US" altLang="en-US" sz="20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altLang="en-US" sz="20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বীট</a:t>
            </a:r>
            <a:r>
              <a:rPr lang="en-US" altLang="en-US" sz="20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 </a:t>
            </a:r>
            <a:r>
              <a:rPr lang="bn-IN" altLang="en-US" sz="2000" dirty="0">
                <a:solidFill>
                  <a:srgbClr val="0645AD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15"/>
              </a:rPr>
              <a:t>গাজর</a:t>
            </a:r>
            <a:r>
              <a:rPr lang="en-US" altLang="en-US" sz="20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altLang="en-US" sz="20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ইত্যাদিতে স্বেতসার বা</a:t>
            </a:r>
            <a:r>
              <a:rPr lang="en-US" altLang="en-US" sz="20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bn-I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  <a:hlinkClick r:id="rId16" tooltip="স্টার্চ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স্টার্চ</a:t>
            </a:r>
            <a:r>
              <a:rPr lang="en-US" alt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alt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16AC5-90CA-4E14-BDE8-B23CCCE34728}"/>
              </a:ext>
            </a:extLst>
          </p:cNvPr>
          <p:cNvSpPr/>
          <p:nvPr/>
        </p:nvSpPr>
        <p:spPr>
          <a:xfrm>
            <a:off x="-285428" y="2782650"/>
            <a:ext cx="4169033" cy="584775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শর্করার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উৎসঃ</a:t>
            </a:r>
            <a:endParaRPr lang="en-US" sz="32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09F51A-97CE-4A4D-B7F4-5FAF1A9ABF01}"/>
              </a:ext>
            </a:extLst>
          </p:cNvPr>
          <p:cNvGrpSpPr/>
          <p:nvPr/>
        </p:nvGrpSpPr>
        <p:grpSpPr>
          <a:xfrm>
            <a:off x="4951283" y="455836"/>
            <a:ext cx="2794812" cy="2275820"/>
            <a:chOff x="4951283" y="455836"/>
            <a:chExt cx="2794812" cy="22758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C0954B-5F71-416E-925C-4AB3E885C83F}"/>
                </a:ext>
              </a:extLst>
            </p:cNvPr>
            <p:cNvSpPr txBox="1"/>
            <p:nvPr/>
          </p:nvSpPr>
          <p:spPr>
            <a:xfrm>
              <a:off x="5415766" y="2269991"/>
              <a:ext cx="2159000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ভূট্টা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23" name="Picture 2" descr="ভুট্টা | ই-কৃষক">
              <a:extLst>
                <a:ext uri="{FF2B5EF4-FFF2-40B4-BE49-F238E27FC236}">
                  <a16:creationId xmlns:a16="http://schemas.microsoft.com/office/drawing/2014/main" id="{507A6852-D2D2-4686-A0D9-58D17D4E0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283" y="455836"/>
              <a:ext cx="2794812" cy="1875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3643DD-C5D7-4236-BADF-D9D4CFAB8659}"/>
              </a:ext>
            </a:extLst>
          </p:cNvPr>
          <p:cNvGrpSpPr/>
          <p:nvPr/>
        </p:nvGrpSpPr>
        <p:grpSpPr>
          <a:xfrm>
            <a:off x="8668213" y="511281"/>
            <a:ext cx="2849532" cy="2283541"/>
            <a:chOff x="8668213" y="511279"/>
            <a:chExt cx="2849532" cy="2283541"/>
          </a:xfrm>
        </p:grpSpPr>
        <p:pic>
          <p:nvPicPr>
            <p:cNvPr id="25" name="Picture 4" descr="আলু কি আসলেই ওজন বাড়াই! || লাইফস্টাইল || Somoynews.tv">
              <a:extLst>
                <a:ext uri="{FF2B5EF4-FFF2-40B4-BE49-F238E27FC236}">
                  <a16:creationId xmlns:a16="http://schemas.microsoft.com/office/drawing/2014/main" id="{04C5EE98-E044-48FF-8EC3-2D191176F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8213" y="511279"/>
              <a:ext cx="2849532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074ECE-F723-4323-82EB-231A80B669C5}"/>
                </a:ext>
              </a:extLst>
            </p:cNvPr>
            <p:cNvSpPr txBox="1"/>
            <p:nvPr/>
          </p:nvSpPr>
          <p:spPr>
            <a:xfrm>
              <a:off x="9297665" y="2333155"/>
              <a:ext cx="2159000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আলু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4103AE-979F-49FA-BF09-7B0236539FE2}"/>
              </a:ext>
            </a:extLst>
          </p:cNvPr>
          <p:cNvGrpSpPr/>
          <p:nvPr/>
        </p:nvGrpSpPr>
        <p:grpSpPr>
          <a:xfrm>
            <a:off x="4933952" y="3914987"/>
            <a:ext cx="3038475" cy="2181758"/>
            <a:chOff x="2990850" y="6162887"/>
            <a:chExt cx="3038475" cy="2181758"/>
          </a:xfrm>
        </p:grpSpPr>
        <p:pic>
          <p:nvPicPr>
            <p:cNvPr id="26" name="Picture 6" descr="আপনার কচু খেতে ভাল লাগে না? | সংশয় - চিন্তার মুক্তির আন্দোলন">
              <a:extLst>
                <a:ext uri="{FF2B5EF4-FFF2-40B4-BE49-F238E27FC236}">
                  <a16:creationId xmlns:a16="http://schemas.microsoft.com/office/drawing/2014/main" id="{159E20A1-4B3C-45B6-9B92-C88AFD258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458" y="6162887"/>
              <a:ext cx="2885242" cy="2086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193A36-0B93-4B6F-B788-15CBB5266876}"/>
                </a:ext>
              </a:extLst>
            </p:cNvPr>
            <p:cNvSpPr txBox="1"/>
            <p:nvPr/>
          </p:nvSpPr>
          <p:spPr>
            <a:xfrm>
              <a:off x="2990850" y="7882980"/>
              <a:ext cx="3038475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কচু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10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5F5FE6A-DB03-4E8D-A0FA-8677E3ABD186}"/>
              </a:ext>
            </a:extLst>
          </p:cNvPr>
          <p:cNvSpPr/>
          <p:nvPr/>
        </p:nvSpPr>
        <p:spPr>
          <a:xfrm>
            <a:off x="3482794" y="378324"/>
            <a:ext cx="2502265" cy="2502265"/>
          </a:xfrm>
          <a:custGeom>
            <a:avLst/>
            <a:gdLst>
              <a:gd name="connsiteX0" fmla="*/ 0 w 2502265"/>
              <a:gd name="connsiteY0" fmla="*/ 1251133 h 2502265"/>
              <a:gd name="connsiteX1" fmla="*/ 1251133 w 2502265"/>
              <a:gd name="connsiteY1" fmla="*/ 0 h 2502265"/>
              <a:gd name="connsiteX2" fmla="*/ 2502266 w 2502265"/>
              <a:gd name="connsiteY2" fmla="*/ 1251133 h 2502265"/>
              <a:gd name="connsiteX3" fmla="*/ 1251133 w 2502265"/>
              <a:gd name="connsiteY3" fmla="*/ 2502266 h 2502265"/>
              <a:gd name="connsiteX4" fmla="*/ 0 w 2502265"/>
              <a:gd name="connsiteY4" fmla="*/ 1251133 h 250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2265" h="2502265">
                <a:moveTo>
                  <a:pt x="0" y="1251133"/>
                </a:moveTo>
                <a:cubicBezTo>
                  <a:pt x="0" y="560151"/>
                  <a:pt x="560151" y="0"/>
                  <a:pt x="1251133" y="0"/>
                </a:cubicBezTo>
                <a:cubicBezTo>
                  <a:pt x="1942115" y="0"/>
                  <a:pt x="2502266" y="560151"/>
                  <a:pt x="2502266" y="1251133"/>
                </a:cubicBezTo>
                <a:cubicBezTo>
                  <a:pt x="2502266" y="1942115"/>
                  <a:pt x="1942115" y="2502266"/>
                  <a:pt x="1251133" y="2502266"/>
                </a:cubicBezTo>
                <a:cubicBezTo>
                  <a:pt x="560151" y="2502266"/>
                  <a:pt x="0" y="1942115"/>
                  <a:pt x="0" y="1251133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168" tIns="412168" rIns="412168" bIns="41216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খেজুর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BED51C-4FD5-46ED-9148-653A8E76D67D}"/>
              </a:ext>
            </a:extLst>
          </p:cNvPr>
          <p:cNvSpPr/>
          <p:nvPr/>
        </p:nvSpPr>
        <p:spPr>
          <a:xfrm rot="3230463">
            <a:off x="5590614" y="2449270"/>
            <a:ext cx="1717326" cy="844514"/>
          </a:xfrm>
          <a:custGeom>
            <a:avLst/>
            <a:gdLst>
              <a:gd name="connsiteX0" fmla="*/ 0 w 1985417"/>
              <a:gd name="connsiteY0" fmla="*/ 168903 h 844514"/>
              <a:gd name="connsiteX1" fmla="*/ 1563160 w 1985417"/>
              <a:gd name="connsiteY1" fmla="*/ 168903 h 844514"/>
              <a:gd name="connsiteX2" fmla="*/ 1563160 w 1985417"/>
              <a:gd name="connsiteY2" fmla="*/ 0 h 844514"/>
              <a:gd name="connsiteX3" fmla="*/ 1985417 w 1985417"/>
              <a:gd name="connsiteY3" fmla="*/ 422257 h 844514"/>
              <a:gd name="connsiteX4" fmla="*/ 1563160 w 1985417"/>
              <a:gd name="connsiteY4" fmla="*/ 844514 h 844514"/>
              <a:gd name="connsiteX5" fmla="*/ 1563160 w 1985417"/>
              <a:gd name="connsiteY5" fmla="*/ 675611 h 844514"/>
              <a:gd name="connsiteX6" fmla="*/ 0 w 1985417"/>
              <a:gd name="connsiteY6" fmla="*/ 675611 h 844514"/>
              <a:gd name="connsiteX7" fmla="*/ 0 w 1985417"/>
              <a:gd name="connsiteY7" fmla="*/ 168903 h 8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5417" h="844514">
                <a:moveTo>
                  <a:pt x="0" y="168903"/>
                </a:moveTo>
                <a:lnTo>
                  <a:pt x="1563160" y="168903"/>
                </a:lnTo>
                <a:lnTo>
                  <a:pt x="1563160" y="0"/>
                </a:lnTo>
                <a:lnTo>
                  <a:pt x="1985417" y="422257"/>
                </a:lnTo>
                <a:lnTo>
                  <a:pt x="1563160" y="844514"/>
                </a:lnTo>
                <a:lnTo>
                  <a:pt x="1563160" y="675611"/>
                </a:lnTo>
                <a:lnTo>
                  <a:pt x="0" y="675611"/>
                </a:lnTo>
                <a:lnTo>
                  <a:pt x="0" y="16890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68902" rIns="253354" bIns="168903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41BD625-E6EC-4AD8-9373-B64B31085C5C}"/>
              </a:ext>
            </a:extLst>
          </p:cNvPr>
          <p:cNvSpPr/>
          <p:nvPr/>
        </p:nvSpPr>
        <p:spPr>
          <a:xfrm>
            <a:off x="6046118" y="3725521"/>
            <a:ext cx="2502265" cy="2502265"/>
          </a:xfrm>
          <a:custGeom>
            <a:avLst/>
            <a:gdLst>
              <a:gd name="connsiteX0" fmla="*/ 0 w 2502265"/>
              <a:gd name="connsiteY0" fmla="*/ 1251133 h 2502265"/>
              <a:gd name="connsiteX1" fmla="*/ 1251133 w 2502265"/>
              <a:gd name="connsiteY1" fmla="*/ 0 h 2502265"/>
              <a:gd name="connsiteX2" fmla="*/ 2502266 w 2502265"/>
              <a:gd name="connsiteY2" fmla="*/ 1251133 h 2502265"/>
              <a:gd name="connsiteX3" fmla="*/ 1251133 w 2502265"/>
              <a:gd name="connsiteY3" fmla="*/ 2502266 h 2502265"/>
              <a:gd name="connsiteX4" fmla="*/ 0 w 2502265"/>
              <a:gd name="connsiteY4" fmla="*/ 1251133 h 250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2265" h="2502265">
                <a:moveTo>
                  <a:pt x="0" y="1251133"/>
                </a:moveTo>
                <a:cubicBezTo>
                  <a:pt x="0" y="560151"/>
                  <a:pt x="560151" y="0"/>
                  <a:pt x="1251133" y="0"/>
                </a:cubicBezTo>
                <a:cubicBezTo>
                  <a:pt x="1942115" y="0"/>
                  <a:pt x="2502266" y="560151"/>
                  <a:pt x="2502266" y="1251133"/>
                </a:cubicBezTo>
                <a:cubicBezTo>
                  <a:pt x="2502266" y="1942115"/>
                  <a:pt x="1942115" y="2502266"/>
                  <a:pt x="1251133" y="2502266"/>
                </a:cubicBezTo>
                <a:cubicBezTo>
                  <a:pt x="560151" y="2502266"/>
                  <a:pt x="0" y="1942115"/>
                  <a:pt x="0" y="1251133"/>
                </a:cubicBez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168" tIns="412168" rIns="412168" bIns="41216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আঙ্গুর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30D5FC-8E38-4FFE-9053-DC2AA510B061}"/>
              </a:ext>
            </a:extLst>
          </p:cNvPr>
          <p:cNvSpPr/>
          <p:nvPr/>
        </p:nvSpPr>
        <p:spPr>
          <a:xfrm rot="21557232">
            <a:off x="3548796" y="4715929"/>
            <a:ext cx="2204388" cy="844515"/>
          </a:xfrm>
          <a:custGeom>
            <a:avLst/>
            <a:gdLst>
              <a:gd name="connsiteX0" fmla="*/ 0 w 2204388"/>
              <a:gd name="connsiteY0" fmla="*/ 168903 h 844514"/>
              <a:gd name="connsiteX1" fmla="*/ 1782131 w 2204388"/>
              <a:gd name="connsiteY1" fmla="*/ 168903 h 844514"/>
              <a:gd name="connsiteX2" fmla="*/ 1782131 w 2204388"/>
              <a:gd name="connsiteY2" fmla="*/ 0 h 844514"/>
              <a:gd name="connsiteX3" fmla="*/ 2204388 w 2204388"/>
              <a:gd name="connsiteY3" fmla="*/ 422257 h 844514"/>
              <a:gd name="connsiteX4" fmla="*/ 1782131 w 2204388"/>
              <a:gd name="connsiteY4" fmla="*/ 844514 h 844514"/>
              <a:gd name="connsiteX5" fmla="*/ 1782131 w 2204388"/>
              <a:gd name="connsiteY5" fmla="*/ 675611 h 844514"/>
              <a:gd name="connsiteX6" fmla="*/ 0 w 2204388"/>
              <a:gd name="connsiteY6" fmla="*/ 675611 h 844514"/>
              <a:gd name="connsiteX7" fmla="*/ 0 w 2204388"/>
              <a:gd name="connsiteY7" fmla="*/ 168903 h 8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4388" h="844514">
                <a:moveTo>
                  <a:pt x="2204388" y="675610"/>
                </a:moveTo>
                <a:lnTo>
                  <a:pt x="422257" y="675610"/>
                </a:lnTo>
                <a:lnTo>
                  <a:pt x="422257" y="844513"/>
                </a:lnTo>
                <a:lnTo>
                  <a:pt x="0" y="422257"/>
                </a:lnTo>
                <a:lnTo>
                  <a:pt x="422257" y="1"/>
                </a:lnTo>
                <a:lnTo>
                  <a:pt x="422257" y="168904"/>
                </a:lnTo>
                <a:lnTo>
                  <a:pt x="2204388" y="168904"/>
                </a:lnTo>
                <a:lnTo>
                  <a:pt x="2204388" y="67561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353" tIns="168903" rIns="0" bIns="168903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5C7B096-6FE1-469A-ADEB-380FE77349E3}"/>
              </a:ext>
            </a:extLst>
          </p:cNvPr>
          <p:cNvSpPr/>
          <p:nvPr/>
        </p:nvSpPr>
        <p:spPr>
          <a:xfrm>
            <a:off x="824223" y="3706467"/>
            <a:ext cx="2502265" cy="2502265"/>
          </a:xfrm>
          <a:custGeom>
            <a:avLst/>
            <a:gdLst>
              <a:gd name="connsiteX0" fmla="*/ 0 w 2502265"/>
              <a:gd name="connsiteY0" fmla="*/ 1251133 h 2502265"/>
              <a:gd name="connsiteX1" fmla="*/ 1251133 w 2502265"/>
              <a:gd name="connsiteY1" fmla="*/ 0 h 2502265"/>
              <a:gd name="connsiteX2" fmla="*/ 2502266 w 2502265"/>
              <a:gd name="connsiteY2" fmla="*/ 1251133 h 2502265"/>
              <a:gd name="connsiteX3" fmla="*/ 1251133 w 2502265"/>
              <a:gd name="connsiteY3" fmla="*/ 2502266 h 2502265"/>
              <a:gd name="connsiteX4" fmla="*/ 0 w 2502265"/>
              <a:gd name="connsiteY4" fmla="*/ 1251133 h 250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2265" h="2502265">
                <a:moveTo>
                  <a:pt x="0" y="1251133"/>
                </a:moveTo>
                <a:cubicBezTo>
                  <a:pt x="0" y="560151"/>
                  <a:pt x="560151" y="0"/>
                  <a:pt x="1251133" y="0"/>
                </a:cubicBezTo>
                <a:cubicBezTo>
                  <a:pt x="1942115" y="0"/>
                  <a:pt x="2502266" y="560151"/>
                  <a:pt x="2502266" y="1251133"/>
                </a:cubicBezTo>
                <a:cubicBezTo>
                  <a:pt x="2502266" y="1942115"/>
                  <a:pt x="1942115" y="2502266"/>
                  <a:pt x="1251133" y="2502266"/>
                </a:cubicBezTo>
                <a:cubicBezTo>
                  <a:pt x="560151" y="2502266"/>
                  <a:pt x="0" y="1942115"/>
                  <a:pt x="0" y="1251133"/>
                </a:cubicBez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168" tIns="412168" rIns="412168" bIns="41216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আপেল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AA221E2-B5B1-4AE7-8059-85B7CF32EA3F}"/>
              </a:ext>
            </a:extLst>
          </p:cNvPr>
          <p:cNvSpPr/>
          <p:nvPr/>
        </p:nvSpPr>
        <p:spPr>
          <a:xfrm rot="18286831">
            <a:off x="2234400" y="2548495"/>
            <a:ext cx="1797466" cy="878278"/>
          </a:xfrm>
          <a:custGeom>
            <a:avLst/>
            <a:gdLst>
              <a:gd name="connsiteX0" fmla="*/ 0 w 1797466"/>
              <a:gd name="connsiteY0" fmla="*/ 175656 h 878278"/>
              <a:gd name="connsiteX1" fmla="*/ 1358327 w 1797466"/>
              <a:gd name="connsiteY1" fmla="*/ 175656 h 878278"/>
              <a:gd name="connsiteX2" fmla="*/ 1358327 w 1797466"/>
              <a:gd name="connsiteY2" fmla="*/ 0 h 878278"/>
              <a:gd name="connsiteX3" fmla="*/ 1797466 w 1797466"/>
              <a:gd name="connsiteY3" fmla="*/ 439139 h 878278"/>
              <a:gd name="connsiteX4" fmla="*/ 1358327 w 1797466"/>
              <a:gd name="connsiteY4" fmla="*/ 878278 h 878278"/>
              <a:gd name="connsiteX5" fmla="*/ 1358327 w 1797466"/>
              <a:gd name="connsiteY5" fmla="*/ 702622 h 878278"/>
              <a:gd name="connsiteX6" fmla="*/ 0 w 1797466"/>
              <a:gd name="connsiteY6" fmla="*/ 702622 h 878278"/>
              <a:gd name="connsiteX7" fmla="*/ 0 w 1797466"/>
              <a:gd name="connsiteY7" fmla="*/ 175656 h 87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7466" h="878278">
                <a:moveTo>
                  <a:pt x="0" y="175656"/>
                </a:moveTo>
                <a:lnTo>
                  <a:pt x="1358327" y="175656"/>
                </a:lnTo>
                <a:lnTo>
                  <a:pt x="1358327" y="0"/>
                </a:lnTo>
                <a:lnTo>
                  <a:pt x="1797466" y="439139"/>
                </a:lnTo>
                <a:lnTo>
                  <a:pt x="1358327" y="878278"/>
                </a:lnTo>
                <a:lnTo>
                  <a:pt x="1358327" y="702622"/>
                </a:lnTo>
                <a:lnTo>
                  <a:pt x="0" y="702622"/>
                </a:lnTo>
                <a:lnTo>
                  <a:pt x="0" y="175656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75656" rIns="263482" bIns="17565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794195-A43B-42BB-A54E-6E93F229ED73}"/>
              </a:ext>
            </a:extLst>
          </p:cNvPr>
          <p:cNvSpPr/>
          <p:nvPr/>
        </p:nvSpPr>
        <p:spPr>
          <a:xfrm>
            <a:off x="3867150" y="2933700"/>
            <a:ext cx="1809750" cy="192405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66FDE-DA8B-4753-8754-DB22AF37866E}"/>
              </a:ext>
            </a:extLst>
          </p:cNvPr>
          <p:cNvSpPr txBox="1"/>
          <p:nvPr/>
        </p:nvSpPr>
        <p:spPr>
          <a:xfrm>
            <a:off x="4130586" y="3467100"/>
            <a:ext cx="13724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শর্করার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উৎস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E7A140F-8F71-4F1C-A90C-CBA379C23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02" y="261938"/>
            <a:ext cx="3858698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AD931C-C990-422A-A618-E9C96D0D88E2}"/>
              </a:ext>
            </a:extLst>
          </p:cNvPr>
          <p:cNvSpPr txBox="1"/>
          <p:nvPr/>
        </p:nvSpPr>
        <p:spPr>
          <a:xfrm>
            <a:off x="8815202" y="2362202"/>
            <a:ext cx="2309999" cy="206210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এইগুলো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u="sng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গ্লুকোজ</a:t>
            </a:r>
            <a:r>
              <a:rPr lang="en-US" sz="3200" u="sng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  <p:bldP spid="4" grpId="0"/>
      <p:bldP spid="4" grpId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বেল (ফল) - উইকিপিডিয়া">
            <a:extLst>
              <a:ext uri="{FF2B5EF4-FFF2-40B4-BE49-F238E27FC236}">
                <a16:creationId xmlns:a16="http://schemas.microsoft.com/office/drawing/2014/main" id="{D324CE76-A248-4380-A3FE-163203098D7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2198145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তরমুজ এর গুণাগুণ">
            <a:extLst>
              <a:ext uri="{FF2B5EF4-FFF2-40B4-BE49-F238E27FC236}">
                <a16:creationId xmlns:a16="http://schemas.microsoft.com/office/drawing/2014/main" id="{B82BF548-DC0B-440F-84AA-851941D1969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2198145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কলার মোচার অবাক করা পুষ্টিগুণ - 24 Live Newspaper - Bangla">
            <a:extLst>
              <a:ext uri="{FF2B5EF4-FFF2-40B4-BE49-F238E27FC236}">
                <a16:creationId xmlns:a16="http://schemas.microsoft.com/office/drawing/2014/main" id="{57C7C944-E758-4D3B-93B4-8CB18F30DC9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2198145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Krishipedia.com » বিভিন্ন শাকসবজির পুষ্টিগুন">
            <a:extLst>
              <a:ext uri="{FF2B5EF4-FFF2-40B4-BE49-F238E27FC236}">
                <a16:creationId xmlns:a16="http://schemas.microsoft.com/office/drawing/2014/main" id="{1B2D0FD0-3647-4B36-9EF0-A01A1071375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2198145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r: 4 Points 9">
            <a:extLst>
              <a:ext uri="{FF2B5EF4-FFF2-40B4-BE49-F238E27FC236}">
                <a16:creationId xmlns:a16="http://schemas.microsoft.com/office/drawing/2014/main" id="{E1FD6637-CC36-4A05-8A60-19EAD063B069}"/>
              </a:ext>
            </a:extLst>
          </p:cNvPr>
          <p:cNvSpPr/>
          <p:nvPr/>
        </p:nvSpPr>
        <p:spPr>
          <a:xfrm>
            <a:off x="3781424" y="2333625"/>
            <a:ext cx="4629152" cy="2190750"/>
          </a:xfrm>
          <a:prstGeom prst="star4">
            <a:avLst>
              <a:gd name="adj" fmla="val 1817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সেলুলোজ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0C8959-218A-4914-8AB5-480B1F8F8CDD}"/>
              </a:ext>
            </a:extLst>
          </p:cNvPr>
          <p:cNvSpPr txBox="1"/>
          <p:nvPr/>
        </p:nvSpPr>
        <p:spPr>
          <a:xfrm>
            <a:off x="914401" y="3799146"/>
            <a:ext cx="352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থোর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A3BDE2-FEE2-40AA-996C-04113E64D913}"/>
              </a:ext>
            </a:extLst>
          </p:cNvPr>
          <p:cNvSpPr txBox="1"/>
          <p:nvPr/>
        </p:nvSpPr>
        <p:spPr>
          <a:xfrm>
            <a:off x="3657602" y="941646"/>
            <a:ext cx="401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বেল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F98A2-74A2-4E33-A502-F508F954CF78}"/>
              </a:ext>
            </a:extLst>
          </p:cNvPr>
          <p:cNvSpPr txBox="1"/>
          <p:nvPr/>
        </p:nvSpPr>
        <p:spPr>
          <a:xfrm>
            <a:off x="8248652" y="3818196"/>
            <a:ext cx="352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শাকসবজি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A6C08-F975-470C-9606-229552676039}"/>
              </a:ext>
            </a:extLst>
          </p:cNvPr>
          <p:cNvSpPr txBox="1"/>
          <p:nvPr/>
        </p:nvSpPr>
        <p:spPr>
          <a:xfrm>
            <a:off x="4114802" y="4961196"/>
            <a:ext cx="352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তরমুজ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833 L 0.00209 -0.323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0053 0.27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94 L -0.28854 -0.017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33803 -0.0178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7145475-2081-4018-AB24-16CEBEACBC28}"/>
              </a:ext>
            </a:extLst>
          </p:cNvPr>
          <p:cNvSpPr/>
          <p:nvPr/>
        </p:nvSpPr>
        <p:spPr>
          <a:xfrm>
            <a:off x="4777565" y="2178348"/>
            <a:ext cx="2636875" cy="2615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202122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as-IN" sz="54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ফুক্টোজ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43A666-CEF0-40F2-AE78-9641FDA6297D}"/>
              </a:ext>
            </a:extLst>
          </p:cNvPr>
          <p:cNvGrpSpPr/>
          <p:nvPr/>
        </p:nvGrpSpPr>
        <p:grpSpPr>
          <a:xfrm>
            <a:off x="8156095" y="432877"/>
            <a:ext cx="4626454" cy="2450498"/>
            <a:chOff x="8156095" y="432877"/>
            <a:chExt cx="4626454" cy="2450498"/>
          </a:xfrm>
        </p:grpSpPr>
        <p:pic>
          <p:nvPicPr>
            <p:cNvPr id="8198" name="Picture 6" descr="কলা তো খাচ্ছেন, জানেন কী এর কত গুণ?">
              <a:extLst>
                <a:ext uri="{FF2B5EF4-FFF2-40B4-BE49-F238E27FC236}">
                  <a16:creationId xmlns:a16="http://schemas.microsoft.com/office/drawing/2014/main" id="{F9FDD2C9-3ECF-4F36-86F8-CD994DC58AF4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095" y="432877"/>
              <a:ext cx="32004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FEF0A9-EA26-4484-9EF7-56504EC7606D}"/>
                </a:ext>
              </a:extLst>
            </p:cNvPr>
            <p:cNvSpPr txBox="1"/>
            <p:nvPr/>
          </p:nvSpPr>
          <p:spPr>
            <a:xfrm>
              <a:off x="9258300" y="2237044"/>
              <a:ext cx="3524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কলা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6CF251-7ECE-47EC-9E46-10876444F0B5}"/>
              </a:ext>
            </a:extLst>
          </p:cNvPr>
          <p:cNvGrpSpPr/>
          <p:nvPr/>
        </p:nvGrpSpPr>
        <p:grpSpPr>
          <a:xfrm>
            <a:off x="8093759" y="3703894"/>
            <a:ext cx="4098243" cy="2356490"/>
            <a:chOff x="8093757" y="3703894"/>
            <a:chExt cx="4098243" cy="2356490"/>
          </a:xfrm>
        </p:grpSpPr>
        <p:pic>
          <p:nvPicPr>
            <p:cNvPr id="8200" name="Picture 8" descr="বাতাবি লেবুর পুষ্টিগুণ">
              <a:extLst>
                <a:ext uri="{FF2B5EF4-FFF2-40B4-BE49-F238E27FC236}">
                  <a16:creationId xmlns:a16="http://schemas.microsoft.com/office/drawing/2014/main" id="{5F23B2BF-9200-4F76-847F-F81BFBDF5CB3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7" r="18089"/>
            <a:stretch/>
          </p:blipFill>
          <p:spPr bwMode="auto">
            <a:xfrm>
              <a:off x="8093757" y="3774384"/>
              <a:ext cx="32004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1B60978-457C-467C-9D4B-DC7AED90797A}"/>
                </a:ext>
              </a:extLst>
            </p:cNvPr>
            <p:cNvSpPr txBox="1"/>
            <p:nvPr/>
          </p:nvSpPr>
          <p:spPr>
            <a:xfrm>
              <a:off x="8667751" y="3703894"/>
              <a:ext cx="3524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বাদাবীলেবু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65439B-AC58-4048-8892-E3D2BC85D065}"/>
              </a:ext>
            </a:extLst>
          </p:cNvPr>
          <p:cNvGrpSpPr/>
          <p:nvPr/>
        </p:nvGrpSpPr>
        <p:grpSpPr>
          <a:xfrm>
            <a:off x="637008" y="3742709"/>
            <a:ext cx="3744492" cy="2286000"/>
            <a:chOff x="637008" y="3742709"/>
            <a:chExt cx="3744492" cy="2286000"/>
          </a:xfrm>
        </p:grpSpPr>
        <p:pic>
          <p:nvPicPr>
            <p:cNvPr id="8196" name="Picture 4" descr="অরেঞ্জ আসলে কমলা নয়? | প্রথম আলো">
              <a:extLst>
                <a:ext uri="{FF2B5EF4-FFF2-40B4-BE49-F238E27FC236}">
                  <a16:creationId xmlns:a16="http://schemas.microsoft.com/office/drawing/2014/main" id="{1A06FEA4-D1DA-477E-8E78-C2EEAC8383FF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08" y="3742709"/>
              <a:ext cx="32004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3562D44-F5E0-47E6-8352-CFC7C8EABEFF}"/>
                </a:ext>
              </a:extLst>
            </p:cNvPr>
            <p:cNvSpPr txBox="1"/>
            <p:nvPr/>
          </p:nvSpPr>
          <p:spPr>
            <a:xfrm>
              <a:off x="857251" y="5189794"/>
              <a:ext cx="3524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>
                      <a:lumMod val="95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কমলালেবু</a:t>
              </a:r>
              <a:endParaRPr lang="en-US" sz="3600" dirty="0">
                <a:solidFill>
                  <a:schemeClr val="bg1">
                    <a:lumMod val="9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C12C7E-2A88-456B-984A-CC49803A12D1}"/>
              </a:ext>
            </a:extLst>
          </p:cNvPr>
          <p:cNvGrpSpPr/>
          <p:nvPr/>
        </p:nvGrpSpPr>
        <p:grpSpPr>
          <a:xfrm>
            <a:off x="688614" y="427294"/>
            <a:ext cx="4150086" cy="2361082"/>
            <a:chOff x="688614" y="427294"/>
            <a:chExt cx="4150086" cy="2361082"/>
          </a:xfrm>
        </p:grpSpPr>
        <p:pic>
          <p:nvPicPr>
            <p:cNvPr id="8194" name="Picture 2" descr="আম খেলে কী হয়?">
              <a:extLst>
                <a:ext uri="{FF2B5EF4-FFF2-40B4-BE49-F238E27FC236}">
                  <a16:creationId xmlns:a16="http://schemas.microsoft.com/office/drawing/2014/main" id="{4A6B12A5-8DE6-49EE-91B8-E19B639A9D0D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14" y="502376"/>
              <a:ext cx="32004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59CCAC-1D0C-4A0B-9B71-A4E8612F9A1F}"/>
                </a:ext>
              </a:extLst>
            </p:cNvPr>
            <p:cNvSpPr txBox="1"/>
            <p:nvPr/>
          </p:nvSpPr>
          <p:spPr>
            <a:xfrm>
              <a:off x="1314451" y="427294"/>
              <a:ext cx="3524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>
                      <a:lumMod val="95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আম</a:t>
              </a:r>
              <a:endParaRPr lang="en-US" sz="3600" dirty="0">
                <a:solidFill>
                  <a:schemeClr val="bg1">
                    <a:lumMod val="9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087B98-B86D-4577-9B5A-19F47148593A}"/>
              </a:ext>
            </a:extLst>
          </p:cNvPr>
          <p:cNvCxnSpPr>
            <a:cxnSpLocks/>
          </p:cNvCxnSpPr>
          <p:nvPr/>
        </p:nvCxnSpPr>
        <p:spPr>
          <a:xfrm flipV="1">
            <a:off x="7331086" y="2190752"/>
            <a:ext cx="1403341" cy="868381"/>
          </a:xfrm>
          <a:prstGeom prst="straightConnector1">
            <a:avLst/>
          </a:prstGeom>
          <a:ln w="1333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2E75A7-5A01-47B0-A543-972548A27A4C}"/>
              </a:ext>
            </a:extLst>
          </p:cNvPr>
          <p:cNvCxnSpPr>
            <a:cxnSpLocks/>
          </p:cNvCxnSpPr>
          <p:nvPr/>
        </p:nvCxnSpPr>
        <p:spPr>
          <a:xfrm flipH="1">
            <a:off x="3543302" y="3981450"/>
            <a:ext cx="1333498" cy="552450"/>
          </a:xfrm>
          <a:prstGeom prst="straightConnector1">
            <a:avLst/>
          </a:prstGeom>
          <a:ln w="1333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9DFD82-89EB-4638-96AA-9485BF2AD2CF}"/>
              </a:ext>
            </a:extLst>
          </p:cNvPr>
          <p:cNvCxnSpPr>
            <a:cxnSpLocks/>
          </p:cNvCxnSpPr>
          <p:nvPr/>
        </p:nvCxnSpPr>
        <p:spPr>
          <a:xfrm>
            <a:off x="7353300" y="3943350"/>
            <a:ext cx="1276350" cy="800100"/>
          </a:xfrm>
          <a:prstGeom prst="straightConnector1">
            <a:avLst/>
          </a:prstGeom>
          <a:ln w="1333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846FCD-00AF-4AA7-88BF-A644E53F6B51}"/>
              </a:ext>
            </a:extLst>
          </p:cNvPr>
          <p:cNvCxnSpPr>
            <a:cxnSpLocks/>
          </p:cNvCxnSpPr>
          <p:nvPr/>
        </p:nvCxnSpPr>
        <p:spPr>
          <a:xfrm flipH="1" flipV="1">
            <a:off x="3448050" y="1981200"/>
            <a:ext cx="1481914" cy="941424"/>
          </a:xfrm>
          <a:prstGeom prst="straightConnector1">
            <a:avLst/>
          </a:prstGeom>
          <a:ln w="1333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58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CFBCDA-6BA7-4F20-A50F-59B04FCDA47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4" y="547988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গুড় খেলে পাবেন ১০ উপকার!">
            <a:extLst>
              <a:ext uri="{FF2B5EF4-FFF2-40B4-BE49-F238E27FC236}">
                <a16:creationId xmlns:a16="http://schemas.microsoft.com/office/drawing/2014/main" id="{527E0269-6590-42B6-A188-18212A30760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94" y="471788"/>
            <a:ext cx="2831306" cy="202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কাশি ও গলা ব্যথা নিরাময়ে মিসরি খান -">
            <a:extLst>
              <a:ext uri="{FF2B5EF4-FFF2-40B4-BE49-F238E27FC236}">
                <a16:creationId xmlns:a16="http://schemas.microsoft.com/office/drawing/2014/main" id="{DD23F18C-9BA9-45A9-B669-FA813151D89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62638"/>
            <a:ext cx="2971800" cy="189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-Right-Up 2">
            <a:extLst>
              <a:ext uri="{FF2B5EF4-FFF2-40B4-BE49-F238E27FC236}">
                <a16:creationId xmlns:a16="http://schemas.microsoft.com/office/drawing/2014/main" id="{0A8634BC-EEA6-4E8B-9600-DE72234DAADE}"/>
              </a:ext>
            </a:extLst>
          </p:cNvPr>
          <p:cNvSpPr/>
          <p:nvPr/>
        </p:nvSpPr>
        <p:spPr>
          <a:xfrm flipV="1">
            <a:off x="3905250" y="533400"/>
            <a:ext cx="4476750" cy="2876550"/>
          </a:xfrm>
          <a:prstGeom prst="leftRightUpArrow">
            <a:avLst>
              <a:gd name="adj1" fmla="val 25000"/>
              <a:gd name="adj2" fmla="val 35326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CB1F55-5884-4107-94C2-2968EBA7D56A}"/>
              </a:ext>
            </a:extLst>
          </p:cNvPr>
          <p:cNvSpPr/>
          <p:nvPr/>
        </p:nvSpPr>
        <p:spPr>
          <a:xfrm>
            <a:off x="5499836" y="1227858"/>
            <a:ext cx="1393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সুক্রোজ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C46C94-BB07-444A-9AB8-8A8F7E6E4210}"/>
              </a:ext>
            </a:extLst>
          </p:cNvPr>
          <p:cNvSpPr/>
          <p:nvPr/>
        </p:nvSpPr>
        <p:spPr>
          <a:xfrm>
            <a:off x="4175653" y="5476008"/>
            <a:ext cx="3768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মিছরী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25FA48-62C3-4B9C-879B-53D1ECB14EDF}"/>
              </a:ext>
            </a:extLst>
          </p:cNvPr>
          <p:cNvSpPr/>
          <p:nvPr/>
        </p:nvSpPr>
        <p:spPr>
          <a:xfrm>
            <a:off x="8763000" y="2580408"/>
            <a:ext cx="24193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গুড়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2EBE0-A237-48B6-B69B-63F90D57D695}"/>
              </a:ext>
            </a:extLst>
          </p:cNvPr>
          <p:cNvSpPr/>
          <p:nvPr/>
        </p:nvSpPr>
        <p:spPr>
          <a:xfrm>
            <a:off x="1205956" y="3151908"/>
            <a:ext cx="21658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চিনি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ommon questions related to bottle-feeding babies answered | The Times of  India">
            <a:extLst>
              <a:ext uri="{FF2B5EF4-FFF2-40B4-BE49-F238E27FC236}">
                <a16:creationId xmlns:a16="http://schemas.microsoft.com/office/drawing/2014/main" id="{EE626528-ABEC-4EBA-9990-69A094E1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76250"/>
            <a:ext cx="35623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aby Milk GIFs | Tenor">
            <a:extLst>
              <a:ext uri="{FF2B5EF4-FFF2-40B4-BE49-F238E27FC236}">
                <a16:creationId xmlns:a16="http://schemas.microsoft.com/office/drawing/2014/main" id="{D21E11F7-0501-4B8D-BD8E-2683497783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2" y="609600"/>
            <a:ext cx="352434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3006F7-12A1-431D-B35F-C511F6479222}"/>
              </a:ext>
            </a:extLst>
          </p:cNvPr>
          <p:cNvGrpSpPr/>
          <p:nvPr/>
        </p:nvGrpSpPr>
        <p:grpSpPr>
          <a:xfrm>
            <a:off x="7143750" y="152400"/>
            <a:ext cx="3581400" cy="3924300"/>
            <a:chOff x="7200900" y="152400"/>
            <a:chExt cx="3581400" cy="39243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9EF3945-0898-42B0-8B09-67669A088A61}"/>
                </a:ext>
              </a:extLst>
            </p:cNvPr>
            <p:cNvGrpSpPr/>
            <p:nvPr/>
          </p:nvGrpSpPr>
          <p:grpSpPr>
            <a:xfrm>
              <a:off x="7200900" y="152400"/>
              <a:ext cx="3581400" cy="3924300"/>
              <a:chOff x="1181100" y="2152650"/>
              <a:chExt cx="9410700" cy="3848100"/>
            </a:xfrm>
          </p:grpSpPr>
          <p:pic>
            <p:nvPicPr>
              <p:cNvPr id="4108" name="Picture 12" descr="খাদ্যের ৬টি গুরুত্বপূর্ণ উপাদান সম্পর্কে কতটুকু জানেন?">
                <a:extLst>
                  <a:ext uri="{FF2B5EF4-FFF2-40B4-BE49-F238E27FC236}">
                    <a16:creationId xmlns:a16="http://schemas.microsoft.com/office/drawing/2014/main" id="{749AF2BE-0F4F-45B1-985F-66EC6FE0C5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23" t="27208" r="13057" b="9170"/>
              <a:stretch/>
            </p:blipFill>
            <p:spPr bwMode="auto">
              <a:xfrm>
                <a:off x="1181100" y="2190749"/>
                <a:ext cx="5067300" cy="3771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0" name="Picture 14" descr="আমিষজাতীয় খাদ্য | 790689 | কালের কণ্ঠ | kalerkantho">
                <a:extLst>
                  <a:ext uri="{FF2B5EF4-FFF2-40B4-BE49-F238E27FC236}">
                    <a16:creationId xmlns:a16="http://schemas.microsoft.com/office/drawing/2014/main" id="{EE11162C-1C36-47FB-9DE6-53FD5FCD75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50" t="31781" r="8750" b="19773"/>
              <a:stretch/>
            </p:blipFill>
            <p:spPr bwMode="auto">
              <a:xfrm>
                <a:off x="6267450" y="2152650"/>
                <a:ext cx="4324350" cy="3848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12" name="Picture 16" descr="মুরগির মেটে বা লিভার খাওয়া স্বাস্থ্যের পক্ষে উপকারি না ক্ষতিকর? জেনে নিন">
              <a:extLst>
                <a:ext uri="{FF2B5EF4-FFF2-40B4-BE49-F238E27FC236}">
                  <a16:creationId xmlns:a16="http://schemas.microsoft.com/office/drawing/2014/main" id="{6C3DE8D2-EBCE-4727-86E5-65AC388E95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36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14"/>
            <a:stretch/>
          </p:blipFill>
          <p:spPr bwMode="auto">
            <a:xfrm>
              <a:off x="7924800" y="447238"/>
              <a:ext cx="2647950" cy="2429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14" name="Picture 18" descr="মুরগির মেটেতে রোগমুক্তি - জিয়ো বাংলা">
            <a:extLst>
              <a:ext uri="{FF2B5EF4-FFF2-40B4-BE49-F238E27FC236}">
                <a16:creationId xmlns:a16="http://schemas.microsoft.com/office/drawing/2014/main" id="{B0D40778-88DF-4166-B325-273814BDE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7" y="247652"/>
            <a:ext cx="4067175" cy="42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গরুর দুধ পান করলে করোনাভাইরাস কি ভালো হয়? | 893451 | কালের কণ্ঠ |  kalerkantho">
            <a:extLst>
              <a:ext uri="{FF2B5EF4-FFF2-40B4-BE49-F238E27FC236}">
                <a16:creationId xmlns:a16="http://schemas.microsoft.com/office/drawing/2014/main" id="{AA1FC4E0-C602-48E2-8B50-678F261D4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00"/>
          <a:stretch/>
        </p:blipFill>
        <p:spPr bwMode="auto">
          <a:xfrm>
            <a:off x="1009650" y="419102"/>
            <a:ext cx="4572000" cy="378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C5E801-0DC0-4AC1-B7E1-7526E8FD9E4E}"/>
              </a:ext>
            </a:extLst>
          </p:cNvPr>
          <p:cNvSpPr/>
          <p:nvPr/>
        </p:nvSpPr>
        <p:spPr>
          <a:xfrm>
            <a:off x="1263106" y="4218708"/>
            <a:ext cx="35565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দুধে</a:t>
            </a:r>
            <a:r>
              <a:rPr lang="en-US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দুগ্ধ</a:t>
            </a:r>
            <a:r>
              <a:rPr lang="en-US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ল্যাক্টোজ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2E7492-51FE-4E42-866A-0AE3A3768307}"/>
              </a:ext>
            </a:extLst>
          </p:cNvPr>
          <p:cNvSpPr/>
          <p:nvPr/>
        </p:nvSpPr>
        <p:spPr>
          <a:xfrm>
            <a:off x="7239002" y="4428256"/>
            <a:ext cx="41910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পাঁঠার যকৃৎ ও পেশীতে গ্লাইকোজেন বা প্রাণীজ শ্বেতসার </a:t>
            </a:r>
            <a:endParaRPr lang="en-US" sz="8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সোমালিয়ায় খাদ্য সঙ্কটে বিপর্যয়ে তিন লাখ শিশু: জাতিসংঘ">
            <a:extLst>
              <a:ext uri="{FF2B5EF4-FFF2-40B4-BE49-F238E27FC236}">
                <a16:creationId xmlns:a16="http://schemas.microsoft.com/office/drawing/2014/main" id="{2B9BE5BA-17BE-41FB-807C-55FDA094EBC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2" y="714405"/>
            <a:ext cx="320040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661A65-C6A7-4D90-B0A8-88890FF5D9F4}"/>
              </a:ext>
            </a:extLst>
          </p:cNvPr>
          <p:cNvSpPr/>
          <p:nvPr/>
        </p:nvSpPr>
        <p:spPr>
          <a:xfrm>
            <a:off x="1077127" y="328634"/>
            <a:ext cx="101901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18220F-2F2B-43FF-99A2-5C45EE658B16}"/>
              </a:ext>
            </a:extLst>
          </p:cNvPr>
          <p:cNvSpPr/>
          <p:nvPr/>
        </p:nvSpPr>
        <p:spPr>
          <a:xfrm>
            <a:off x="954785" y="5508758"/>
            <a:ext cx="101901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অপুষ্টিতে</a:t>
            </a:r>
            <a:r>
              <a:rPr lang="en-US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ভুগছে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পুষ্টিহীনতা রোধে প্রয়োজন খাদ্য নিরাপত্তা – শেয়ার বিজ">
            <a:extLst>
              <a:ext uri="{FF2B5EF4-FFF2-40B4-BE49-F238E27FC236}">
                <a16:creationId xmlns:a16="http://schemas.microsoft.com/office/drawing/2014/main" id="{C4CA82C0-0F45-479B-995A-CEA1CAB7AE8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90" y="731895"/>
            <a:ext cx="320040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18 Global Nutrition Report reveals malnutrition is unacceptably high and  affects every country in the world, but there is also an unprecedented  opportunity to end it.">
            <a:extLst>
              <a:ext uri="{FF2B5EF4-FFF2-40B4-BE49-F238E27FC236}">
                <a16:creationId xmlns:a16="http://schemas.microsoft.com/office/drawing/2014/main" id="{2B96A1BD-1D79-4293-A906-480F5361573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970" y="701682"/>
            <a:ext cx="320040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lnutrition: A major cause of death in children - World | ReliefWeb">
            <a:extLst>
              <a:ext uri="{FF2B5EF4-FFF2-40B4-BE49-F238E27FC236}">
                <a16:creationId xmlns:a16="http://schemas.microsoft.com/office/drawing/2014/main" id="{205BD44F-8883-4D8C-9DA2-D52ABCC3D00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48" y="3115561"/>
            <a:ext cx="320040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preading The Word On Malnutrition: Why We Must Drive The Message Home —  Loud And Clear">
            <a:extLst>
              <a:ext uri="{FF2B5EF4-FFF2-40B4-BE49-F238E27FC236}">
                <a16:creationId xmlns:a16="http://schemas.microsoft.com/office/drawing/2014/main" id="{59277473-1F60-4BF2-B8F4-4D18BE4320D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83" y="3083589"/>
            <a:ext cx="320040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4C5D4C-4009-4996-B9B0-31A8DDBF0C13}"/>
              </a:ext>
            </a:extLst>
          </p:cNvPr>
          <p:cNvSpPr/>
          <p:nvPr/>
        </p:nvSpPr>
        <p:spPr>
          <a:xfrm>
            <a:off x="1636049" y="5500594"/>
            <a:ext cx="101901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ছবিগুলোতে</a:t>
            </a:r>
            <a:r>
              <a:rPr lang="en-US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মানুষের</a:t>
            </a:r>
            <a:r>
              <a:rPr lang="en-US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এইরুপ</a:t>
            </a:r>
            <a:r>
              <a:rPr lang="en-US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অবস্থার</a:t>
            </a:r>
            <a:r>
              <a:rPr lang="en-US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দায়ী</a:t>
            </a:r>
            <a:r>
              <a:rPr lang="en-US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98A5C4-A38B-4136-8074-5285351274E3}"/>
              </a:ext>
            </a:extLst>
          </p:cNvPr>
          <p:cNvSpPr/>
          <p:nvPr/>
        </p:nvSpPr>
        <p:spPr>
          <a:xfrm>
            <a:off x="1373885" y="5486400"/>
            <a:ext cx="101901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অপুষ্টিতে</a:t>
            </a:r>
            <a:r>
              <a:rPr lang="en-US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ভোগার</a:t>
            </a:r>
            <a:r>
              <a:rPr lang="en-US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93E334-F246-4B51-8B5F-06F911C86924}"/>
              </a:ext>
            </a:extLst>
          </p:cNvPr>
          <p:cNvSpPr/>
          <p:nvPr/>
        </p:nvSpPr>
        <p:spPr>
          <a:xfrm>
            <a:off x="4743450" y="5524500"/>
            <a:ext cx="22104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শর্করার</a:t>
            </a:r>
            <a:r>
              <a:rPr lang="en-US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800" dirty="0">
                <a:solidFill>
                  <a:srgbClr val="20212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9" grpId="0"/>
      <p:bldP spid="9" grpId="1"/>
      <p:bldP spid="9" grpId="2"/>
      <p:bldP spid="10" grpId="0"/>
      <p:bldP spid="10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52F3EE-0B9F-413C-8AE0-8AFC265496DC}"/>
              </a:ext>
            </a:extLst>
          </p:cNvPr>
          <p:cNvSpPr/>
          <p:nvPr/>
        </p:nvSpPr>
        <p:spPr>
          <a:xfrm>
            <a:off x="1456020" y="348343"/>
            <a:ext cx="849988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নিচের চিত্রগুলো হল শর্করার অভাবজনিত রোগ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5D2187-2F59-4788-87FD-8CFFFCE32F20}"/>
              </a:ext>
            </a:extLst>
          </p:cNvPr>
          <p:cNvGrpSpPr/>
          <p:nvPr/>
        </p:nvGrpSpPr>
        <p:grpSpPr>
          <a:xfrm>
            <a:off x="715197" y="1217308"/>
            <a:ext cx="3298371" cy="1945821"/>
            <a:chOff x="2762250" y="1524000"/>
            <a:chExt cx="6667500" cy="3837653"/>
          </a:xfrm>
        </p:grpSpPr>
        <p:pic>
          <p:nvPicPr>
            <p:cNvPr id="1026" name="Picture 2" descr="Excessive sweating: শীতেও কি রাতে ঘুমানোর সময় অস্বাভাবিক ঘাম হয়? তাহলে  এখনই সতর্ক হওয়া জরুরি">
              <a:extLst>
                <a:ext uri="{FF2B5EF4-FFF2-40B4-BE49-F238E27FC236}">
                  <a16:creationId xmlns:a16="http://schemas.microsoft.com/office/drawing/2014/main" id="{85498A7A-5B67-4DC0-A1FD-9E98F208A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0" y="1524000"/>
              <a:ext cx="66675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শরীর অতিরিক্ত ঘামে যে কারণে – Dhaka News 24.com">
              <a:extLst>
                <a:ext uri="{FF2B5EF4-FFF2-40B4-BE49-F238E27FC236}">
                  <a16:creationId xmlns:a16="http://schemas.microsoft.com/office/drawing/2014/main" id="{4B9238C4-43AC-4116-8F83-EEFC7047D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578" y="3448050"/>
              <a:ext cx="2847975" cy="1913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19AA50D-BB1A-4918-BB6C-504BFCFFBA4A}"/>
              </a:ext>
            </a:extLst>
          </p:cNvPr>
          <p:cNvSpPr/>
          <p:nvPr/>
        </p:nvSpPr>
        <p:spPr>
          <a:xfrm>
            <a:off x="2559189" y="2771243"/>
            <a:ext cx="1436914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অতিরিক্ত ঘামা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6" name="Picture 8" descr="পিপীলিকা.কম । বাংলায় নিবন্ধ এবং ফিচার পড়ুন">
            <a:extLst>
              <a:ext uri="{FF2B5EF4-FFF2-40B4-BE49-F238E27FC236}">
                <a16:creationId xmlns:a16="http://schemas.microsoft.com/office/drawing/2014/main" id="{06C9F409-C31C-4C64-8B15-6B745CE8F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46" y="4022133"/>
            <a:ext cx="3712293" cy="205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8C9842-1625-418F-911D-58DC5AFE023D}"/>
              </a:ext>
            </a:extLst>
          </p:cNvPr>
          <p:cNvSpPr/>
          <p:nvPr/>
        </p:nvSpPr>
        <p:spPr>
          <a:xfrm>
            <a:off x="7298285" y="5505757"/>
            <a:ext cx="1715088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ভাব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4" name="Picture 6" descr="Rapid Heart Beats GIFs - Get the best GIF on GIPHY">
            <a:extLst>
              <a:ext uri="{FF2B5EF4-FFF2-40B4-BE49-F238E27FC236}">
                <a16:creationId xmlns:a16="http://schemas.microsoft.com/office/drawing/2014/main" id="{9935DF7E-82A7-4FEB-886F-F694DBBDB3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3" y="3718301"/>
            <a:ext cx="3573740" cy="222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F4CEC4-7B7B-4735-A8E0-AF23118256E8}"/>
              </a:ext>
            </a:extLst>
          </p:cNvPr>
          <p:cNvSpPr/>
          <p:nvPr/>
        </p:nvSpPr>
        <p:spPr>
          <a:xfrm>
            <a:off x="597359" y="5707973"/>
            <a:ext cx="3761601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হৃদকম্পন বেড়ে বা কমে যাওয়া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প্রিয় | ইন্টারনেট লাইফ">
            <a:extLst>
              <a:ext uri="{FF2B5EF4-FFF2-40B4-BE49-F238E27FC236}">
                <a16:creationId xmlns:a16="http://schemas.microsoft.com/office/drawing/2014/main" id="{D6EF9583-2CAF-45AF-949A-5CF9AE371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54" y="1143969"/>
            <a:ext cx="3021114" cy="205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0AB9AB-8072-4442-B00B-4AF5F62D354A}"/>
              </a:ext>
            </a:extLst>
          </p:cNvPr>
          <p:cNvSpPr/>
          <p:nvPr/>
        </p:nvSpPr>
        <p:spPr>
          <a:xfrm>
            <a:off x="4763944" y="1082590"/>
            <a:ext cx="1715088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ক্ষুধা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লাগা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8" name="Picture 10" descr="বমিভাব এবং বমি: উপসর্গ, কারণ, চিকিৎসা, ঔষধ, প্রতিরোধ, রোগ নির্ণয় - Nausea  and Vomiting in Bengali">
            <a:extLst>
              <a:ext uri="{FF2B5EF4-FFF2-40B4-BE49-F238E27FC236}">
                <a16:creationId xmlns:a16="http://schemas.microsoft.com/office/drawing/2014/main" id="{800A2123-8D5B-4BC0-BC26-B12F03AF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08" y="1118920"/>
            <a:ext cx="3287661" cy="210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4045AB-947C-43E8-A73A-57A51D3EF73E}"/>
              </a:ext>
            </a:extLst>
          </p:cNvPr>
          <p:cNvSpPr/>
          <p:nvPr/>
        </p:nvSpPr>
        <p:spPr>
          <a:xfrm rot="20100136">
            <a:off x="9628443" y="2322946"/>
            <a:ext cx="1715088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ভাব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8590FB-A670-40D4-8706-410D77303307}"/>
              </a:ext>
            </a:extLst>
          </p:cNvPr>
          <p:cNvSpPr/>
          <p:nvPr/>
        </p:nvSpPr>
        <p:spPr>
          <a:xfrm>
            <a:off x="1875349" y="333829"/>
            <a:ext cx="849988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5" grpId="0" animBg="1"/>
      <p:bldP spid="16" grpId="0" animBg="1"/>
      <p:bldP spid="22" grpId="0" animBg="1"/>
      <p:bldP spid="22" grpId="1" animBg="1"/>
      <p:bldP spid="22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F99CA56-E185-4016-A89A-24F2023A852B}"/>
              </a:ext>
            </a:extLst>
          </p:cNvPr>
          <p:cNvSpPr/>
          <p:nvPr/>
        </p:nvSpPr>
        <p:spPr>
          <a:xfrm>
            <a:off x="2665708" y="754790"/>
            <a:ext cx="6571282" cy="769210"/>
          </a:xfrm>
          <a:custGeom>
            <a:avLst/>
            <a:gdLst/>
            <a:ahLst/>
            <a:cxnLst/>
            <a:rect l="l" t="t" r="r" b="b"/>
            <a:pathLst>
              <a:path w="3007435" h="552152">
                <a:moveTo>
                  <a:pt x="1008971" y="471785"/>
                </a:moveTo>
                <a:cubicBezTo>
                  <a:pt x="1020381" y="471785"/>
                  <a:pt x="1030303" y="475629"/>
                  <a:pt x="1038736" y="483319"/>
                </a:cubicBezTo>
                <a:cubicBezTo>
                  <a:pt x="1047170" y="491008"/>
                  <a:pt x="1051387" y="500558"/>
                  <a:pt x="1051387" y="511968"/>
                </a:cubicBezTo>
                <a:cubicBezTo>
                  <a:pt x="1051387" y="523379"/>
                  <a:pt x="1047170" y="532928"/>
                  <a:pt x="1038736" y="540618"/>
                </a:cubicBezTo>
                <a:cubicBezTo>
                  <a:pt x="1030303" y="548307"/>
                  <a:pt x="1020381" y="552152"/>
                  <a:pt x="1008971" y="552152"/>
                </a:cubicBezTo>
                <a:cubicBezTo>
                  <a:pt x="996568" y="552152"/>
                  <a:pt x="986398" y="548307"/>
                  <a:pt x="978461" y="540618"/>
                </a:cubicBezTo>
                <a:cubicBezTo>
                  <a:pt x="970523" y="532928"/>
                  <a:pt x="966555" y="523379"/>
                  <a:pt x="966555" y="511968"/>
                </a:cubicBezTo>
                <a:cubicBezTo>
                  <a:pt x="966555" y="500558"/>
                  <a:pt x="970523" y="491008"/>
                  <a:pt x="978461" y="483319"/>
                </a:cubicBezTo>
                <a:cubicBezTo>
                  <a:pt x="986398" y="475629"/>
                  <a:pt x="996568" y="471785"/>
                  <a:pt x="1008971" y="471785"/>
                </a:cubicBezTo>
                <a:close/>
                <a:moveTo>
                  <a:pt x="1511266" y="385464"/>
                </a:moveTo>
                <a:cubicBezTo>
                  <a:pt x="1522675" y="385464"/>
                  <a:pt x="1532598" y="389309"/>
                  <a:pt x="1541031" y="396999"/>
                </a:cubicBezTo>
                <a:cubicBezTo>
                  <a:pt x="1549464" y="404688"/>
                  <a:pt x="1553682" y="414238"/>
                  <a:pt x="1553682" y="425648"/>
                </a:cubicBezTo>
                <a:cubicBezTo>
                  <a:pt x="1553682" y="437058"/>
                  <a:pt x="1549464" y="446608"/>
                  <a:pt x="1541031" y="454297"/>
                </a:cubicBezTo>
                <a:cubicBezTo>
                  <a:pt x="1532598" y="461987"/>
                  <a:pt x="1522675" y="465832"/>
                  <a:pt x="1511266" y="465832"/>
                </a:cubicBezTo>
                <a:cubicBezTo>
                  <a:pt x="1498863" y="465832"/>
                  <a:pt x="1488693" y="461987"/>
                  <a:pt x="1480756" y="454297"/>
                </a:cubicBezTo>
                <a:cubicBezTo>
                  <a:pt x="1472818" y="446608"/>
                  <a:pt x="1468850" y="437058"/>
                  <a:pt x="1468850" y="425648"/>
                </a:cubicBezTo>
                <a:cubicBezTo>
                  <a:pt x="1468850" y="414238"/>
                  <a:pt x="1472818" y="404688"/>
                  <a:pt x="1480756" y="396999"/>
                </a:cubicBezTo>
                <a:cubicBezTo>
                  <a:pt x="1488693" y="389309"/>
                  <a:pt x="1498863" y="385464"/>
                  <a:pt x="1511266" y="385464"/>
                </a:cubicBezTo>
                <a:close/>
                <a:moveTo>
                  <a:pt x="2147952" y="184546"/>
                </a:moveTo>
                <a:cubicBezTo>
                  <a:pt x="2125628" y="197445"/>
                  <a:pt x="2104544" y="209723"/>
                  <a:pt x="2084700" y="221381"/>
                </a:cubicBezTo>
                <a:cubicBezTo>
                  <a:pt x="2064857" y="233040"/>
                  <a:pt x="2043524" y="245318"/>
                  <a:pt x="2020704" y="258216"/>
                </a:cubicBezTo>
                <a:cubicBezTo>
                  <a:pt x="2044021" y="268138"/>
                  <a:pt x="2066345" y="282277"/>
                  <a:pt x="2087677" y="300632"/>
                </a:cubicBezTo>
                <a:cubicBezTo>
                  <a:pt x="2109009" y="318988"/>
                  <a:pt x="2129101" y="343545"/>
                  <a:pt x="2147952" y="374302"/>
                </a:cubicBezTo>
                <a:close/>
                <a:moveTo>
                  <a:pt x="1463641" y="108644"/>
                </a:moveTo>
                <a:cubicBezTo>
                  <a:pt x="1476539" y="115589"/>
                  <a:pt x="1488197" y="122287"/>
                  <a:pt x="1498615" y="128736"/>
                </a:cubicBezTo>
                <a:cubicBezTo>
                  <a:pt x="1509033" y="135185"/>
                  <a:pt x="1519079" y="142378"/>
                  <a:pt x="1528753" y="150316"/>
                </a:cubicBezTo>
                <a:cubicBezTo>
                  <a:pt x="1538427" y="158253"/>
                  <a:pt x="1547976" y="167059"/>
                  <a:pt x="1557402" y="176733"/>
                </a:cubicBezTo>
                <a:cubicBezTo>
                  <a:pt x="1566828" y="186407"/>
                  <a:pt x="1576998" y="198189"/>
                  <a:pt x="1587912" y="212080"/>
                </a:cubicBezTo>
                <a:lnTo>
                  <a:pt x="1495639" y="286494"/>
                </a:lnTo>
                <a:cubicBezTo>
                  <a:pt x="1511017" y="292447"/>
                  <a:pt x="1524908" y="298524"/>
                  <a:pt x="1537311" y="304725"/>
                </a:cubicBezTo>
                <a:cubicBezTo>
                  <a:pt x="1549713" y="310926"/>
                  <a:pt x="1561495" y="317996"/>
                  <a:pt x="1572657" y="325933"/>
                </a:cubicBezTo>
                <a:cubicBezTo>
                  <a:pt x="1583819" y="333871"/>
                  <a:pt x="1594609" y="343048"/>
                  <a:pt x="1605027" y="353466"/>
                </a:cubicBezTo>
                <a:cubicBezTo>
                  <a:pt x="1615445" y="363884"/>
                  <a:pt x="1626607" y="376287"/>
                  <a:pt x="1638514" y="390673"/>
                </a:cubicBezTo>
                <a:lnTo>
                  <a:pt x="1638514" y="108644"/>
                </a:lnTo>
                <a:close/>
                <a:moveTo>
                  <a:pt x="2429535" y="0"/>
                </a:moveTo>
                <a:cubicBezTo>
                  <a:pt x="2439457" y="5953"/>
                  <a:pt x="2447023" y="15130"/>
                  <a:pt x="2452231" y="27533"/>
                </a:cubicBezTo>
                <a:cubicBezTo>
                  <a:pt x="2457440" y="39935"/>
                  <a:pt x="2461285" y="51097"/>
                  <a:pt x="2463766" y="61019"/>
                </a:cubicBezTo>
                <a:lnTo>
                  <a:pt x="2467486" y="72925"/>
                </a:lnTo>
                <a:lnTo>
                  <a:pt x="2515558" y="72925"/>
                </a:lnTo>
                <a:lnTo>
                  <a:pt x="2523297" y="72925"/>
                </a:lnTo>
                <a:lnTo>
                  <a:pt x="2981390" y="72925"/>
                </a:lnTo>
                <a:lnTo>
                  <a:pt x="3007435" y="108644"/>
                </a:lnTo>
                <a:lnTo>
                  <a:pt x="2768566" y="108644"/>
                </a:lnTo>
                <a:cubicBezTo>
                  <a:pt x="2767573" y="109140"/>
                  <a:pt x="2766581" y="109636"/>
                  <a:pt x="2765589" y="110132"/>
                </a:cubicBezTo>
                <a:cubicBezTo>
                  <a:pt x="2764597" y="110629"/>
                  <a:pt x="2763605" y="111373"/>
                  <a:pt x="2762613" y="112365"/>
                </a:cubicBezTo>
                <a:cubicBezTo>
                  <a:pt x="2771046" y="128240"/>
                  <a:pt x="2783572" y="141882"/>
                  <a:pt x="2800192" y="153293"/>
                </a:cubicBezTo>
                <a:cubicBezTo>
                  <a:pt x="2816811" y="164703"/>
                  <a:pt x="2836282" y="170408"/>
                  <a:pt x="2858607" y="170408"/>
                </a:cubicBezTo>
                <a:cubicBezTo>
                  <a:pt x="2869025" y="170408"/>
                  <a:pt x="2889612" y="166687"/>
                  <a:pt x="2920370" y="159246"/>
                </a:cubicBezTo>
                <a:lnTo>
                  <a:pt x="2967995" y="224730"/>
                </a:lnTo>
                <a:cubicBezTo>
                  <a:pt x="2945671" y="243582"/>
                  <a:pt x="2929424" y="265038"/>
                  <a:pt x="2919254" y="289098"/>
                </a:cubicBezTo>
                <a:cubicBezTo>
                  <a:pt x="2909084" y="313159"/>
                  <a:pt x="2903999" y="339576"/>
                  <a:pt x="2903999" y="368349"/>
                </a:cubicBezTo>
                <a:cubicBezTo>
                  <a:pt x="2903999" y="392658"/>
                  <a:pt x="2905860" y="413742"/>
                  <a:pt x="2909580" y="431601"/>
                </a:cubicBezTo>
                <a:cubicBezTo>
                  <a:pt x="2913301" y="449461"/>
                  <a:pt x="2917146" y="465832"/>
                  <a:pt x="2921114" y="480714"/>
                </a:cubicBezTo>
                <a:lnTo>
                  <a:pt x="2922603" y="493365"/>
                </a:lnTo>
                <a:lnTo>
                  <a:pt x="2895814" y="477738"/>
                </a:lnTo>
                <a:cubicBezTo>
                  <a:pt x="2887380" y="450949"/>
                  <a:pt x="2880435" y="424780"/>
                  <a:pt x="2874978" y="399231"/>
                </a:cubicBezTo>
                <a:cubicBezTo>
                  <a:pt x="2869521" y="373682"/>
                  <a:pt x="2866792" y="347513"/>
                  <a:pt x="2866792" y="320724"/>
                </a:cubicBezTo>
                <a:cubicBezTo>
                  <a:pt x="2867785" y="311298"/>
                  <a:pt x="2868901" y="302617"/>
                  <a:pt x="2870141" y="294679"/>
                </a:cubicBezTo>
                <a:cubicBezTo>
                  <a:pt x="2871381" y="286742"/>
                  <a:pt x="2873117" y="278928"/>
                  <a:pt x="2875350" y="271239"/>
                </a:cubicBezTo>
                <a:cubicBezTo>
                  <a:pt x="2877582" y="263549"/>
                  <a:pt x="2880311" y="255736"/>
                  <a:pt x="2883535" y="247798"/>
                </a:cubicBezTo>
                <a:cubicBezTo>
                  <a:pt x="2886760" y="239861"/>
                  <a:pt x="2890605" y="230931"/>
                  <a:pt x="2895070" y="221009"/>
                </a:cubicBezTo>
                <a:lnTo>
                  <a:pt x="2881675" y="221009"/>
                </a:lnTo>
                <a:cubicBezTo>
                  <a:pt x="2850421" y="221009"/>
                  <a:pt x="2822764" y="212452"/>
                  <a:pt x="2798703" y="195336"/>
                </a:cubicBezTo>
                <a:cubicBezTo>
                  <a:pt x="2774643" y="178221"/>
                  <a:pt x="2755667" y="156269"/>
                  <a:pt x="2741777" y="129480"/>
                </a:cubicBezTo>
                <a:cubicBezTo>
                  <a:pt x="2731855" y="136425"/>
                  <a:pt x="2722925" y="144239"/>
                  <a:pt x="2714988" y="152920"/>
                </a:cubicBezTo>
                <a:cubicBezTo>
                  <a:pt x="2707050" y="161602"/>
                  <a:pt x="2700105" y="170408"/>
                  <a:pt x="2694152" y="179337"/>
                </a:cubicBezTo>
                <a:cubicBezTo>
                  <a:pt x="2688198" y="188267"/>
                  <a:pt x="2683610" y="197073"/>
                  <a:pt x="2680385" y="205754"/>
                </a:cubicBezTo>
                <a:cubicBezTo>
                  <a:pt x="2677160" y="214436"/>
                  <a:pt x="2675548" y="222002"/>
                  <a:pt x="2675548" y="228451"/>
                </a:cubicBezTo>
                <a:cubicBezTo>
                  <a:pt x="2675548" y="239365"/>
                  <a:pt x="2678401" y="247550"/>
                  <a:pt x="2684106" y="253007"/>
                </a:cubicBezTo>
                <a:cubicBezTo>
                  <a:pt x="2689811" y="258464"/>
                  <a:pt x="2697128" y="261193"/>
                  <a:pt x="2706058" y="261193"/>
                </a:cubicBezTo>
                <a:cubicBezTo>
                  <a:pt x="2717468" y="261193"/>
                  <a:pt x="2730242" y="257100"/>
                  <a:pt x="2744381" y="248915"/>
                </a:cubicBezTo>
                <a:cubicBezTo>
                  <a:pt x="2758520" y="240729"/>
                  <a:pt x="2772038" y="229195"/>
                  <a:pt x="2784937" y="214312"/>
                </a:cubicBezTo>
                <a:cubicBezTo>
                  <a:pt x="2805277" y="228699"/>
                  <a:pt x="2819663" y="243954"/>
                  <a:pt x="2828097" y="260077"/>
                </a:cubicBezTo>
                <a:cubicBezTo>
                  <a:pt x="2836531" y="276200"/>
                  <a:pt x="2840747" y="293439"/>
                  <a:pt x="2840747" y="311795"/>
                </a:cubicBezTo>
                <a:cubicBezTo>
                  <a:pt x="2840747" y="325685"/>
                  <a:pt x="2838639" y="338956"/>
                  <a:pt x="2834422" y="351606"/>
                </a:cubicBezTo>
                <a:cubicBezTo>
                  <a:pt x="2830206" y="364256"/>
                  <a:pt x="2823756" y="375419"/>
                  <a:pt x="2815074" y="385092"/>
                </a:cubicBezTo>
                <a:cubicBezTo>
                  <a:pt x="2806393" y="394766"/>
                  <a:pt x="2795727" y="402580"/>
                  <a:pt x="2783076" y="408533"/>
                </a:cubicBezTo>
                <a:cubicBezTo>
                  <a:pt x="2770426" y="414486"/>
                  <a:pt x="2755915" y="417463"/>
                  <a:pt x="2739544" y="417463"/>
                </a:cubicBezTo>
                <a:cubicBezTo>
                  <a:pt x="2708786" y="417463"/>
                  <a:pt x="2682122" y="409649"/>
                  <a:pt x="2659549" y="394022"/>
                </a:cubicBezTo>
                <a:cubicBezTo>
                  <a:pt x="2636977" y="378395"/>
                  <a:pt x="2618125" y="357807"/>
                  <a:pt x="2602994" y="332258"/>
                </a:cubicBezTo>
                <a:cubicBezTo>
                  <a:pt x="2587863" y="306710"/>
                  <a:pt x="2576577" y="277812"/>
                  <a:pt x="2569136" y="245566"/>
                </a:cubicBezTo>
                <a:cubicBezTo>
                  <a:pt x="2561695" y="213320"/>
                  <a:pt x="2557974" y="180330"/>
                  <a:pt x="2557974" y="146595"/>
                </a:cubicBezTo>
                <a:cubicBezTo>
                  <a:pt x="2557974" y="143123"/>
                  <a:pt x="2557974" y="139402"/>
                  <a:pt x="2557974" y="135433"/>
                </a:cubicBezTo>
                <a:cubicBezTo>
                  <a:pt x="2557974" y="131464"/>
                  <a:pt x="2558470" y="126752"/>
                  <a:pt x="2559462" y="121294"/>
                </a:cubicBezTo>
                <a:lnTo>
                  <a:pt x="2586251" y="136177"/>
                </a:lnTo>
                <a:cubicBezTo>
                  <a:pt x="2586251" y="168423"/>
                  <a:pt x="2589972" y="198437"/>
                  <a:pt x="2597413" y="226218"/>
                </a:cubicBezTo>
                <a:cubicBezTo>
                  <a:pt x="2604855" y="254000"/>
                  <a:pt x="2615148" y="278184"/>
                  <a:pt x="2628295" y="298772"/>
                </a:cubicBezTo>
                <a:cubicBezTo>
                  <a:pt x="2641441" y="319360"/>
                  <a:pt x="2656945" y="335483"/>
                  <a:pt x="2674804" y="347141"/>
                </a:cubicBezTo>
                <a:cubicBezTo>
                  <a:pt x="2692663" y="358799"/>
                  <a:pt x="2712011" y="364628"/>
                  <a:pt x="2732847" y="364628"/>
                </a:cubicBezTo>
                <a:cubicBezTo>
                  <a:pt x="2745746" y="364628"/>
                  <a:pt x="2756783" y="362892"/>
                  <a:pt x="2765961" y="359420"/>
                </a:cubicBezTo>
                <a:cubicBezTo>
                  <a:pt x="2775139" y="355947"/>
                  <a:pt x="2782704" y="351482"/>
                  <a:pt x="2788657" y="346025"/>
                </a:cubicBezTo>
                <a:cubicBezTo>
                  <a:pt x="2794611" y="340568"/>
                  <a:pt x="2799075" y="334367"/>
                  <a:pt x="2802052" y="327421"/>
                </a:cubicBezTo>
                <a:cubicBezTo>
                  <a:pt x="2805029" y="320476"/>
                  <a:pt x="2806517" y="313531"/>
                  <a:pt x="2806517" y="306586"/>
                </a:cubicBezTo>
                <a:cubicBezTo>
                  <a:pt x="2806517" y="301625"/>
                  <a:pt x="2805773" y="297160"/>
                  <a:pt x="2804284" y="293191"/>
                </a:cubicBezTo>
                <a:cubicBezTo>
                  <a:pt x="2802796" y="289222"/>
                  <a:pt x="2801308" y="285253"/>
                  <a:pt x="2799820" y="281285"/>
                </a:cubicBezTo>
                <a:lnTo>
                  <a:pt x="2800564" y="281285"/>
                </a:lnTo>
                <a:lnTo>
                  <a:pt x="2799820" y="280541"/>
                </a:lnTo>
                <a:cubicBezTo>
                  <a:pt x="2795355" y="282525"/>
                  <a:pt x="2790146" y="284881"/>
                  <a:pt x="2784193" y="287610"/>
                </a:cubicBezTo>
                <a:cubicBezTo>
                  <a:pt x="2778239" y="290338"/>
                  <a:pt x="2771914" y="293067"/>
                  <a:pt x="2765217" y="295795"/>
                </a:cubicBezTo>
                <a:cubicBezTo>
                  <a:pt x="2758520" y="298524"/>
                  <a:pt x="2751823" y="300756"/>
                  <a:pt x="2745125" y="302493"/>
                </a:cubicBezTo>
                <a:cubicBezTo>
                  <a:pt x="2738428" y="304229"/>
                  <a:pt x="2732103" y="305097"/>
                  <a:pt x="2726150" y="305097"/>
                </a:cubicBezTo>
                <a:cubicBezTo>
                  <a:pt x="2716724" y="305097"/>
                  <a:pt x="2706678" y="303113"/>
                  <a:pt x="2696012" y="299144"/>
                </a:cubicBezTo>
                <a:cubicBezTo>
                  <a:pt x="2685346" y="295175"/>
                  <a:pt x="2675548" y="288974"/>
                  <a:pt x="2666618" y="280541"/>
                </a:cubicBezTo>
                <a:cubicBezTo>
                  <a:pt x="2657689" y="272107"/>
                  <a:pt x="2650247" y="261565"/>
                  <a:pt x="2644294" y="248915"/>
                </a:cubicBezTo>
                <a:cubicBezTo>
                  <a:pt x="2638341" y="236264"/>
                  <a:pt x="2635364" y="221009"/>
                  <a:pt x="2635364" y="203150"/>
                </a:cubicBezTo>
                <a:cubicBezTo>
                  <a:pt x="2635364" y="193724"/>
                  <a:pt x="2636853" y="184422"/>
                  <a:pt x="2639829" y="175245"/>
                </a:cubicBezTo>
                <a:cubicBezTo>
                  <a:pt x="2642806" y="166067"/>
                  <a:pt x="2646527" y="157385"/>
                  <a:pt x="2650991" y="149200"/>
                </a:cubicBezTo>
                <a:cubicBezTo>
                  <a:pt x="2655456" y="141014"/>
                  <a:pt x="2660541" y="133573"/>
                  <a:pt x="2666246" y="126876"/>
                </a:cubicBezTo>
                <a:cubicBezTo>
                  <a:pt x="2671951" y="120178"/>
                  <a:pt x="2677781" y="114101"/>
                  <a:pt x="2683734" y="108644"/>
                </a:cubicBezTo>
                <a:lnTo>
                  <a:pt x="2551574" y="108644"/>
                </a:lnTo>
                <a:lnTo>
                  <a:pt x="2540114" y="108644"/>
                </a:lnTo>
                <a:lnTo>
                  <a:pt x="2468231" y="108644"/>
                </a:lnTo>
                <a:lnTo>
                  <a:pt x="2468231" y="495597"/>
                </a:lnTo>
                <a:lnTo>
                  <a:pt x="2429535" y="459879"/>
                </a:lnTo>
                <a:lnTo>
                  <a:pt x="2429535" y="166687"/>
                </a:lnTo>
                <a:cubicBezTo>
                  <a:pt x="2429535" y="163214"/>
                  <a:pt x="2428171" y="158502"/>
                  <a:pt x="2425442" y="152548"/>
                </a:cubicBezTo>
                <a:cubicBezTo>
                  <a:pt x="2422714" y="146595"/>
                  <a:pt x="2419365" y="140642"/>
                  <a:pt x="2415397" y="134689"/>
                </a:cubicBezTo>
                <a:cubicBezTo>
                  <a:pt x="2411428" y="128736"/>
                  <a:pt x="2407335" y="123279"/>
                  <a:pt x="2403118" y="118318"/>
                </a:cubicBezTo>
                <a:cubicBezTo>
                  <a:pt x="2398902" y="113357"/>
                  <a:pt x="2395056" y="110132"/>
                  <a:pt x="2391584" y="108644"/>
                </a:cubicBezTo>
                <a:lnTo>
                  <a:pt x="2386822" y="108644"/>
                </a:lnTo>
                <a:lnTo>
                  <a:pt x="2358842" y="108644"/>
                </a:lnTo>
                <a:lnTo>
                  <a:pt x="2187392" y="108644"/>
                </a:lnTo>
                <a:lnTo>
                  <a:pt x="2187392" y="125015"/>
                </a:lnTo>
                <a:cubicBezTo>
                  <a:pt x="2211204" y="128984"/>
                  <a:pt x="2232040" y="135681"/>
                  <a:pt x="2249900" y="145107"/>
                </a:cubicBezTo>
                <a:cubicBezTo>
                  <a:pt x="2267759" y="154533"/>
                  <a:pt x="2282766" y="165571"/>
                  <a:pt x="2294920" y="178221"/>
                </a:cubicBezTo>
                <a:cubicBezTo>
                  <a:pt x="2307075" y="190872"/>
                  <a:pt x="2316128" y="204514"/>
                  <a:pt x="2322081" y="219149"/>
                </a:cubicBezTo>
                <a:cubicBezTo>
                  <a:pt x="2328034" y="233784"/>
                  <a:pt x="2331011" y="248294"/>
                  <a:pt x="2331011" y="262681"/>
                </a:cubicBezTo>
                <a:cubicBezTo>
                  <a:pt x="2331011" y="271115"/>
                  <a:pt x="2329647" y="280417"/>
                  <a:pt x="2326918" y="290586"/>
                </a:cubicBezTo>
                <a:cubicBezTo>
                  <a:pt x="2324190" y="300756"/>
                  <a:pt x="2320097" y="310554"/>
                  <a:pt x="2314640" y="319980"/>
                </a:cubicBezTo>
                <a:cubicBezTo>
                  <a:pt x="2309183" y="329406"/>
                  <a:pt x="2302362" y="337219"/>
                  <a:pt x="2294176" y="343420"/>
                </a:cubicBezTo>
                <a:cubicBezTo>
                  <a:pt x="2285990" y="349622"/>
                  <a:pt x="2276440" y="352722"/>
                  <a:pt x="2265527" y="352722"/>
                </a:cubicBezTo>
                <a:cubicBezTo>
                  <a:pt x="2255109" y="352722"/>
                  <a:pt x="2244939" y="348878"/>
                  <a:pt x="2235017" y="341188"/>
                </a:cubicBezTo>
                <a:cubicBezTo>
                  <a:pt x="2225095" y="333499"/>
                  <a:pt x="2220134" y="322709"/>
                  <a:pt x="2220134" y="308818"/>
                </a:cubicBezTo>
                <a:cubicBezTo>
                  <a:pt x="2220134" y="304353"/>
                  <a:pt x="2221002" y="299392"/>
                  <a:pt x="2222739" y="293935"/>
                </a:cubicBezTo>
                <a:cubicBezTo>
                  <a:pt x="2224475" y="288478"/>
                  <a:pt x="2227203" y="283269"/>
                  <a:pt x="2230924" y="278308"/>
                </a:cubicBezTo>
                <a:cubicBezTo>
                  <a:pt x="2234645" y="273347"/>
                  <a:pt x="2239358" y="269254"/>
                  <a:pt x="2245063" y="266030"/>
                </a:cubicBezTo>
                <a:cubicBezTo>
                  <a:pt x="2250768" y="262805"/>
                  <a:pt x="2257341" y="261193"/>
                  <a:pt x="2264782" y="261193"/>
                </a:cubicBezTo>
                <a:cubicBezTo>
                  <a:pt x="2268751" y="261193"/>
                  <a:pt x="2273216" y="262061"/>
                  <a:pt x="2278177" y="263797"/>
                </a:cubicBezTo>
                <a:cubicBezTo>
                  <a:pt x="2283138" y="265534"/>
                  <a:pt x="2287603" y="267146"/>
                  <a:pt x="2291572" y="268634"/>
                </a:cubicBezTo>
                <a:cubicBezTo>
                  <a:pt x="2295044" y="261689"/>
                  <a:pt x="2296781" y="254248"/>
                  <a:pt x="2296781" y="246310"/>
                </a:cubicBezTo>
                <a:cubicBezTo>
                  <a:pt x="2296781" y="236884"/>
                  <a:pt x="2293556" y="227955"/>
                  <a:pt x="2287107" y="219521"/>
                </a:cubicBezTo>
                <a:cubicBezTo>
                  <a:pt x="2280658" y="211087"/>
                  <a:pt x="2272224" y="203770"/>
                  <a:pt x="2261806" y="197569"/>
                </a:cubicBezTo>
                <a:cubicBezTo>
                  <a:pt x="2251388" y="191368"/>
                  <a:pt x="2239730" y="186531"/>
                  <a:pt x="2226831" y="183058"/>
                </a:cubicBezTo>
                <a:cubicBezTo>
                  <a:pt x="2213933" y="179586"/>
                  <a:pt x="2201282" y="177849"/>
                  <a:pt x="2188880" y="177849"/>
                </a:cubicBezTo>
                <a:lnTo>
                  <a:pt x="2187392" y="177849"/>
                </a:lnTo>
                <a:lnTo>
                  <a:pt x="2187392" y="494853"/>
                </a:lnTo>
                <a:lnTo>
                  <a:pt x="2163579" y="477738"/>
                </a:lnTo>
                <a:cubicBezTo>
                  <a:pt x="2146216" y="422175"/>
                  <a:pt x="2121163" y="380379"/>
                  <a:pt x="2088421" y="352350"/>
                </a:cubicBezTo>
                <a:cubicBezTo>
                  <a:pt x="2055679" y="324321"/>
                  <a:pt x="2018472" y="307578"/>
                  <a:pt x="1976800" y="302121"/>
                </a:cubicBezTo>
                <a:lnTo>
                  <a:pt x="1937361" y="250775"/>
                </a:lnTo>
                <a:lnTo>
                  <a:pt x="2147952" y="129480"/>
                </a:lnTo>
                <a:lnTo>
                  <a:pt x="2147952" y="108644"/>
                </a:lnTo>
                <a:lnTo>
                  <a:pt x="1921734" y="108644"/>
                </a:lnTo>
                <a:lnTo>
                  <a:pt x="1897177" y="72925"/>
                </a:lnTo>
                <a:lnTo>
                  <a:pt x="2330564" y="72925"/>
                </a:lnTo>
                <a:lnTo>
                  <a:pt x="2359288" y="72925"/>
                </a:lnTo>
                <a:lnTo>
                  <a:pt x="2397537" y="72925"/>
                </a:lnTo>
                <a:cubicBezTo>
                  <a:pt x="2406963" y="79871"/>
                  <a:pt x="2414032" y="85328"/>
                  <a:pt x="2418745" y="89296"/>
                </a:cubicBezTo>
                <a:cubicBezTo>
                  <a:pt x="2423458" y="93265"/>
                  <a:pt x="2427055" y="97978"/>
                  <a:pt x="2429535" y="103435"/>
                </a:cubicBezTo>
                <a:close/>
                <a:moveTo>
                  <a:pt x="695985" y="0"/>
                </a:moveTo>
                <a:cubicBezTo>
                  <a:pt x="705907" y="5953"/>
                  <a:pt x="713472" y="15130"/>
                  <a:pt x="718681" y="27533"/>
                </a:cubicBezTo>
                <a:cubicBezTo>
                  <a:pt x="723890" y="39935"/>
                  <a:pt x="727735" y="51097"/>
                  <a:pt x="730216" y="61019"/>
                </a:cubicBezTo>
                <a:lnTo>
                  <a:pt x="733936" y="72925"/>
                </a:lnTo>
                <a:lnTo>
                  <a:pt x="782752" y="72925"/>
                </a:lnTo>
                <a:lnTo>
                  <a:pt x="789747" y="72925"/>
                </a:lnTo>
                <a:lnTo>
                  <a:pt x="1168514" y="72925"/>
                </a:lnTo>
                <a:lnTo>
                  <a:pt x="1192773" y="72925"/>
                </a:lnTo>
                <a:lnTo>
                  <a:pt x="1235487" y="72925"/>
                </a:lnTo>
                <a:cubicBezTo>
                  <a:pt x="1244913" y="79871"/>
                  <a:pt x="1251982" y="85328"/>
                  <a:pt x="1256695" y="89296"/>
                </a:cubicBezTo>
                <a:cubicBezTo>
                  <a:pt x="1261408" y="93265"/>
                  <a:pt x="1265005" y="97978"/>
                  <a:pt x="1267485" y="103435"/>
                </a:cubicBezTo>
                <a:lnTo>
                  <a:pt x="1267485" y="0"/>
                </a:lnTo>
                <a:cubicBezTo>
                  <a:pt x="1277407" y="5953"/>
                  <a:pt x="1284973" y="15130"/>
                  <a:pt x="1290181" y="27533"/>
                </a:cubicBezTo>
                <a:cubicBezTo>
                  <a:pt x="1295390" y="39935"/>
                  <a:pt x="1299235" y="51097"/>
                  <a:pt x="1301716" y="61019"/>
                </a:cubicBezTo>
                <a:lnTo>
                  <a:pt x="1305436" y="72925"/>
                </a:lnTo>
                <a:lnTo>
                  <a:pt x="1353508" y="72925"/>
                </a:lnTo>
                <a:lnTo>
                  <a:pt x="1361247" y="72925"/>
                </a:lnTo>
                <a:lnTo>
                  <a:pt x="1712184" y="72925"/>
                </a:lnTo>
                <a:lnTo>
                  <a:pt x="1740461" y="108644"/>
                </a:lnTo>
                <a:lnTo>
                  <a:pt x="1677209" y="108644"/>
                </a:lnTo>
                <a:lnTo>
                  <a:pt x="1677209" y="495597"/>
                </a:lnTo>
                <a:lnTo>
                  <a:pt x="1656373" y="476250"/>
                </a:lnTo>
                <a:cubicBezTo>
                  <a:pt x="1656373" y="477242"/>
                  <a:pt x="1655132" y="475257"/>
                  <a:pt x="1652652" y="470296"/>
                </a:cubicBezTo>
                <a:cubicBezTo>
                  <a:pt x="1650172" y="465336"/>
                  <a:pt x="1647691" y="460127"/>
                  <a:pt x="1645211" y="454670"/>
                </a:cubicBezTo>
                <a:cubicBezTo>
                  <a:pt x="1639754" y="444748"/>
                  <a:pt x="1633180" y="434082"/>
                  <a:pt x="1625491" y="422671"/>
                </a:cubicBezTo>
                <a:cubicBezTo>
                  <a:pt x="1617802" y="411261"/>
                  <a:pt x="1606516" y="399107"/>
                  <a:pt x="1591633" y="386209"/>
                </a:cubicBezTo>
                <a:cubicBezTo>
                  <a:pt x="1587664" y="381744"/>
                  <a:pt x="1581463" y="376411"/>
                  <a:pt x="1573029" y="370210"/>
                </a:cubicBezTo>
                <a:cubicBezTo>
                  <a:pt x="1564596" y="364008"/>
                  <a:pt x="1554673" y="358055"/>
                  <a:pt x="1543264" y="352350"/>
                </a:cubicBezTo>
                <a:cubicBezTo>
                  <a:pt x="1531853" y="346645"/>
                  <a:pt x="1519823" y="341808"/>
                  <a:pt x="1507173" y="337839"/>
                </a:cubicBezTo>
                <a:cubicBezTo>
                  <a:pt x="1494523" y="333871"/>
                  <a:pt x="1482244" y="331886"/>
                  <a:pt x="1470338" y="331886"/>
                </a:cubicBezTo>
                <a:cubicBezTo>
                  <a:pt x="1469346" y="331886"/>
                  <a:pt x="1468478" y="332010"/>
                  <a:pt x="1467733" y="332258"/>
                </a:cubicBezTo>
                <a:cubicBezTo>
                  <a:pt x="1466989" y="332506"/>
                  <a:pt x="1466121" y="332630"/>
                  <a:pt x="1465129" y="332630"/>
                </a:cubicBezTo>
                <a:lnTo>
                  <a:pt x="1459176" y="332630"/>
                </a:lnTo>
                <a:lnTo>
                  <a:pt x="1417504" y="281285"/>
                </a:lnTo>
                <a:lnTo>
                  <a:pt x="1529125" y="191988"/>
                </a:lnTo>
                <a:cubicBezTo>
                  <a:pt x="1511762" y="175617"/>
                  <a:pt x="1493530" y="164083"/>
                  <a:pt x="1474431" y="157385"/>
                </a:cubicBezTo>
                <a:cubicBezTo>
                  <a:pt x="1455331" y="150688"/>
                  <a:pt x="1439332" y="145851"/>
                  <a:pt x="1426434" y="142875"/>
                </a:cubicBezTo>
                <a:cubicBezTo>
                  <a:pt x="1414527" y="139898"/>
                  <a:pt x="1405598" y="136673"/>
                  <a:pt x="1399645" y="133201"/>
                </a:cubicBezTo>
                <a:lnTo>
                  <a:pt x="1389227" y="108644"/>
                </a:lnTo>
                <a:lnTo>
                  <a:pt x="1378064" y="108644"/>
                </a:lnTo>
                <a:lnTo>
                  <a:pt x="1306181" y="108644"/>
                </a:lnTo>
                <a:lnTo>
                  <a:pt x="1306181" y="495597"/>
                </a:lnTo>
                <a:lnTo>
                  <a:pt x="1267485" y="459879"/>
                </a:lnTo>
                <a:lnTo>
                  <a:pt x="1267485" y="166687"/>
                </a:lnTo>
                <a:cubicBezTo>
                  <a:pt x="1267485" y="163214"/>
                  <a:pt x="1266121" y="158502"/>
                  <a:pt x="1263392" y="152548"/>
                </a:cubicBezTo>
                <a:cubicBezTo>
                  <a:pt x="1260664" y="146595"/>
                  <a:pt x="1257315" y="140642"/>
                  <a:pt x="1253347" y="134689"/>
                </a:cubicBezTo>
                <a:cubicBezTo>
                  <a:pt x="1249378" y="128736"/>
                  <a:pt x="1245285" y="123279"/>
                  <a:pt x="1241068" y="118318"/>
                </a:cubicBezTo>
                <a:cubicBezTo>
                  <a:pt x="1236851" y="113357"/>
                  <a:pt x="1233007" y="110132"/>
                  <a:pt x="1229534" y="108644"/>
                </a:cubicBezTo>
                <a:lnTo>
                  <a:pt x="1215842" y="108644"/>
                </a:lnTo>
                <a:lnTo>
                  <a:pt x="1196792" y="108644"/>
                </a:lnTo>
                <a:lnTo>
                  <a:pt x="1001529" y="108644"/>
                </a:lnTo>
                <a:lnTo>
                  <a:pt x="1001529" y="229939"/>
                </a:lnTo>
                <a:cubicBezTo>
                  <a:pt x="1001529" y="232916"/>
                  <a:pt x="1002769" y="235272"/>
                  <a:pt x="1005250" y="237008"/>
                </a:cubicBezTo>
                <a:cubicBezTo>
                  <a:pt x="1007730" y="238745"/>
                  <a:pt x="1009467" y="239613"/>
                  <a:pt x="1010459" y="239613"/>
                </a:cubicBezTo>
                <a:cubicBezTo>
                  <a:pt x="1011947" y="239613"/>
                  <a:pt x="1016040" y="238125"/>
                  <a:pt x="1022737" y="235148"/>
                </a:cubicBezTo>
                <a:cubicBezTo>
                  <a:pt x="1029435" y="232171"/>
                  <a:pt x="1037248" y="227583"/>
                  <a:pt x="1046178" y="221381"/>
                </a:cubicBezTo>
                <a:cubicBezTo>
                  <a:pt x="1055107" y="215180"/>
                  <a:pt x="1064161" y="207491"/>
                  <a:pt x="1073339" y="198313"/>
                </a:cubicBezTo>
                <a:cubicBezTo>
                  <a:pt x="1082517" y="189135"/>
                  <a:pt x="1090578" y="178345"/>
                  <a:pt x="1097523" y="165943"/>
                </a:cubicBezTo>
                <a:cubicBezTo>
                  <a:pt x="1119352" y="181322"/>
                  <a:pt x="1134358" y="199925"/>
                  <a:pt x="1142544" y="221753"/>
                </a:cubicBezTo>
                <a:cubicBezTo>
                  <a:pt x="1150730" y="243582"/>
                  <a:pt x="1154822" y="264914"/>
                  <a:pt x="1154822" y="285750"/>
                </a:cubicBezTo>
                <a:cubicBezTo>
                  <a:pt x="1154822" y="311050"/>
                  <a:pt x="1150481" y="333127"/>
                  <a:pt x="1141800" y="351978"/>
                </a:cubicBezTo>
                <a:cubicBezTo>
                  <a:pt x="1133118" y="370830"/>
                  <a:pt x="1122204" y="386457"/>
                  <a:pt x="1109058" y="398859"/>
                </a:cubicBezTo>
                <a:cubicBezTo>
                  <a:pt x="1095911" y="411261"/>
                  <a:pt x="1081400" y="420439"/>
                  <a:pt x="1065525" y="426392"/>
                </a:cubicBezTo>
                <a:cubicBezTo>
                  <a:pt x="1049650" y="432345"/>
                  <a:pt x="1034767" y="435322"/>
                  <a:pt x="1020877" y="435322"/>
                </a:cubicBezTo>
                <a:cubicBezTo>
                  <a:pt x="991111" y="433337"/>
                  <a:pt x="965562" y="425400"/>
                  <a:pt x="944231" y="411509"/>
                </a:cubicBezTo>
                <a:cubicBezTo>
                  <a:pt x="922898" y="397619"/>
                  <a:pt x="904667" y="378023"/>
                  <a:pt x="889536" y="352722"/>
                </a:cubicBezTo>
                <a:cubicBezTo>
                  <a:pt x="874405" y="327421"/>
                  <a:pt x="862003" y="296540"/>
                  <a:pt x="852329" y="260077"/>
                </a:cubicBezTo>
                <a:cubicBezTo>
                  <a:pt x="842655" y="223614"/>
                  <a:pt x="834594" y="182066"/>
                  <a:pt x="828145" y="135433"/>
                </a:cubicBezTo>
                <a:lnTo>
                  <a:pt x="854189" y="151804"/>
                </a:lnTo>
                <a:cubicBezTo>
                  <a:pt x="860143" y="173632"/>
                  <a:pt x="866964" y="197569"/>
                  <a:pt x="874653" y="223614"/>
                </a:cubicBezTo>
                <a:cubicBezTo>
                  <a:pt x="882343" y="249659"/>
                  <a:pt x="892513" y="273967"/>
                  <a:pt x="905163" y="296540"/>
                </a:cubicBezTo>
                <a:cubicBezTo>
                  <a:pt x="917814" y="319112"/>
                  <a:pt x="933440" y="337963"/>
                  <a:pt x="952044" y="353094"/>
                </a:cubicBezTo>
                <a:cubicBezTo>
                  <a:pt x="970648" y="368225"/>
                  <a:pt x="994088" y="375791"/>
                  <a:pt x="1022365" y="375791"/>
                </a:cubicBezTo>
                <a:cubicBezTo>
                  <a:pt x="1033279" y="375791"/>
                  <a:pt x="1044813" y="373806"/>
                  <a:pt x="1056968" y="369837"/>
                </a:cubicBezTo>
                <a:cubicBezTo>
                  <a:pt x="1069122" y="365869"/>
                  <a:pt x="1080284" y="360040"/>
                  <a:pt x="1090454" y="352350"/>
                </a:cubicBezTo>
                <a:cubicBezTo>
                  <a:pt x="1100624" y="344661"/>
                  <a:pt x="1108934" y="335235"/>
                  <a:pt x="1115383" y="324073"/>
                </a:cubicBezTo>
                <a:cubicBezTo>
                  <a:pt x="1121832" y="312911"/>
                  <a:pt x="1125057" y="300136"/>
                  <a:pt x="1125057" y="285750"/>
                </a:cubicBezTo>
                <a:cubicBezTo>
                  <a:pt x="1125057" y="277316"/>
                  <a:pt x="1123568" y="269378"/>
                  <a:pt x="1120592" y="261937"/>
                </a:cubicBezTo>
                <a:cubicBezTo>
                  <a:pt x="1117615" y="254496"/>
                  <a:pt x="1113150" y="248046"/>
                  <a:pt x="1107197" y="242589"/>
                </a:cubicBezTo>
                <a:cubicBezTo>
                  <a:pt x="1100748" y="249535"/>
                  <a:pt x="1093431" y="255984"/>
                  <a:pt x="1085245" y="261937"/>
                </a:cubicBezTo>
                <a:cubicBezTo>
                  <a:pt x="1077060" y="267890"/>
                  <a:pt x="1068750" y="272851"/>
                  <a:pt x="1060316" y="276820"/>
                </a:cubicBezTo>
                <a:cubicBezTo>
                  <a:pt x="1051883" y="280789"/>
                  <a:pt x="1043697" y="283889"/>
                  <a:pt x="1035760" y="286122"/>
                </a:cubicBezTo>
                <a:cubicBezTo>
                  <a:pt x="1027822" y="288354"/>
                  <a:pt x="1020877" y="289470"/>
                  <a:pt x="1014924" y="289470"/>
                </a:cubicBezTo>
                <a:cubicBezTo>
                  <a:pt x="1005002" y="289470"/>
                  <a:pt x="996816" y="286866"/>
                  <a:pt x="990367" y="281657"/>
                </a:cubicBezTo>
                <a:cubicBezTo>
                  <a:pt x="983918" y="276448"/>
                  <a:pt x="978585" y="270495"/>
                  <a:pt x="974368" y="263797"/>
                </a:cubicBezTo>
                <a:cubicBezTo>
                  <a:pt x="970151" y="257100"/>
                  <a:pt x="967175" y="250403"/>
                  <a:pt x="965439" y="243706"/>
                </a:cubicBezTo>
                <a:cubicBezTo>
                  <a:pt x="963702" y="237008"/>
                  <a:pt x="962834" y="232420"/>
                  <a:pt x="962834" y="229939"/>
                </a:cubicBezTo>
                <a:lnTo>
                  <a:pt x="962834" y="108644"/>
                </a:lnTo>
                <a:lnTo>
                  <a:pt x="818024" y="108644"/>
                </a:lnTo>
                <a:lnTo>
                  <a:pt x="807309" y="108644"/>
                </a:lnTo>
                <a:lnTo>
                  <a:pt x="734680" y="108644"/>
                </a:lnTo>
                <a:lnTo>
                  <a:pt x="734680" y="495597"/>
                </a:lnTo>
                <a:lnTo>
                  <a:pt x="695985" y="459879"/>
                </a:lnTo>
                <a:lnTo>
                  <a:pt x="695985" y="166687"/>
                </a:lnTo>
                <a:cubicBezTo>
                  <a:pt x="695985" y="163214"/>
                  <a:pt x="694621" y="158502"/>
                  <a:pt x="691892" y="152548"/>
                </a:cubicBezTo>
                <a:cubicBezTo>
                  <a:pt x="689164" y="146595"/>
                  <a:pt x="685815" y="140642"/>
                  <a:pt x="681846" y="134689"/>
                </a:cubicBezTo>
                <a:cubicBezTo>
                  <a:pt x="677877" y="128736"/>
                  <a:pt x="673785" y="123279"/>
                  <a:pt x="669568" y="118318"/>
                </a:cubicBezTo>
                <a:cubicBezTo>
                  <a:pt x="665351" y="113357"/>
                  <a:pt x="661506" y="110132"/>
                  <a:pt x="658034" y="108644"/>
                </a:cubicBezTo>
                <a:lnTo>
                  <a:pt x="654760" y="108644"/>
                </a:lnTo>
                <a:lnTo>
                  <a:pt x="625292" y="108644"/>
                </a:lnTo>
                <a:lnTo>
                  <a:pt x="415891" y="108644"/>
                </a:lnTo>
                <a:cubicBezTo>
                  <a:pt x="414898" y="109140"/>
                  <a:pt x="413906" y="109636"/>
                  <a:pt x="412914" y="110132"/>
                </a:cubicBezTo>
                <a:cubicBezTo>
                  <a:pt x="411922" y="110629"/>
                  <a:pt x="410930" y="111373"/>
                  <a:pt x="409937" y="112365"/>
                </a:cubicBezTo>
                <a:cubicBezTo>
                  <a:pt x="418371" y="128240"/>
                  <a:pt x="430897" y="141882"/>
                  <a:pt x="447517" y="153293"/>
                </a:cubicBezTo>
                <a:cubicBezTo>
                  <a:pt x="464136" y="164703"/>
                  <a:pt x="483607" y="170408"/>
                  <a:pt x="505932" y="170408"/>
                </a:cubicBezTo>
                <a:cubicBezTo>
                  <a:pt x="516350" y="170408"/>
                  <a:pt x="536938" y="166687"/>
                  <a:pt x="567695" y="159246"/>
                </a:cubicBezTo>
                <a:lnTo>
                  <a:pt x="615320" y="224730"/>
                </a:lnTo>
                <a:cubicBezTo>
                  <a:pt x="592996" y="243582"/>
                  <a:pt x="576749" y="265038"/>
                  <a:pt x="566579" y="289098"/>
                </a:cubicBezTo>
                <a:cubicBezTo>
                  <a:pt x="556409" y="313159"/>
                  <a:pt x="551324" y="339576"/>
                  <a:pt x="551324" y="368349"/>
                </a:cubicBezTo>
                <a:cubicBezTo>
                  <a:pt x="551324" y="392658"/>
                  <a:pt x="553184" y="413742"/>
                  <a:pt x="556905" y="431601"/>
                </a:cubicBezTo>
                <a:cubicBezTo>
                  <a:pt x="560626" y="449461"/>
                  <a:pt x="564471" y="465832"/>
                  <a:pt x="568439" y="480714"/>
                </a:cubicBezTo>
                <a:lnTo>
                  <a:pt x="569928" y="493365"/>
                </a:lnTo>
                <a:lnTo>
                  <a:pt x="543139" y="477738"/>
                </a:lnTo>
                <a:cubicBezTo>
                  <a:pt x="534705" y="450949"/>
                  <a:pt x="527760" y="424780"/>
                  <a:pt x="522303" y="399231"/>
                </a:cubicBezTo>
                <a:cubicBezTo>
                  <a:pt x="516846" y="373682"/>
                  <a:pt x="514117" y="347513"/>
                  <a:pt x="514117" y="320724"/>
                </a:cubicBezTo>
                <a:cubicBezTo>
                  <a:pt x="515109" y="311298"/>
                  <a:pt x="516225" y="302617"/>
                  <a:pt x="517466" y="294679"/>
                </a:cubicBezTo>
                <a:cubicBezTo>
                  <a:pt x="518706" y="286742"/>
                  <a:pt x="520442" y="278928"/>
                  <a:pt x="522675" y="271239"/>
                </a:cubicBezTo>
                <a:cubicBezTo>
                  <a:pt x="524907" y="263549"/>
                  <a:pt x="527636" y="255736"/>
                  <a:pt x="530860" y="247798"/>
                </a:cubicBezTo>
                <a:cubicBezTo>
                  <a:pt x="534085" y="239861"/>
                  <a:pt x="537930" y="230931"/>
                  <a:pt x="542394" y="221009"/>
                </a:cubicBezTo>
                <a:lnTo>
                  <a:pt x="529000" y="221009"/>
                </a:lnTo>
                <a:cubicBezTo>
                  <a:pt x="497746" y="221009"/>
                  <a:pt x="470089" y="212452"/>
                  <a:pt x="446028" y="195336"/>
                </a:cubicBezTo>
                <a:cubicBezTo>
                  <a:pt x="421968" y="178221"/>
                  <a:pt x="402992" y="156269"/>
                  <a:pt x="389101" y="129480"/>
                </a:cubicBezTo>
                <a:cubicBezTo>
                  <a:pt x="379179" y="136425"/>
                  <a:pt x="370250" y="144239"/>
                  <a:pt x="362312" y="152920"/>
                </a:cubicBezTo>
                <a:cubicBezTo>
                  <a:pt x="354375" y="161602"/>
                  <a:pt x="347430" y="170408"/>
                  <a:pt x="341476" y="179337"/>
                </a:cubicBezTo>
                <a:cubicBezTo>
                  <a:pt x="335523" y="188267"/>
                  <a:pt x="330934" y="197073"/>
                  <a:pt x="327710" y="205754"/>
                </a:cubicBezTo>
                <a:cubicBezTo>
                  <a:pt x="324485" y="214436"/>
                  <a:pt x="322873" y="222002"/>
                  <a:pt x="322873" y="228451"/>
                </a:cubicBezTo>
                <a:cubicBezTo>
                  <a:pt x="322873" y="239365"/>
                  <a:pt x="325725" y="247550"/>
                  <a:pt x="331431" y="253007"/>
                </a:cubicBezTo>
                <a:cubicBezTo>
                  <a:pt x="337136" y="258464"/>
                  <a:pt x="344453" y="261193"/>
                  <a:pt x="353383" y="261193"/>
                </a:cubicBezTo>
                <a:cubicBezTo>
                  <a:pt x="364793" y="261193"/>
                  <a:pt x="377567" y="257100"/>
                  <a:pt x="391706" y="248915"/>
                </a:cubicBezTo>
                <a:cubicBezTo>
                  <a:pt x="405845" y="240729"/>
                  <a:pt x="419363" y="229195"/>
                  <a:pt x="432262" y="214312"/>
                </a:cubicBezTo>
                <a:cubicBezTo>
                  <a:pt x="452601" y="228699"/>
                  <a:pt x="466988" y="243954"/>
                  <a:pt x="475422" y="260077"/>
                </a:cubicBezTo>
                <a:cubicBezTo>
                  <a:pt x="483855" y="276200"/>
                  <a:pt x="488072" y="293439"/>
                  <a:pt x="488072" y="311795"/>
                </a:cubicBezTo>
                <a:cubicBezTo>
                  <a:pt x="488072" y="325685"/>
                  <a:pt x="485964" y="338956"/>
                  <a:pt x="481747" y="351606"/>
                </a:cubicBezTo>
                <a:cubicBezTo>
                  <a:pt x="477530" y="364256"/>
                  <a:pt x="471081" y="375419"/>
                  <a:pt x="462399" y="385092"/>
                </a:cubicBezTo>
                <a:cubicBezTo>
                  <a:pt x="453718" y="394766"/>
                  <a:pt x="443052" y="402580"/>
                  <a:pt x="430401" y="408533"/>
                </a:cubicBezTo>
                <a:cubicBezTo>
                  <a:pt x="417751" y="414486"/>
                  <a:pt x="403240" y="417463"/>
                  <a:pt x="386869" y="417463"/>
                </a:cubicBezTo>
                <a:cubicBezTo>
                  <a:pt x="356111" y="417463"/>
                  <a:pt x="329446" y="409649"/>
                  <a:pt x="306874" y="394022"/>
                </a:cubicBezTo>
                <a:cubicBezTo>
                  <a:pt x="284302" y="378395"/>
                  <a:pt x="265450" y="357807"/>
                  <a:pt x="250319" y="332258"/>
                </a:cubicBezTo>
                <a:cubicBezTo>
                  <a:pt x="235188" y="306710"/>
                  <a:pt x="223902" y="277812"/>
                  <a:pt x="216461" y="245566"/>
                </a:cubicBezTo>
                <a:cubicBezTo>
                  <a:pt x="209019" y="213320"/>
                  <a:pt x="205299" y="180330"/>
                  <a:pt x="205299" y="146595"/>
                </a:cubicBezTo>
                <a:cubicBezTo>
                  <a:pt x="205299" y="143123"/>
                  <a:pt x="205299" y="139402"/>
                  <a:pt x="205299" y="135433"/>
                </a:cubicBezTo>
                <a:cubicBezTo>
                  <a:pt x="205299" y="131464"/>
                  <a:pt x="205795" y="126752"/>
                  <a:pt x="206787" y="121294"/>
                </a:cubicBezTo>
                <a:lnTo>
                  <a:pt x="233576" y="136177"/>
                </a:lnTo>
                <a:cubicBezTo>
                  <a:pt x="233576" y="168423"/>
                  <a:pt x="237297" y="198437"/>
                  <a:pt x="244738" y="226218"/>
                </a:cubicBezTo>
                <a:cubicBezTo>
                  <a:pt x="252180" y="254000"/>
                  <a:pt x="262473" y="278184"/>
                  <a:pt x="275620" y="298772"/>
                </a:cubicBezTo>
                <a:cubicBezTo>
                  <a:pt x="288767" y="319360"/>
                  <a:pt x="304269" y="335483"/>
                  <a:pt x="322129" y="347141"/>
                </a:cubicBezTo>
                <a:cubicBezTo>
                  <a:pt x="339988" y="358799"/>
                  <a:pt x="359336" y="364628"/>
                  <a:pt x="380172" y="364628"/>
                </a:cubicBezTo>
                <a:cubicBezTo>
                  <a:pt x="393070" y="364628"/>
                  <a:pt x="404108" y="362892"/>
                  <a:pt x="413286" y="359420"/>
                </a:cubicBezTo>
                <a:cubicBezTo>
                  <a:pt x="422464" y="355947"/>
                  <a:pt x="430029" y="351482"/>
                  <a:pt x="435982" y="346025"/>
                </a:cubicBezTo>
                <a:cubicBezTo>
                  <a:pt x="441935" y="340568"/>
                  <a:pt x="446400" y="334367"/>
                  <a:pt x="449377" y="327421"/>
                </a:cubicBezTo>
                <a:cubicBezTo>
                  <a:pt x="452353" y="320476"/>
                  <a:pt x="453842" y="313531"/>
                  <a:pt x="453842" y="306586"/>
                </a:cubicBezTo>
                <a:cubicBezTo>
                  <a:pt x="453842" y="301625"/>
                  <a:pt x="453098" y="297160"/>
                  <a:pt x="451609" y="293191"/>
                </a:cubicBezTo>
                <a:cubicBezTo>
                  <a:pt x="450121" y="289222"/>
                  <a:pt x="448633" y="285253"/>
                  <a:pt x="447144" y="281285"/>
                </a:cubicBezTo>
                <a:lnTo>
                  <a:pt x="447889" y="281285"/>
                </a:lnTo>
                <a:lnTo>
                  <a:pt x="447144" y="280541"/>
                </a:lnTo>
                <a:cubicBezTo>
                  <a:pt x="442680" y="282525"/>
                  <a:pt x="437471" y="284881"/>
                  <a:pt x="431517" y="287610"/>
                </a:cubicBezTo>
                <a:cubicBezTo>
                  <a:pt x="425564" y="290338"/>
                  <a:pt x="419239" y="293067"/>
                  <a:pt x="412542" y="295795"/>
                </a:cubicBezTo>
                <a:cubicBezTo>
                  <a:pt x="405845" y="298524"/>
                  <a:pt x="399147" y="300756"/>
                  <a:pt x="392450" y="302493"/>
                </a:cubicBezTo>
                <a:cubicBezTo>
                  <a:pt x="385753" y="304229"/>
                  <a:pt x="379428" y="305097"/>
                  <a:pt x="373475" y="305097"/>
                </a:cubicBezTo>
                <a:cubicBezTo>
                  <a:pt x="364049" y="305097"/>
                  <a:pt x="354003" y="303113"/>
                  <a:pt x="343337" y="299144"/>
                </a:cubicBezTo>
                <a:cubicBezTo>
                  <a:pt x="332671" y="295175"/>
                  <a:pt x="322873" y="288974"/>
                  <a:pt x="313943" y="280541"/>
                </a:cubicBezTo>
                <a:cubicBezTo>
                  <a:pt x="305014" y="272107"/>
                  <a:pt x="297572" y="261565"/>
                  <a:pt x="291619" y="248915"/>
                </a:cubicBezTo>
                <a:cubicBezTo>
                  <a:pt x="285666" y="236264"/>
                  <a:pt x="282689" y="221009"/>
                  <a:pt x="282689" y="203150"/>
                </a:cubicBezTo>
                <a:cubicBezTo>
                  <a:pt x="282689" y="193724"/>
                  <a:pt x="284178" y="184422"/>
                  <a:pt x="287154" y="175245"/>
                </a:cubicBezTo>
                <a:cubicBezTo>
                  <a:pt x="290131" y="166067"/>
                  <a:pt x="293851" y="157385"/>
                  <a:pt x="298316" y="149200"/>
                </a:cubicBezTo>
                <a:cubicBezTo>
                  <a:pt x="302781" y="141014"/>
                  <a:pt x="307866" y="133573"/>
                  <a:pt x="313571" y="126876"/>
                </a:cubicBezTo>
                <a:cubicBezTo>
                  <a:pt x="319276" y="120178"/>
                  <a:pt x="325105" y="114101"/>
                  <a:pt x="331059" y="108644"/>
                </a:cubicBezTo>
                <a:lnTo>
                  <a:pt x="202694" y="108644"/>
                </a:lnTo>
                <a:lnTo>
                  <a:pt x="187611" y="111853"/>
                </a:lnTo>
                <a:cubicBezTo>
                  <a:pt x="169427" y="116783"/>
                  <a:pt x="152428" y="124643"/>
                  <a:pt x="136615" y="135433"/>
                </a:cubicBezTo>
                <a:cubicBezTo>
                  <a:pt x="115530" y="149820"/>
                  <a:pt x="95563" y="170408"/>
                  <a:pt x="76711" y="197197"/>
                </a:cubicBezTo>
                <a:cubicBezTo>
                  <a:pt x="71750" y="205630"/>
                  <a:pt x="67037" y="214064"/>
                  <a:pt x="62573" y="222498"/>
                </a:cubicBezTo>
                <a:cubicBezTo>
                  <a:pt x="58108" y="230931"/>
                  <a:pt x="54139" y="240109"/>
                  <a:pt x="50666" y="250031"/>
                </a:cubicBezTo>
                <a:cubicBezTo>
                  <a:pt x="47194" y="259953"/>
                  <a:pt x="44341" y="270991"/>
                  <a:pt x="42109" y="283145"/>
                </a:cubicBezTo>
                <a:cubicBezTo>
                  <a:pt x="39876" y="295299"/>
                  <a:pt x="38760" y="308818"/>
                  <a:pt x="38760" y="323701"/>
                </a:cubicBezTo>
                <a:cubicBezTo>
                  <a:pt x="38760" y="334615"/>
                  <a:pt x="40372" y="346521"/>
                  <a:pt x="43597" y="359420"/>
                </a:cubicBezTo>
                <a:cubicBezTo>
                  <a:pt x="46821" y="372318"/>
                  <a:pt x="51410" y="385092"/>
                  <a:pt x="57364" y="397743"/>
                </a:cubicBezTo>
                <a:cubicBezTo>
                  <a:pt x="63317" y="410393"/>
                  <a:pt x="70634" y="421927"/>
                  <a:pt x="79316" y="432345"/>
                </a:cubicBezTo>
                <a:cubicBezTo>
                  <a:pt x="87997" y="442763"/>
                  <a:pt x="98043" y="450949"/>
                  <a:pt x="109453" y="456902"/>
                </a:cubicBezTo>
                <a:cubicBezTo>
                  <a:pt x="107469" y="452933"/>
                  <a:pt x="106229" y="448964"/>
                  <a:pt x="105733" y="444996"/>
                </a:cubicBezTo>
                <a:cubicBezTo>
                  <a:pt x="105237" y="441027"/>
                  <a:pt x="104989" y="437058"/>
                  <a:pt x="104989" y="433089"/>
                </a:cubicBezTo>
                <a:cubicBezTo>
                  <a:pt x="104989" y="421679"/>
                  <a:pt x="107841" y="412005"/>
                  <a:pt x="113546" y="404068"/>
                </a:cubicBezTo>
                <a:cubicBezTo>
                  <a:pt x="119251" y="396130"/>
                  <a:pt x="127561" y="391914"/>
                  <a:pt x="138475" y="391418"/>
                </a:cubicBezTo>
                <a:cubicBezTo>
                  <a:pt x="145916" y="391418"/>
                  <a:pt x="152737" y="392658"/>
                  <a:pt x="158939" y="395138"/>
                </a:cubicBezTo>
                <a:cubicBezTo>
                  <a:pt x="165140" y="397619"/>
                  <a:pt x="170473" y="401091"/>
                  <a:pt x="174938" y="405556"/>
                </a:cubicBezTo>
                <a:cubicBezTo>
                  <a:pt x="179403" y="410021"/>
                  <a:pt x="182999" y="415230"/>
                  <a:pt x="185728" y="421183"/>
                </a:cubicBezTo>
                <a:cubicBezTo>
                  <a:pt x="188456" y="427136"/>
                  <a:pt x="189821" y="433089"/>
                  <a:pt x="189821" y="439043"/>
                </a:cubicBezTo>
                <a:cubicBezTo>
                  <a:pt x="189821" y="444500"/>
                  <a:pt x="188704" y="450081"/>
                  <a:pt x="186472" y="455786"/>
                </a:cubicBezTo>
                <a:cubicBezTo>
                  <a:pt x="184240" y="461491"/>
                  <a:pt x="180767" y="466824"/>
                  <a:pt x="176054" y="471785"/>
                </a:cubicBezTo>
                <a:cubicBezTo>
                  <a:pt x="171341" y="476746"/>
                  <a:pt x="165140" y="480714"/>
                  <a:pt x="157451" y="483691"/>
                </a:cubicBezTo>
                <a:cubicBezTo>
                  <a:pt x="149761" y="486668"/>
                  <a:pt x="140459" y="488156"/>
                  <a:pt x="129545" y="488156"/>
                </a:cubicBezTo>
                <a:cubicBezTo>
                  <a:pt x="114662" y="488156"/>
                  <a:pt x="99655" y="484559"/>
                  <a:pt x="84525" y="477366"/>
                </a:cubicBezTo>
                <a:cubicBezTo>
                  <a:pt x="69394" y="470172"/>
                  <a:pt x="55751" y="459258"/>
                  <a:pt x="43597" y="444624"/>
                </a:cubicBezTo>
                <a:cubicBezTo>
                  <a:pt x="31442" y="429989"/>
                  <a:pt x="21273" y="411509"/>
                  <a:pt x="13087" y="389185"/>
                </a:cubicBezTo>
                <a:cubicBezTo>
                  <a:pt x="4902" y="366861"/>
                  <a:pt x="561" y="340320"/>
                  <a:pt x="65" y="309562"/>
                </a:cubicBezTo>
                <a:cubicBezTo>
                  <a:pt x="-431" y="285253"/>
                  <a:pt x="1925" y="262309"/>
                  <a:pt x="7134" y="240729"/>
                </a:cubicBezTo>
                <a:cubicBezTo>
                  <a:pt x="12343" y="219149"/>
                  <a:pt x="19536" y="199429"/>
                  <a:pt x="28714" y="181570"/>
                </a:cubicBezTo>
                <a:cubicBezTo>
                  <a:pt x="37892" y="163711"/>
                  <a:pt x="48682" y="147587"/>
                  <a:pt x="61084" y="133201"/>
                </a:cubicBezTo>
                <a:cubicBezTo>
                  <a:pt x="73486" y="118814"/>
                  <a:pt x="86881" y="106164"/>
                  <a:pt x="101268" y="95250"/>
                </a:cubicBezTo>
                <a:cubicBezTo>
                  <a:pt x="107221" y="91777"/>
                  <a:pt x="112678" y="88552"/>
                  <a:pt x="117639" y="85576"/>
                </a:cubicBezTo>
                <a:cubicBezTo>
                  <a:pt x="122600" y="82599"/>
                  <a:pt x="128057" y="80243"/>
                  <a:pt x="134010" y="78506"/>
                </a:cubicBezTo>
                <a:cubicBezTo>
                  <a:pt x="139963" y="76770"/>
                  <a:pt x="146784" y="75406"/>
                  <a:pt x="154474" y="74414"/>
                </a:cubicBezTo>
                <a:lnTo>
                  <a:pt x="163572" y="73928"/>
                </a:lnTo>
                <a:lnTo>
                  <a:pt x="162883" y="72925"/>
                </a:lnTo>
                <a:lnTo>
                  <a:pt x="182379" y="72925"/>
                </a:lnTo>
                <a:lnTo>
                  <a:pt x="597014" y="72925"/>
                </a:lnTo>
                <a:lnTo>
                  <a:pt x="628715" y="72925"/>
                </a:lnTo>
                <a:lnTo>
                  <a:pt x="663987" y="72925"/>
                </a:lnTo>
                <a:cubicBezTo>
                  <a:pt x="673413" y="79871"/>
                  <a:pt x="680482" y="85328"/>
                  <a:pt x="685195" y="89296"/>
                </a:cubicBezTo>
                <a:cubicBezTo>
                  <a:pt x="689908" y="93265"/>
                  <a:pt x="693504" y="97978"/>
                  <a:pt x="695985" y="103435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B17A7D-805D-4143-A675-BA45E63158A0}"/>
              </a:ext>
            </a:extLst>
          </p:cNvPr>
          <p:cNvSpPr/>
          <p:nvPr/>
        </p:nvSpPr>
        <p:spPr>
          <a:xfrm>
            <a:off x="740367" y="2644776"/>
            <a:ext cx="103254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0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০১. </a:t>
            </a:r>
            <a:r>
              <a:rPr lang="en-US" sz="30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কয়েক</a:t>
            </a:r>
            <a:r>
              <a:rPr lang="en-US" sz="30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30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30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খাদ্যের</a:t>
            </a:r>
            <a:r>
              <a:rPr lang="en-US" sz="30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0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0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801C90-34DD-4040-B3FD-83458EE661B0}"/>
              </a:ext>
            </a:extLst>
          </p:cNvPr>
          <p:cNvSpPr/>
          <p:nvPr/>
        </p:nvSpPr>
        <p:spPr>
          <a:xfrm>
            <a:off x="762000" y="3425826"/>
            <a:ext cx="1053626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0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০২. </a:t>
            </a:r>
            <a:r>
              <a:rPr lang="en-US" sz="30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রাসায়নিক</a:t>
            </a:r>
            <a:r>
              <a:rPr lang="en-US" sz="30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গঠন</a:t>
            </a:r>
            <a:r>
              <a:rPr lang="en-US" sz="3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অনুসারে</a:t>
            </a:r>
            <a:r>
              <a:rPr lang="en-US" sz="3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3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endParaRPr lang="en-US" sz="30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872C89-5CA8-4F53-9870-74BFAB9A5A16}"/>
              </a:ext>
            </a:extLst>
          </p:cNvPr>
          <p:cNvSpPr/>
          <p:nvPr/>
        </p:nvSpPr>
        <p:spPr>
          <a:xfrm>
            <a:off x="1554134" y="346811"/>
            <a:ext cx="85458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06071-AD16-4B79-9DE7-9FE574A84782}"/>
              </a:ext>
            </a:extLst>
          </p:cNvPr>
          <p:cNvSpPr/>
          <p:nvPr/>
        </p:nvSpPr>
        <p:spPr>
          <a:xfrm>
            <a:off x="1" y="3052768"/>
            <a:ext cx="6462792" cy="3231654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মাসুদ রানা</a:t>
            </a:r>
          </a:p>
          <a:p>
            <a:pPr algn="ctr"/>
            <a:r>
              <a:rPr lang="bn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(ইলেক)</a:t>
            </a:r>
          </a:p>
          <a:p>
            <a:pPr algn="ctr"/>
            <a:r>
              <a:rPr lang="bn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কদমতলী হাসান পাবলিক উচ্চ বিদ্যালয়</a:t>
            </a:r>
          </a:p>
          <a:p>
            <a:pPr algn="ctr"/>
            <a:r>
              <a:rPr lang="bn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,ঘাটাইল,টাংগাইল</a:t>
            </a:r>
          </a:p>
          <a:p>
            <a:pPr algn="ctr"/>
            <a:r>
              <a:rPr lang="bn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০১৭১৬৫৭৭৯৪২ </a:t>
            </a:r>
          </a:p>
          <a:p>
            <a:pPr algn="ctr"/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ইমেলঃ-</a:t>
            </a:r>
            <a:r>
              <a:rPr lang="en-US" sz="32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shamul2006@gmail.com</a:t>
            </a:r>
            <a:endParaRPr lang="en-US" sz="32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2CD1EB-C4E3-4E77-AF1E-037D7F471D82}"/>
              </a:ext>
            </a:extLst>
          </p:cNvPr>
          <p:cNvGrpSpPr/>
          <p:nvPr/>
        </p:nvGrpSpPr>
        <p:grpSpPr>
          <a:xfrm>
            <a:off x="1715498" y="656239"/>
            <a:ext cx="2360559" cy="2086962"/>
            <a:chOff x="1126559" y="439262"/>
            <a:chExt cx="3084299" cy="29336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2B86D9-96D3-4EC1-9002-AFCACD723C3E}"/>
                </a:ext>
              </a:extLst>
            </p:cNvPr>
            <p:cNvSpPr/>
            <p:nvPr/>
          </p:nvSpPr>
          <p:spPr>
            <a:xfrm rot="2898663">
              <a:off x="1245797" y="486502"/>
              <a:ext cx="2933689" cy="283921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17054B-D7C1-4605-8C49-790BB65C567A}"/>
                </a:ext>
              </a:extLst>
            </p:cNvPr>
            <p:cNvGrpSpPr/>
            <p:nvPr/>
          </p:nvGrpSpPr>
          <p:grpSpPr>
            <a:xfrm>
              <a:off x="1126559" y="458015"/>
              <a:ext cx="3084299" cy="2837099"/>
              <a:chOff x="1126559" y="458015"/>
              <a:chExt cx="3084299" cy="283709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2274A19-7B87-48A3-9D40-9FD0F114F4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03" r="19420" b="24731"/>
              <a:stretch/>
            </p:blipFill>
            <p:spPr>
              <a:xfrm>
                <a:off x="1126559" y="498073"/>
                <a:ext cx="3034933" cy="279704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1F63131-5047-4EFD-9FCE-701BD7C1953C}"/>
                  </a:ext>
                </a:extLst>
              </p:cNvPr>
              <p:cNvSpPr/>
              <p:nvPr/>
            </p:nvSpPr>
            <p:spPr>
              <a:xfrm>
                <a:off x="1188754" y="458015"/>
                <a:ext cx="3022104" cy="2822292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pic>
        <p:nvPicPr>
          <p:cNvPr id="10" name="Picture 2" descr="lírio branco | Flores pintadas, Aquarela floral, Ilustrações florais">
            <a:extLst>
              <a:ext uri="{FF2B5EF4-FFF2-40B4-BE49-F238E27FC236}">
                <a16:creationId xmlns:a16="http://schemas.microsoft.com/office/drawing/2014/main" id="{CB66717D-531D-4040-A44E-F3A132B4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201126"/>
            <a:ext cx="1054100" cy="50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অষ্টম শ্রেণির বিজ্ঞান বই ২০২১ pdf download | Class 8 Science Book 2021 PDF  |৮ম শ্রেণির বিজ্ঞান বই পিডিএফ">
            <a:extLst>
              <a:ext uri="{FF2B5EF4-FFF2-40B4-BE49-F238E27FC236}">
                <a16:creationId xmlns:a16="http://schemas.microsoft.com/office/drawing/2014/main" id="{DA35B8DA-0C6B-45E2-9BC9-D66872199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80" y="1100380"/>
            <a:ext cx="3921336" cy="48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D09E11-074D-45B0-88BD-6DEC827C640B}"/>
              </a:ext>
            </a:extLst>
          </p:cNvPr>
          <p:cNvSpPr/>
          <p:nvPr/>
        </p:nvSpPr>
        <p:spPr>
          <a:xfrm>
            <a:off x="666427" y="2814934"/>
            <a:ext cx="103444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শর্করার</a:t>
            </a:r>
            <a:r>
              <a:rPr lang="en-US" sz="3600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অভাবে</a:t>
            </a:r>
            <a:r>
              <a:rPr lang="en-US" sz="3600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শারিরীক</a:t>
            </a:r>
            <a:r>
              <a:rPr lang="en-US" sz="3600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সমস্যা</a:t>
            </a:r>
            <a:r>
              <a:rPr lang="en-US" sz="3600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3600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600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93EACF4-51DD-4297-BB5C-43B71AC5F964}"/>
              </a:ext>
            </a:extLst>
          </p:cNvPr>
          <p:cNvSpPr/>
          <p:nvPr/>
        </p:nvSpPr>
        <p:spPr>
          <a:xfrm>
            <a:off x="4293031" y="588103"/>
            <a:ext cx="4502179" cy="1194202"/>
          </a:xfrm>
          <a:custGeom>
            <a:avLst/>
            <a:gdLst/>
            <a:ahLst/>
            <a:cxnLst/>
            <a:rect l="l" t="t" r="r" b="b"/>
            <a:pathLst>
              <a:path w="2642540" h="648767">
                <a:moveTo>
                  <a:pt x="1078383" y="541096"/>
                </a:moveTo>
                <a:cubicBezTo>
                  <a:pt x="1089355" y="541096"/>
                  <a:pt x="1098728" y="544982"/>
                  <a:pt x="1106501" y="552755"/>
                </a:cubicBezTo>
                <a:cubicBezTo>
                  <a:pt x="1114273" y="560527"/>
                  <a:pt x="1118159" y="569900"/>
                  <a:pt x="1118159" y="580872"/>
                </a:cubicBezTo>
                <a:cubicBezTo>
                  <a:pt x="1118159" y="591388"/>
                  <a:pt x="1114273" y="600532"/>
                  <a:pt x="1106501" y="608304"/>
                </a:cubicBezTo>
                <a:cubicBezTo>
                  <a:pt x="1098728" y="616077"/>
                  <a:pt x="1089355" y="619963"/>
                  <a:pt x="1078383" y="619963"/>
                </a:cubicBezTo>
                <a:cubicBezTo>
                  <a:pt x="1067867" y="619963"/>
                  <a:pt x="1058723" y="616077"/>
                  <a:pt x="1050951" y="608304"/>
                </a:cubicBezTo>
                <a:cubicBezTo>
                  <a:pt x="1043178" y="600532"/>
                  <a:pt x="1039292" y="591388"/>
                  <a:pt x="1039292" y="580872"/>
                </a:cubicBezTo>
                <a:cubicBezTo>
                  <a:pt x="1039292" y="569900"/>
                  <a:pt x="1043178" y="560527"/>
                  <a:pt x="1050951" y="552755"/>
                </a:cubicBezTo>
                <a:cubicBezTo>
                  <a:pt x="1058723" y="544982"/>
                  <a:pt x="1067867" y="541096"/>
                  <a:pt x="1078383" y="541096"/>
                </a:cubicBezTo>
                <a:close/>
                <a:moveTo>
                  <a:pt x="1789481" y="325755"/>
                </a:moveTo>
                <a:cubicBezTo>
                  <a:pt x="1766164" y="334442"/>
                  <a:pt x="1742847" y="345300"/>
                  <a:pt x="1719529" y="358330"/>
                </a:cubicBezTo>
                <a:cubicBezTo>
                  <a:pt x="1696212" y="371361"/>
                  <a:pt x="1671524" y="387020"/>
                  <a:pt x="1645463" y="405308"/>
                </a:cubicBezTo>
                <a:cubicBezTo>
                  <a:pt x="1709471" y="432282"/>
                  <a:pt x="1757020" y="475031"/>
                  <a:pt x="1788110" y="533552"/>
                </a:cubicBezTo>
                <a:lnTo>
                  <a:pt x="1789481" y="533552"/>
                </a:lnTo>
                <a:close/>
                <a:moveTo>
                  <a:pt x="1052322" y="240716"/>
                </a:moveTo>
                <a:cubicBezTo>
                  <a:pt x="1064210" y="248031"/>
                  <a:pt x="1078383" y="259689"/>
                  <a:pt x="1094842" y="275691"/>
                </a:cubicBezTo>
                <a:cubicBezTo>
                  <a:pt x="1111301" y="291693"/>
                  <a:pt x="1129132" y="311353"/>
                  <a:pt x="1148334" y="334670"/>
                </a:cubicBezTo>
                <a:cubicBezTo>
                  <a:pt x="1132790" y="349301"/>
                  <a:pt x="1117245" y="364503"/>
                  <a:pt x="1101700" y="380276"/>
                </a:cubicBezTo>
                <a:cubicBezTo>
                  <a:pt x="1086155" y="396049"/>
                  <a:pt x="1070382" y="412623"/>
                  <a:pt x="1054380" y="429996"/>
                </a:cubicBezTo>
                <a:cubicBezTo>
                  <a:pt x="1117473" y="451942"/>
                  <a:pt x="1165479" y="490804"/>
                  <a:pt x="1198398" y="546582"/>
                </a:cubicBezTo>
                <a:lnTo>
                  <a:pt x="1199769" y="546582"/>
                </a:lnTo>
                <a:lnTo>
                  <a:pt x="1199769" y="240716"/>
                </a:lnTo>
                <a:close/>
                <a:moveTo>
                  <a:pt x="2065554" y="131673"/>
                </a:moveTo>
                <a:lnTo>
                  <a:pt x="2079270" y="143332"/>
                </a:lnTo>
                <a:cubicBezTo>
                  <a:pt x="2083842" y="170764"/>
                  <a:pt x="2091843" y="190424"/>
                  <a:pt x="2103273" y="202311"/>
                </a:cubicBezTo>
                <a:lnTo>
                  <a:pt x="2113788" y="202311"/>
                </a:lnTo>
                <a:lnTo>
                  <a:pt x="2137563" y="202311"/>
                </a:lnTo>
                <a:lnTo>
                  <a:pt x="2604821" y="202311"/>
                </a:lnTo>
                <a:lnTo>
                  <a:pt x="2642540" y="240716"/>
                </a:lnTo>
                <a:lnTo>
                  <a:pt x="2423084" y="240716"/>
                </a:lnTo>
                <a:cubicBezTo>
                  <a:pt x="2416683" y="241173"/>
                  <a:pt x="2410168" y="244030"/>
                  <a:pt x="2403539" y="249288"/>
                </a:cubicBezTo>
                <a:cubicBezTo>
                  <a:pt x="2396910" y="254546"/>
                  <a:pt x="2393137" y="259918"/>
                  <a:pt x="2392223" y="265404"/>
                </a:cubicBezTo>
                <a:cubicBezTo>
                  <a:pt x="2392223" y="271805"/>
                  <a:pt x="2394852" y="277292"/>
                  <a:pt x="2400110" y="281864"/>
                </a:cubicBezTo>
                <a:cubicBezTo>
                  <a:pt x="2405368" y="286436"/>
                  <a:pt x="2411654" y="290436"/>
                  <a:pt x="2418969" y="293865"/>
                </a:cubicBezTo>
                <a:cubicBezTo>
                  <a:pt x="2426285" y="297294"/>
                  <a:pt x="2433714" y="299923"/>
                  <a:pt x="2441258" y="301752"/>
                </a:cubicBezTo>
                <a:cubicBezTo>
                  <a:pt x="2448802" y="303581"/>
                  <a:pt x="2454631" y="304495"/>
                  <a:pt x="2458746" y="304495"/>
                </a:cubicBezTo>
                <a:cubicBezTo>
                  <a:pt x="2479777" y="306324"/>
                  <a:pt x="2498522" y="305524"/>
                  <a:pt x="2514981" y="302095"/>
                </a:cubicBezTo>
                <a:cubicBezTo>
                  <a:pt x="2531441" y="298666"/>
                  <a:pt x="2545157" y="293979"/>
                  <a:pt x="2556129" y="288036"/>
                </a:cubicBezTo>
                <a:lnTo>
                  <a:pt x="2614423" y="349072"/>
                </a:lnTo>
                <a:cubicBezTo>
                  <a:pt x="2593391" y="369646"/>
                  <a:pt x="2577389" y="395021"/>
                  <a:pt x="2566416" y="425196"/>
                </a:cubicBezTo>
                <a:cubicBezTo>
                  <a:pt x="2555444" y="455371"/>
                  <a:pt x="2549957" y="490118"/>
                  <a:pt x="2549957" y="529437"/>
                </a:cubicBezTo>
                <a:cubicBezTo>
                  <a:pt x="2549957" y="559155"/>
                  <a:pt x="2559787" y="595731"/>
                  <a:pt x="2579446" y="639165"/>
                </a:cubicBezTo>
                <a:lnTo>
                  <a:pt x="2541728" y="628879"/>
                </a:lnTo>
                <a:cubicBezTo>
                  <a:pt x="2532584" y="602818"/>
                  <a:pt x="2525268" y="576986"/>
                  <a:pt x="2519782" y="551383"/>
                </a:cubicBezTo>
                <a:cubicBezTo>
                  <a:pt x="2514295" y="525780"/>
                  <a:pt x="2511324" y="498576"/>
                  <a:pt x="2510867" y="469773"/>
                </a:cubicBezTo>
                <a:cubicBezTo>
                  <a:pt x="2510867" y="432282"/>
                  <a:pt x="2519096" y="393192"/>
                  <a:pt x="2535555" y="352501"/>
                </a:cubicBezTo>
                <a:cubicBezTo>
                  <a:pt x="2494864" y="352501"/>
                  <a:pt x="2461946" y="347472"/>
                  <a:pt x="2436800" y="337413"/>
                </a:cubicBezTo>
                <a:cubicBezTo>
                  <a:pt x="2410283" y="326898"/>
                  <a:pt x="2385136" y="306324"/>
                  <a:pt x="2361362" y="275691"/>
                </a:cubicBezTo>
                <a:lnTo>
                  <a:pt x="2357933" y="274320"/>
                </a:lnTo>
                <a:cubicBezTo>
                  <a:pt x="2351532" y="274320"/>
                  <a:pt x="2344903" y="277520"/>
                  <a:pt x="2338045" y="283921"/>
                </a:cubicBezTo>
                <a:cubicBezTo>
                  <a:pt x="2331187" y="290322"/>
                  <a:pt x="2324100" y="299466"/>
                  <a:pt x="2316785" y="311353"/>
                </a:cubicBezTo>
                <a:cubicBezTo>
                  <a:pt x="2301698" y="335585"/>
                  <a:pt x="2294154" y="354330"/>
                  <a:pt x="2294154" y="367589"/>
                </a:cubicBezTo>
                <a:cubicBezTo>
                  <a:pt x="2294154" y="386334"/>
                  <a:pt x="2304212" y="395706"/>
                  <a:pt x="2324329" y="395706"/>
                </a:cubicBezTo>
                <a:cubicBezTo>
                  <a:pt x="2328901" y="395706"/>
                  <a:pt x="2334845" y="394563"/>
                  <a:pt x="2342160" y="392277"/>
                </a:cubicBezTo>
                <a:cubicBezTo>
                  <a:pt x="2349475" y="389991"/>
                  <a:pt x="2357704" y="386562"/>
                  <a:pt x="2366849" y="381990"/>
                </a:cubicBezTo>
                <a:lnTo>
                  <a:pt x="2409368" y="360045"/>
                </a:lnTo>
                <a:cubicBezTo>
                  <a:pt x="2425827" y="367360"/>
                  <a:pt x="2440458" y="382219"/>
                  <a:pt x="2453259" y="404622"/>
                </a:cubicBezTo>
                <a:cubicBezTo>
                  <a:pt x="2459660" y="416509"/>
                  <a:pt x="2464689" y="427939"/>
                  <a:pt x="2468347" y="438912"/>
                </a:cubicBezTo>
                <a:cubicBezTo>
                  <a:pt x="2472004" y="449885"/>
                  <a:pt x="2473833" y="459943"/>
                  <a:pt x="2473833" y="469087"/>
                </a:cubicBezTo>
                <a:cubicBezTo>
                  <a:pt x="2473833" y="497433"/>
                  <a:pt x="2463089" y="522808"/>
                  <a:pt x="2441601" y="545211"/>
                </a:cubicBezTo>
                <a:cubicBezTo>
                  <a:pt x="2420570" y="566242"/>
                  <a:pt x="2395424" y="576758"/>
                  <a:pt x="2366163" y="576758"/>
                </a:cubicBezTo>
                <a:cubicBezTo>
                  <a:pt x="2299869" y="576758"/>
                  <a:pt x="2252091" y="540868"/>
                  <a:pt x="2222830" y="469087"/>
                </a:cubicBezTo>
                <a:cubicBezTo>
                  <a:pt x="2212315" y="443027"/>
                  <a:pt x="2204428" y="414109"/>
                  <a:pt x="2199171" y="382333"/>
                </a:cubicBezTo>
                <a:cubicBezTo>
                  <a:pt x="2193913" y="350558"/>
                  <a:pt x="2191284" y="314782"/>
                  <a:pt x="2191284" y="275006"/>
                </a:cubicBezTo>
                <a:lnTo>
                  <a:pt x="2211172" y="287350"/>
                </a:lnTo>
                <a:cubicBezTo>
                  <a:pt x="2209800" y="298323"/>
                  <a:pt x="2209800" y="311810"/>
                  <a:pt x="2211172" y="327812"/>
                </a:cubicBezTo>
                <a:cubicBezTo>
                  <a:pt x="2215744" y="373075"/>
                  <a:pt x="2227631" y="410794"/>
                  <a:pt x="2246834" y="440969"/>
                </a:cubicBezTo>
                <a:cubicBezTo>
                  <a:pt x="2260550" y="463829"/>
                  <a:pt x="2276209" y="481431"/>
                  <a:pt x="2293811" y="493776"/>
                </a:cubicBezTo>
                <a:cubicBezTo>
                  <a:pt x="2311413" y="506120"/>
                  <a:pt x="2330958" y="512292"/>
                  <a:pt x="2352447" y="512292"/>
                </a:cubicBezTo>
                <a:cubicBezTo>
                  <a:pt x="2372106" y="512292"/>
                  <a:pt x="2391309" y="507949"/>
                  <a:pt x="2410054" y="499262"/>
                </a:cubicBezTo>
                <a:cubicBezTo>
                  <a:pt x="2434743" y="488289"/>
                  <a:pt x="2447087" y="474116"/>
                  <a:pt x="2447087" y="456743"/>
                </a:cubicBezTo>
                <a:cubicBezTo>
                  <a:pt x="2447087" y="449885"/>
                  <a:pt x="2445144" y="442684"/>
                  <a:pt x="2441258" y="435140"/>
                </a:cubicBezTo>
                <a:cubicBezTo>
                  <a:pt x="2437372" y="427596"/>
                  <a:pt x="2431771" y="423824"/>
                  <a:pt x="2424456" y="423824"/>
                </a:cubicBezTo>
                <a:cubicBezTo>
                  <a:pt x="2421712" y="423824"/>
                  <a:pt x="2411426" y="427025"/>
                  <a:pt x="2393595" y="433425"/>
                </a:cubicBezTo>
                <a:cubicBezTo>
                  <a:pt x="2377593" y="439826"/>
                  <a:pt x="2363877" y="443027"/>
                  <a:pt x="2352447" y="443027"/>
                </a:cubicBezTo>
                <a:cubicBezTo>
                  <a:pt x="2326844" y="443027"/>
                  <a:pt x="2305584" y="432740"/>
                  <a:pt x="2288667" y="412166"/>
                </a:cubicBezTo>
                <a:cubicBezTo>
                  <a:pt x="2271294" y="392049"/>
                  <a:pt x="2262607" y="368732"/>
                  <a:pt x="2262607" y="342214"/>
                </a:cubicBezTo>
                <a:cubicBezTo>
                  <a:pt x="2262607" y="326669"/>
                  <a:pt x="2268551" y="308610"/>
                  <a:pt x="2280438" y="288036"/>
                </a:cubicBezTo>
                <a:cubicBezTo>
                  <a:pt x="2293239" y="267005"/>
                  <a:pt x="2306727" y="251231"/>
                  <a:pt x="2320900" y="240716"/>
                </a:cubicBezTo>
                <a:lnTo>
                  <a:pt x="2175282" y="240716"/>
                </a:lnTo>
                <a:lnTo>
                  <a:pt x="2152193" y="240716"/>
                </a:lnTo>
                <a:lnTo>
                  <a:pt x="2103273" y="240716"/>
                </a:lnTo>
                <a:lnTo>
                  <a:pt x="2103273" y="641909"/>
                </a:lnTo>
                <a:lnTo>
                  <a:pt x="2066239" y="603504"/>
                </a:lnTo>
                <a:lnTo>
                  <a:pt x="2066239" y="318897"/>
                </a:lnTo>
                <a:cubicBezTo>
                  <a:pt x="2066239" y="307010"/>
                  <a:pt x="2063953" y="296265"/>
                  <a:pt x="2059381" y="286664"/>
                </a:cubicBezTo>
                <a:cubicBezTo>
                  <a:pt x="2054810" y="277063"/>
                  <a:pt x="2048523" y="268948"/>
                  <a:pt x="2040522" y="262318"/>
                </a:cubicBezTo>
                <a:cubicBezTo>
                  <a:pt x="2032521" y="255689"/>
                  <a:pt x="2023377" y="250431"/>
                  <a:pt x="2013090" y="246545"/>
                </a:cubicBezTo>
                <a:cubicBezTo>
                  <a:pt x="2002803" y="242659"/>
                  <a:pt x="1992173" y="240716"/>
                  <a:pt x="1981200" y="240716"/>
                </a:cubicBezTo>
                <a:lnTo>
                  <a:pt x="1827886" y="240716"/>
                </a:lnTo>
                <a:lnTo>
                  <a:pt x="1827886" y="268833"/>
                </a:lnTo>
                <a:cubicBezTo>
                  <a:pt x="1872692" y="268833"/>
                  <a:pt x="1908810" y="287122"/>
                  <a:pt x="1936242" y="323697"/>
                </a:cubicBezTo>
                <a:cubicBezTo>
                  <a:pt x="1962303" y="356616"/>
                  <a:pt x="1975333" y="392735"/>
                  <a:pt x="1975333" y="432054"/>
                </a:cubicBezTo>
                <a:cubicBezTo>
                  <a:pt x="1975333" y="441655"/>
                  <a:pt x="1973733" y="450799"/>
                  <a:pt x="1970532" y="459486"/>
                </a:cubicBezTo>
                <a:cubicBezTo>
                  <a:pt x="1967332" y="468173"/>
                  <a:pt x="1962988" y="475831"/>
                  <a:pt x="1957502" y="482460"/>
                </a:cubicBezTo>
                <a:cubicBezTo>
                  <a:pt x="1952016" y="489090"/>
                  <a:pt x="1945386" y="494347"/>
                  <a:pt x="1937614" y="498234"/>
                </a:cubicBezTo>
                <a:cubicBezTo>
                  <a:pt x="1929842" y="502120"/>
                  <a:pt x="1921383" y="504063"/>
                  <a:pt x="1912239" y="504063"/>
                </a:cubicBezTo>
                <a:cubicBezTo>
                  <a:pt x="1905838" y="504063"/>
                  <a:pt x="1899666" y="502806"/>
                  <a:pt x="1893723" y="500291"/>
                </a:cubicBezTo>
                <a:cubicBezTo>
                  <a:pt x="1887779" y="497776"/>
                  <a:pt x="1882407" y="494462"/>
                  <a:pt x="1877606" y="490347"/>
                </a:cubicBezTo>
                <a:cubicBezTo>
                  <a:pt x="1872806" y="486232"/>
                  <a:pt x="1868920" y="481317"/>
                  <a:pt x="1865948" y="475602"/>
                </a:cubicBezTo>
                <a:cubicBezTo>
                  <a:pt x="1862976" y="469887"/>
                  <a:pt x="1861490" y="463601"/>
                  <a:pt x="1861490" y="456743"/>
                </a:cubicBezTo>
                <a:cubicBezTo>
                  <a:pt x="1861490" y="444398"/>
                  <a:pt x="1865834" y="434111"/>
                  <a:pt x="1874520" y="425882"/>
                </a:cubicBezTo>
                <a:cubicBezTo>
                  <a:pt x="1883207" y="417652"/>
                  <a:pt x="1893951" y="413537"/>
                  <a:pt x="1906753" y="413537"/>
                </a:cubicBezTo>
                <a:cubicBezTo>
                  <a:pt x="1914525" y="413537"/>
                  <a:pt x="1921498" y="415366"/>
                  <a:pt x="1927670" y="419024"/>
                </a:cubicBezTo>
                <a:cubicBezTo>
                  <a:pt x="1933842" y="422681"/>
                  <a:pt x="1939443" y="427710"/>
                  <a:pt x="1944472" y="434111"/>
                </a:cubicBezTo>
                <a:lnTo>
                  <a:pt x="1947901" y="425196"/>
                </a:lnTo>
                <a:cubicBezTo>
                  <a:pt x="1947901" y="398678"/>
                  <a:pt x="1937385" y="374904"/>
                  <a:pt x="1916354" y="353873"/>
                </a:cubicBezTo>
                <a:cubicBezTo>
                  <a:pt x="1895780" y="331470"/>
                  <a:pt x="1866062" y="320497"/>
                  <a:pt x="1827200" y="320954"/>
                </a:cubicBezTo>
                <a:lnTo>
                  <a:pt x="1827200" y="641223"/>
                </a:lnTo>
                <a:cubicBezTo>
                  <a:pt x="1824457" y="640766"/>
                  <a:pt x="1821714" y="639737"/>
                  <a:pt x="1818970" y="638137"/>
                </a:cubicBezTo>
                <a:cubicBezTo>
                  <a:pt x="1816227" y="636537"/>
                  <a:pt x="1814399" y="634594"/>
                  <a:pt x="1813484" y="632308"/>
                </a:cubicBezTo>
                <a:cubicBezTo>
                  <a:pt x="1804340" y="609905"/>
                  <a:pt x="1793482" y="588988"/>
                  <a:pt x="1780909" y="569557"/>
                </a:cubicBezTo>
                <a:cubicBezTo>
                  <a:pt x="1768336" y="550126"/>
                  <a:pt x="1754505" y="532867"/>
                  <a:pt x="1739418" y="517779"/>
                </a:cubicBezTo>
                <a:cubicBezTo>
                  <a:pt x="1704670" y="483032"/>
                  <a:pt x="1665809" y="463143"/>
                  <a:pt x="1622832" y="458114"/>
                </a:cubicBezTo>
                <a:lnTo>
                  <a:pt x="1568653" y="390906"/>
                </a:lnTo>
                <a:cubicBezTo>
                  <a:pt x="1634033" y="339242"/>
                  <a:pt x="1708328" y="299923"/>
                  <a:pt x="1791538" y="272948"/>
                </a:cubicBezTo>
                <a:lnTo>
                  <a:pt x="1791538" y="240716"/>
                </a:lnTo>
                <a:lnTo>
                  <a:pt x="1541907" y="240716"/>
                </a:lnTo>
                <a:lnTo>
                  <a:pt x="1502817" y="202311"/>
                </a:lnTo>
                <a:lnTo>
                  <a:pt x="1942795" y="202311"/>
                </a:lnTo>
                <a:lnTo>
                  <a:pt x="1986687" y="202311"/>
                </a:lnTo>
                <a:lnTo>
                  <a:pt x="1988363" y="202311"/>
                </a:lnTo>
                <a:lnTo>
                  <a:pt x="1988471" y="202415"/>
                </a:lnTo>
                <a:lnTo>
                  <a:pt x="2003189" y="203275"/>
                </a:lnTo>
                <a:cubicBezTo>
                  <a:pt x="2018705" y="205204"/>
                  <a:pt x="2031264" y="210026"/>
                  <a:pt x="2040865" y="217741"/>
                </a:cubicBezTo>
                <a:cubicBezTo>
                  <a:pt x="2053667" y="228028"/>
                  <a:pt x="2063953" y="245059"/>
                  <a:pt x="2071726" y="268833"/>
                </a:cubicBezTo>
                <a:cubicBezTo>
                  <a:pt x="2071726" y="261061"/>
                  <a:pt x="2071497" y="251460"/>
                  <a:pt x="2071040" y="240030"/>
                </a:cubicBezTo>
                <a:cubicBezTo>
                  <a:pt x="2070583" y="228600"/>
                  <a:pt x="2069669" y="215112"/>
                  <a:pt x="2068297" y="199568"/>
                </a:cubicBezTo>
                <a:cubicBezTo>
                  <a:pt x="2067383" y="184480"/>
                  <a:pt x="2066697" y="171336"/>
                  <a:pt x="2066239" y="160134"/>
                </a:cubicBezTo>
                <a:cubicBezTo>
                  <a:pt x="2065782" y="148933"/>
                  <a:pt x="2065554" y="139446"/>
                  <a:pt x="2065554" y="131673"/>
                </a:cubicBezTo>
                <a:close/>
                <a:moveTo>
                  <a:pt x="628955" y="39776"/>
                </a:moveTo>
                <a:cubicBezTo>
                  <a:pt x="618440" y="39776"/>
                  <a:pt x="607924" y="40348"/>
                  <a:pt x="597408" y="41491"/>
                </a:cubicBezTo>
                <a:cubicBezTo>
                  <a:pt x="586893" y="42634"/>
                  <a:pt x="576377" y="44577"/>
                  <a:pt x="565861" y="47320"/>
                </a:cubicBezTo>
                <a:cubicBezTo>
                  <a:pt x="534772" y="54178"/>
                  <a:pt x="519227" y="64694"/>
                  <a:pt x="519227" y="78867"/>
                </a:cubicBezTo>
                <a:cubicBezTo>
                  <a:pt x="519227" y="90297"/>
                  <a:pt x="538887" y="97155"/>
                  <a:pt x="578206" y="99441"/>
                </a:cubicBezTo>
                <a:cubicBezTo>
                  <a:pt x="630784" y="102184"/>
                  <a:pt x="665760" y="106070"/>
                  <a:pt x="683133" y="111099"/>
                </a:cubicBezTo>
                <a:cubicBezTo>
                  <a:pt x="703707" y="117500"/>
                  <a:pt x="719024" y="126416"/>
                  <a:pt x="729082" y="137846"/>
                </a:cubicBezTo>
                <a:cubicBezTo>
                  <a:pt x="739140" y="149276"/>
                  <a:pt x="744170" y="164363"/>
                  <a:pt x="744170" y="183108"/>
                </a:cubicBezTo>
                <a:cubicBezTo>
                  <a:pt x="744170" y="184480"/>
                  <a:pt x="743655" y="189195"/>
                  <a:pt x="742627" y="197253"/>
                </a:cubicBezTo>
                <a:lnTo>
                  <a:pt x="741965" y="202311"/>
                </a:lnTo>
                <a:lnTo>
                  <a:pt x="751028" y="202311"/>
                </a:lnTo>
                <a:lnTo>
                  <a:pt x="778231" y="202311"/>
                </a:lnTo>
                <a:lnTo>
                  <a:pt x="849097" y="202311"/>
                </a:lnTo>
                <a:cubicBezTo>
                  <a:pt x="830352" y="93954"/>
                  <a:pt x="756971" y="39776"/>
                  <a:pt x="628955" y="39776"/>
                </a:cubicBezTo>
                <a:close/>
                <a:moveTo>
                  <a:pt x="644043" y="0"/>
                </a:moveTo>
                <a:cubicBezTo>
                  <a:pt x="768858" y="0"/>
                  <a:pt x="849783" y="67437"/>
                  <a:pt x="886816" y="202311"/>
                </a:cubicBezTo>
                <a:lnTo>
                  <a:pt x="904190" y="202311"/>
                </a:lnTo>
                <a:lnTo>
                  <a:pt x="923849" y="202311"/>
                </a:lnTo>
                <a:lnTo>
                  <a:pt x="1260120" y="202311"/>
                </a:lnTo>
                <a:lnTo>
                  <a:pt x="1299896" y="240716"/>
                </a:lnTo>
                <a:lnTo>
                  <a:pt x="1237488" y="240716"/>
                </a:lnTo>
                <a:lnTo>
                  <a:pt x="1237488" y="648767"/>
                </a:lnTo>
                <a:cubicBezTo>
                  <a:pt x="1226973" y="640994"/>
                  <a:pt x="1212800" y="621335"/>
                  <a:pt x="1194969" y="589788"/>
                </a:cubicBezTo>
                <a:cubicBezTo>
                  <a:pt x="1175766" y="556412"/>
                  <a:pt x="1157250" y="531952"/>
                  <a:pt x="1139419" y="516407"/>
                </a:cubicBezTo>
                <a:cubicBezTo>
                  <a:pt x="1110158" y="493547"/>
                  <a:pt x="1072211" y="480974"/>
                  <a:pt x="1025576" y="478688"/>
                </a:cubicBezTo>
                <a:lnTo>
                  <a:pt x="974141" y="412166"/>
                </a:lnTo>
                <a:cubicBezTo>
                  <a:pt x="994715" y="392506"/>
                  <a:pt x="1014946" y="373761"/>
                  <a:pt x="1034834" y="355930"/>
                </a:cubicBezTo>
                <a:cubicBezTo>
                  <a:pt x="1054723" y="338099"/>
                  <a:pt x="1073125" y="323012"/>
                  <a:pt x="1090041" y="310667"/>
                </a:cubicBezTo>
                <a:cubicBezTo>
                  <a:pt x="1085469" y="305638"/>
                  <a:pt x="1076554" y="299923"/>
                  <a:pt x="1063295" y="293522"/>
                </a:cubicBezTo>
                <a:cubicBezTo>
                  <a:pt x="1050036" y="287122"/>
                  <a:pt x="1032434" y="279806"/>
                  <a:pt x="1010488" y="271577"/>
                </a:cubicBezTo>
                <a:cubicBezTo>
                  <a:pt x="984657" y="264033"/>
                  <a:pt x="962883" y="254489"/>
                  <a:pt x="945166" y="242945"/>
                </a:cubicBezTo>
                <a:lnTo>
                  <a:pt x="942379" y="240716"/>
                </a:lnTo>
                <a:lnTo>
                  <a:pt x="886816" y="240716"/>
                </a:lnTo>
                <a:lnTo>
                  <a:pt x="886816" y="641909"/>
                </a:lnTo>
                <a:lnTo>
                  <a:pt x="849097" y="603504"/>
                </a:lnTo>
                <a:lnTo>
                  <a:pt x="849097" y="240716"/>
                </a:lnTo>
                <a:lnTo>
                  <a:pt x="817322" y="240716"/>
                </a:lnTo>
                <a:lnTo>
                  <a:pt x="792861" y="240716"/>
                </a:lnTo>
                <a:lnTo>
                  <a:pt x="745998" y="240716"/>
                </a:lnTo>
                <a:lnTo>
                  <a:pt x="745998" y="646023"/>
                </a:lnTo>
                <a:lnTo>
                  <a:pt x="706222" y="608990"/>
                </a:lnTo>
                <a:lnTo>
                  <a:pt x="706222" y="389534"/>
                </a:lnTo>
                <a:cubicBezTo>
                  <a:pt x="706222" y="375818"/>
                  <a:pt x="701307" y="363817"/>
                  <a:pt x="691477" y="353530"/>
                </a:cubicBezTo>
                <a:cubicBezTo>
                  <a:pt x="681647" y="343243"/>
                  <a:pt x="669874" y="338099"/>
                  <a:pt x="656159" y="338099"/>
                </a:cubicBezTo>
                <a:cubicBezTo>
                  <a:pt x="634213" y="338099"/>
                  <a:pt x="623240" y="351358"/>
                  <a:pt x="623240" y="377876"/>
                </a:cubicBezTo>
                <a:cubicBezTo>
                  <a:pt x="623240" y="383819"/>
                  <a:pt x="624383" y="391820"/>
                  <a:pt x="626669" y="401879"/>
                </a:cubicBezTo>
                <a:lnTo>
                  <a:pt x="610896" y="408051"/>
                </a:lnTo>
                <a:cubicBezTo>
                  <a:pt x="607238" y="387477"/>
                  <a:pt x="596951" y="370560"/>
                  <a:pt x="580035" y="357302"/>
                </a:cubicBezTo>
                <a:cubicBezTo>
                  <a:pt x="563576" y="344043"/>
                  <a:pt x="544373" y="337413"/>
                  <a:pt x="522428" y="337413"/>
                </a:cubicBezTo>
                <a:cubicBezTo>
                  <a:pt x="512826" y="337413"/>
                  <a:pt x="503682" y="339357"/>
                  <a:pt x="494996" y="343243"/>
                </a:cubicBezTo>
                <a:cubicBezTo>
                  <a:pt x="486309" y="347129"/>
                  <a:pt x="478651" y="352272"/>
                  <a:pt x="472021" y="358673"/>
                </a:cubicBezTo>
                <a:cubicBezTo>
                  <a:pt x="465392" y="365074"/>
                  <a:pt x="460134" y="372732"/>
                  <a:pt x="456248" y="381648"/>
                </a:cubicBezTo>
                <a:cubicBezTo>
                  <a:pt x="452362" y="390563"/>
                  <a:pt x="450419" y="399821"/>
                  <a:pt x="450419" y="409422"/>
                </a:cubicBezTo>
                <a:cubicBezTo>
                  <a:pt x="450419" y="440512"/>
                  <a:pt x="468935" y="458800"/>
                  <a:pt x="505968" y="464286"/>
                </a:cubicBezTo>
                <a:cubicBezTo>
                  <a:pt x="497739" y="451942"/>
                  <a:pt x="493624" y="441198"/>
                  <a:pt x="493624" y="432054"/>
                </a:cubicBezTo>
                <a:cubicBezTo>
                  <a:pt x="493624" y="421081"/>
                  <a:pt x="498082" y="411366"/>
                  <a:pt x="506997" y="402907"/>
                </a:cubicBezTo>
                <a:cubicBezTo>
                  <a:pt x="515912" y="394449"/>
                  <a:pt x="525857" y="390220"/>
                  <a:pt x="536829" y="390220"/>
                </a:cubicBezTo>
                <a:cubicBezTo>
                  <a:pt x="572034" y="392506"/>
                  <a:pt x="589636" y="411480"/>
                  <a:pt x="589636" y="447141"/>
                </a:cubicBezTo>
                <a:cubicBezTo>
                  <a:pt x="589179" y="462229"/>
                  <a:pt x="583692" y="474573"/>
                  <a:pt x="573177" y="484175"/>
                </a:cubicBezTo>
                <a:cubicBezTo>
                  <a:pt x="562661" y="493776"/>
                  <a:pt x="547345" y="499262"/>
                  <a:pt x="527228" y="500634"/>
                </a:cubicBezTo>
                <a:cubicBezTo>
                  <a:pt x="510769" y="500634"/>
                  <a:pt x="495681" y="498005"/>
                  <a:pt x="481965" y="492747"/>
                </a:cubicBezTo>
                <a:cubicBezTo>
                  <a:pt x="468249" y="487489"/>
                  <a:pt x="456477" y="480060"/>
                  <a:pt x="446647" y="470459"/>
                </a:cubicBezTo>
                <a:cubicBezTo>
                  <a:pt x="436817" y="460857"/>
                  <a:pt x="429159" y="449313"/>
                  <a:pt x="423672" y="435826"/>
                </a:cubicBezTo>
                <a:cubicBezTo>
                  <a:pt x="418186" y="422338"/>
                  <a:pt x="415443" y="407365"/>
                  <a:pt x="415443" y="390906"/>
                </a:cubicBezTo>
                <a:cubicBezTo>
                  <a:pt x="415443" y="364388"/>
                  <a:pt x="422758" y="339928"/>
                  <a:pt x="437388" y="317525"/>
                </a:cubicBezTo>
                <a:cubicBezTo>
                  <a:pt x="453848" y="292836"/>
                  <a:pt x="474879" y="280492"/>
                  <a:pt x="500482" y="280492"/>
                </a:cubicBezTo>
                <a:cubicBezTo>
                  <a:pt x="533400" y="280492"/>
                  <a:pt x="562890" y="297408"/>
                  <a:pt x="588950" y="331241"/>
                </a:cubicBezTo>
                <a:cubicBezTo>
                  <a:pt x="588950" y="319354"/>
                  <a:pt x="594208" y="308381"/>
                  <a:pt x="604724" y="298323"/>
                </a:cubicBezTo>
                <a:cubicBezTo>
                  <a:pt x="615239" y="287807"/>
                  <a:pt x="625755" y="282549"/>
                  <a:pt x="636270" y="282549"/>
                </a:cubicBezTo>
                <a:cubicBezTo>
                  <a:pt x="668274" y="282549"/>
                  <a:pt x="692049" y="303809"/>
                  <a:pt x="707594" y="346329"/>
                </a:cubicBezTo>
                <a:lnTo>
                  <a:pt x="707594" y="240716"/>
                </a:lnTo>
                <a:lnTo>
                  <a:pt x="416967" y="240716"/>
                </a:lnTo>
                <a:lnTo>
                  <a:pt x="393497" y="240716"/>
                </a:lnTo>
                <a:lnTo>
                  <a:pt x="121387" y="240716"/>
                </a:lnTo>
                <a:lnTo>
                  <a:pt x="121387" y="419709"/>
                </a:lnTo>
                <a:cubicBezTo>
                  <a:pt x="135103" y="404622"/>
                  <a:pt x="149848" y="390563"/>
                  <a:pt x="165621" y="377533"/>
                </a:cubicBezTo>
                <a:cubicBezTo>
                  <a:pt x="181394" y="364503"/>
                  <a:pt x="197511" y="352615"/>
                  <a:pt x="213970" y="341871"/>
                </a:cubicBezTo>
                <a:cubicBezTo>
                  <a:pt x="230429" y="331127"/>
                  <a:pt x="246431" y="321754"/>
                  <a:pt x="261976" y="313753"/>
                </a:cubicBezTo>
                <a:cubicBezTo>
                  <a:pt x="277521" y="305752"/>
                  <a:pt x="291694" y="299237"/>
                  <a:pt x="304496" y="294208"/>
                </a:cubicBezTo>
                <a:lnTo>
                  <a:pt x="367589" y="342214"/>
                </a:lnTo>
                <a:cubicBezTo>
                  <a:pt x="350216" y="376047"/>
                  <a:pt x="336957" y="408508"/>
                  <a:pt x="327813" y="439598"/>
                </a:cubicBezTo>
                <a:cubicBezTo>
                  <a:pt x="318669" y="470687"/>
                  <a:pt x="314097" y="500634"/>
                  <a:pt x="314097" y="529437"/>
                </a:cubicBezTo>
                <a:cubicBezTo>
                  <a:pt x="314097" y="558241"/>
                  <a:pt x="319126" y="597560"/>
                  <a:pt x="329184" y="647395"/>
                </a:cubicBezTo>
                <a:lnTo>
                  <a:pt x="302438" y="634365"/>
                </a:lnTo>
                <a:cubicBezTo>
                  <a:pt x="294666" y="598246"/>
                  <a:pt x="288836" y="566242"/>
                  <a:pt x="284950" y="538353"/>
                </a:cubicBezTo>
                <a:cubicBezTo>
                  <a:pt x="281064" y="510464"/>
                  <a:pt x="279121" y="487604"/>
                  <a:pt x="279121" y="469773"/>
                </a:cubicBezTo>
                <a:cubicBezTo>
                  <a:pt x="279121" y="436397"/>
                  <a:pt x="283464" y="402564"/>
                  <a:pt x="292151" y="368274"/>
                </a:cubicBezTo>
                <a:cubicBezTo>
                  <a:pt x="257861" y="381990"/>
                  <a:pt x="226657" y="402222"/>
                  <a:pt x="198540" y="428968"/>
                </a:cubicBezTo>
                <a:cubicBezTo>
                  <a:pt x="170422" y="455714"/>
                  <a:pt x="148133" y="486689"/>
                  <a:pt x="131674" y="521894"/>
                </a:cubicBezTo>
                <a:lnTo>
                  <a:pt x="79553" y="467715"/>
                </a:lnTo>
                <a:lnTo>
                  <a:pt x="79553" y="240716"/>
                </a:lnTo>
                <a:lnTo>
                  <a:pt x="39091" y="240716"/>
                </a:lnTo>
                <a:lnTo>
                  <a:pt x="0" y="202311"/>
                </a:lnTo>
                <a:lnTo>
                  <a:pt x="353721" y="202311"/>
                </a:lnTo>
                <a:lnTo>
                  <a:pt x="378562" y="202311"/>
                </a:lnTo>
                <a:lnTo>
                  <a:pt x="707025" y="202311"/>
                </a:lnTo>
                <a:lnTo>
                  <a:pt x="715366" y="193738"/>
                </a:lnTo>
                <a:cubicBezTo>
                  <a:pt x="718109" y="189166"/>
                  <a:pt x="719481" y="184251"/>
                  <a:pt x="719481" y="178994"/>
                </a:cubicBezTo>
                <a:cubicBezTo>
                  <a:pt x="719481" y="164363"/>
                  <a:pt x="700050" y="154991"/>
                  <a:pt x="661188" y="150876"/>
                </a:cubicBezTo>
                <a:cubicBezTo>
                  <a:pt x="631470" y="147218"/>
                  <a:pt x="607810" y="144246"/>
                  <a:pt x="590207" y="141960"/>
                </a:cubicBezTo>
                <a:cubicBezTo>
                  <a:pt x="572605" y="139674"/>
                  <a:pt x="561290" y="138074"/>
                  <a:pt x="556260" y="137160"/>
                </a:cubicBezTo>
                <a:cubicBezTo>
                  <a:pt x="538887" y="131673"/>
                  <a:pt x="525171" y="123901"/>
                  <a:pt x="515112" y="113843"/>
                </a:cubicBezTo>
                <a:cubicBezTo>
                  <a:pt x="505054" y="103784"/>
                  <a:pt x="500025" y="91668"/>
                  <a:pt x="500025" y="77495"/>
                </a:cubicBezTo>
                <a:cubicBezTo>
                  <a:pt x="500025" y="65151"/>
                  <a:pt x="504825" y="54064"/>
                  <a:pt x="514427" y="44234"/>
                </a:cubicBezTo>
                <a:cubicBezTo>
                  <a:pt x="524028" y="34404"/>
                  <a:pt x="537515" y="25603"/>
                  <a:pt x="554889" y="17831"/>
                </a:cubicBezTo>
                <a:cubicBezTo>
                  <a:pt x="568605" y="12801"/>
                  <a:pt x="583235" y="8572"/>
                  <a:pt x="598780" y="5143"/>
                </a:cubicBezTo>
                <a:cubicBezTo>
                  <a:pt x="614325" y="1714"/>
                  <a:pt x="629412" y="0"/>
                  <a:pt x="644043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B5F96-C01D-42FF-879B-A1345AAFB272}"/>
              </a:ext>
            </a:extLst>
          </p:cNvPr>
          <p:cNvSpPr txBox="1"/>
          <p:nvPr/>
        </p:nvSpPr>
        <p:spPr>
          <a:xfrm>
            <a:off x="872706" y="1371737"/>
            <a:ext cx="9893588" cy="46166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০১। </a:t>
            </a:r>
            <a:r>
              <a:rPr lang="en-US" sz="2400" dirty="0" err="1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শর্করার</a:t>
            </a:r>
            <a:r>
              <a:rPr lang="en-US" sz="2400" dirty="0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400" dirty="0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2400" dirty="0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মৌলিক</a:t>
            </a:r>
            <a:r>
              <a:rPr lang="en-US" sz="2400" dirty="0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2400" dirty="0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2400" dirty="0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BD" sz="2400" dirty="0">
              <a:ln w="1905"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51B3F-E190-40A2-A778-5B0D95F35338}"/>
              </a:ext>
            </a:extLst>
          </p:cNvPr>
          <p:cNvSpPr/>
          <p:nvPr/>
        </p:nvSpPr>
        <p:spPr>
          <a:xfrm>
            <a:off x="1610915" y="2038906"/>
            <a:ext cx="19151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তিনটি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E4A967-C2C0-43E2-8440-8FF98FDEEA8F}"/>
              </a:ext>
            </a:extLst>
          </p:cNvPr>
          <p:cNvGrpSpPr/>
          <p:nvPr/>
        </p:nvGrpSpPr>
        <p:grpSpPr>
          <a:xfrm>
            <a:off x="1959407" y="2092037"/>
            <a:ext cx="409721" cy="279286"/>
            <a:chOff x="5753100" y="3406775"/>
            <a:chExt cx="441325" cy="20728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DE88E42-BE83-4D0A-9F44-42565C719689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C1CB0E-F6F5-4C03-9E96-09D6CBEA06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8157631-1206-468C-9FF3-AAF78A8D2930}"/>
              </a:ext>
            </a:extLst>
          </p:cNvPr>
          <p:cNvSpPr/>
          <p:nvPr/>
        </p:nvSpPr>
        <p:spPr>
          <a:xfrm>
            <a:off x="4056859" y="2029610"/>
            <a:ext cx="11261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চারটি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5DC4253C-416B-408F-94F0-0D2B640BE3DC}"/>
              </a:ext>
            </a:extLst>
          </p:cNvPr>
          <p:cNvSpPr/>
          <p:nvPr/>
        </p:nvSpPr>
        <p:spPr>
          <a:xfrm>
            <a:off x="3951516" y="2020314"/>
            <a:ext cx="562203" cy="469654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49D951-6DC3-419C-92F0-08534C1F0459}"/>
              </a:ext>
            </a:extLst>
          </p:cNvPr>
          <p:cNvSpPr/>
          <p:nvPr/>
        </p:nvSpPr>
        <p:spPr>
          <a:xfrm>
            <a:off x="6540827" y="2019007"/>
            <a:ext cx="1146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গ .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পাঁচটি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B89D609F-437D-437B-9D5B-827B151947AC}"/>
              </a:ext>
            </a:extLst>
          </p:cNvPr>
          <p:cNvSpPr/>
          <p:nvPr/>
        </p:nvSpPr>
        <p:spPr>
          <a:xfrm>
            <a:off x="6421212" y="2009710"/>
            <a:ext cx="541563" cy="488956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60A95E-00FC-48C0-A6C4-7026F90B3F41}"/>
              </a:ext>
            </a:extLst>
          </p:cNvPr>
          <p:cNvSpPr/>
          <p:nvPr/>
        </p:nvSpPr>
        <p:spPr>
          <a:xfrm>
            <a:off x="8750397" y="2020291"/>
            <a:ext cx="13345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ঘ   .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ছয়টি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0BF63FB6-B910-4E62-B55C-A176F0DDFC6A}"/>
              </a:ext>
            </a:extLst>
          </p:cNvPr>
          <p:cNvSpPr/>
          <p:nvPr/>
        </p:nvSpPr>
        <p:spPr>
          <a:xfrm>
            <a:off x="8643756" y="1930722"/>
            <a:ext cx="575578" cy="56053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528084-4AB0-4AFD-BC4A-685376D66457}"/>
              </a:ext>
            </a:extLst>
          </p:cNvPr>
          <p:cNvSpPr/>
          <p:nvPr/>
        </p:nvSpPr>
        <p:spPr>
          <a:xfrm>
            <a:off x="948771" y="2946009"/>
            <a:ext cx="4276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গ্লুকোজ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----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AD5919-A7E5-483D-BE99-8889B70CAFEA}"/>
              </a:ext>
            </a:extLst>
          </p:cNvPr>
          <p:cNvSpPr/>
          <p:nvPr/>
        </p:nvSpPr>
        <p:spPr>
          <a:xfrm>
            <a:off x="1406402" y="3550397"/>
            <a:ext cx="18723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 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জটিল</a:t>
            </a:r>
            <a:endParaRPr lang="en-US" sz="28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690F38-D8DC-4F19-9593-F18CED336DE8}"/>
              </a:ext>
            </a:extLst>
          </p:cNvPr>
          <p:cNvSpPr/>
          <p:nvPr/>
        </p:nvSpPr>
        <p:spPr>
          <a:xfrm>
            <a:off x="3576538" y="3591962"/>
            <a:ext cx="22035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 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কঠিন</a:t>
            </a:r>
            <a:endParaRPr lang="en-US" sz="28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755946-9B1E-4BEB-B4D1-106210856429}"/>
              </a:ext>
            </a:extLst>
          </p:cNvPr>
          <p:cNvSpPr/>
          <p:nvPr/>
        </p:nvSpPr>
        <p:spPr>
          <a:xfrm>
            <a:off x="6147169" y="3591961"/>
            <a:ext cx="23180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 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তরল</a:t>
            </a:r>
            <a:endParaRPr lang="en-US" sz="28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715EE5-3878-41E1-9DB7-164E72FC47DF}"/>
              </a:ext>
            </a:extLst>
          </p:cNvPr>
          <p:cNvSpPr/>
          <p:nvPr/>
        </p:nvSpPr>
        <p:spPr>
          <a:xfrm>
            <a:off x="8291985" y="3578106"/>
            <a:ext cx="27041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সরল</a:t>
            </a:r>
            <a:endParaRPr lang="en-US" sz="28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511011-DE23-42DF-9F3C-7EE17D806AC6}"/>
              </a:ext>
            </a:extLst>
          </p:cNvPr>
          <p:cNvGrpSpPr/>
          <p:nvPr/>
        </p:nvGrpSpPr>
        <p:grpSpPr>
          <a:xfrm>
            <a:off x="8331313" y="3657599"/>
            <a:ext cx="424760" cy="244764"/>
            <a:chOff x="5753100" y="3406775"/>
            <a:chExt cx="441325" cy="20728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D8E1298-2A98-4FD9-94D6-8DF1A24DC40D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5F5D783-5220-4461-93ED-303B062651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DF2EF37E-8D26-4C79-9CD6-4E71596CEA1D}"/>
              </a:ext>
            </a:extLst>
          </p:cNvPr>
          <p:cNvSpPr/>
          <p:nvPr/>
        </p:nvSpPr>
        <p:spPr>
          <a:xfrm>
            <a:off x="1325165" y="3505756"/>
            <a:ext cx="598543" cy="56055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537FE284-487B-4C5B-B193-9B982266D8D6}"/>
              </a:ext>
            </a:extLst>
          </p:cNvPr>
          <p:cNvSpPr/>
          <p:nvPr/>
        </p:nvSpPr>
        <p:spPr>
          <a:xfrm>
            <a:off x="3420995" y="3463637"/>
            <a:ext cx="652242" cy="643082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7D420CF8-D39F-4AF4-BC47-6B247156A4F5}"/>
              </a:ext>
            </a:extLst>
          </p:cNvPr>
          <p:cNvSpPr/>
          <p:nvPr/>
        </p:nvSpPr>
        <p:spPr>
          <a:xfrm>
            <a:off x="6049732" y="3492727"/>
            <a:ext cx="598543" cy="682109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40D196-11F5-4930-8AEB-42F8789E3998}"/>
              </a:ext>
            </a:extLst>
          </p:cNvPr>
          <p:cNvSpPr/>
          <p:nvPr/>
        </p:nvSpPr>
        <p:spPr>
          <a:xfrm>
            <a:off x="983313" y="4340242"/>
            <a:ext cx="104882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৩।আমাদের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মোট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ক্যালরির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শতকরা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গ্রহন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দরকার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3281D6-933F-4D50-844D-4E26CC91B933}"/>
              </a:ext>
            </a:extLst>
          </p:cNvPr>
          <p:cNvSpPr/>
          <p:nvPr/>
        </p:nvSpPr>
        <p:spPr>
          <a:xfrm>
            <a:off x="3761393" y="5307993"/>
            <a:ext cx="203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৫০-৬০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303224-D96F-46B9-9DD2-111DCACFBD3B}"/>
              </a:ext>
            </a:extLst>
          </p:cNvPr>
          <p:cNvSpPr/>
          <p:nvPr/>
        </p:nvSpPr>
        <p:spPr>
          <a:xfrm>
            <a:off x="1570366" y="5279901"/>
            <a:ext cx="23970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৪০-৫০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901732-052E-436C-B1DF-981C1B913270}"/>
              </a:ext>
            </a:extLst>
          </p:cNvPr>
          <p:cNvSpPr/>
          <p:nvPr/>
        </p:nvSpPr>
        <p:spPr>
          <a:xfrm>
            <a:off x="6101574" y="5253233"/>
            <a:ext cx="18518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৬০-৭০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8F73CBB1-C2BF-4BE8-B086-152D1BF60966}"/>
              </a:ext>
            </a:extLst>
          </p:cNvPr>
          <p:cNvSpPr/>
          <p:nvPr/>
        </p:nvSpPr>
        <p:spPr>
          <a:xfrm>
            <a:off x="3629382" y="5246251"/>
            <a:ext cx="562400" cy="496348"/>
          </a:xfrm>
          <a:prstGeom prst="mathMultiply">
            <a:avLst>
              <a:gd name="adj1" fmla="val 8298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6FA459-983A-43CF-BBF3-49DE5F7109D4}"/>
              </a:ext>
            </a:extLst>
          </p:cNvPr>
          <p:cNvGrpSpPr/>
          <p:nvPr/>
        </p:nvGrpSpPr>
        <p:grpSpPr>
          <a:xfrm>
            <a:off x="6007379" y="5331832"/>
            <a:ext cx="622052" cy="320818"/>
            <a:chOff x="5753100" y="3406775"/>
            <a:chExt cx="441325" cy="20728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36501E-0E50-407F-8196-BB06F7231329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2EA9626-9C96-4AF7-8D69-292549FD67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0BE9CB55-0772-4476-AAC5-250F1F499892}"/>
              </a:ext>
            </a:extLst>
          </p:cNvPr>
          <p:cNvSpPr/>
          <p:nvPr/>
        </p:nvSpPr>
        <p:spPr>
          <a:xfrm>
            <a:off x="1089660" y="601747"/>
            <a:ext cx="2072640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FC15E110-8845-444A-81DB-47C94B60AFC9}"/>
              </a:ext>
            </a:extLst>
          </p:cNvPr>
          <p:cNvSpPr/>
          <p:nvPr/>
        </p:nvSpPr>
        <p:spPr>
          <a:xfrm>
            <a:off x="1407157" y="5192275"/>
            <a:ext cx="677230" cy="53340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E07D88-FF5D-4D80-ABAE-A258A699BB86}"/>
              </a:ext>
            </a:extLst>
          </p:cNvPr>
          <p:cNvSpPr txBox="1"/>
          <p:nvPr/>
        </p:nvSpPr>
        <p:spPr>
          <a:xfrm>
            <a:off x="4108995" y="653814"/>
            <a:ext cx="7716857" cy="46166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উত্তরের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পাবে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103CE7-EC2F-4060-939D-7FE9B1090164}"/>
              </a:ext>
            </a:extLst>
          </p:cNvPr>
          <p:cNvSpPr/>
          <p:nvPr/>
        </p:nvSpPr>
        <p:spPr>
          <a:xfrm>
            <a:off x="8515277" y="5255132"/>
            <a:ext cx="14685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ঘ. ৮০-৯০</a:t>
            </a:r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24728877-05DF-4E00-B304-323011772609}"/>
              </a:ext>
            </a:extLst>
          </p:cNvPr>
          <p:cNvSpPr/>
          <p:nvPr/>
        </p:nvSpPr>
        <p:spPr>
          <a:xfrm>
            <a:off x="8322940" y="5157350"/>
            <a:ext cx="573409" cy="505419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23" grpId="0" animBg="1"/>
      <p:bldP spid="24" grpId="0" animBg="1"/>
      <p:bldP spid="25" grpId="0" animBg="1"/>
      <p:bldP spid="30" grpId="0" animBg="1"/>
      <p:bldP spid="35" grpId="0" animBg="1"/>
      <p:bldP spid="36" grpId="0"/>
      <p:bldP spid="36" grpId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BD7FF-D505-45F4-8EBD-732B5C92EEB9}"/>
              </a:ext>
            </a:extLst>
          </p:cNvPr>
          <p:cNvSpPr txBox="1"/>
          <p:nvPr/>
        </p:nvSpPr>
        <p:spPr>
          <a:xfrm>
            <a:off x="872706" y="1371737"/>
            <a:ext cx="9893588" cy="46166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০৪। </a:t>
            </a:r>
            <a:r>
              <a:rPr lang="en-US" sz="2400" dirty="0" err="1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2400" dirty="0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দেহের</a:t>
            </a:r>
            <a:r>
              <a:rPr lang="en-US" sz="2400" dirty="0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……  </a:t>
            </a:r>
            <a:r>
              <a:rPr lang="en-US" sz="2400" dirty="0" err="1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উৎপাদন</a:t>
            </a:r>
            <a:r>
              <a:rPr lang="en-US" sz="2400" dirty="0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400" dirty="0">
                <a:ln w="1905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bn-BD" sz="2400" dirty="0">
              <a:ln w="1905"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F3430B-8265-4125-976D-1B1093B1AC60}"/>
              </a:ext>
            </a:extLst>
          </p:cNvPr>
          <p:cNvSpPr/>
          <p:nvPr/>
        </p:nvSpPr>
        <p:spPr>
          <a:xfrm>
            <a:off x="557969" y="1997342"/>
            <a:ext cx="19151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শক্তি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5E522-EB92-40D9-AC76-BF961ABBE3F7}"/>
              </a:ext>
            </a:extLst>
          </p:cNvPr>
          <p:cNvGrpSpPr/>
          <p:nvPr/>
        </p:nvGrpSpPr>
        <p:grpSpPr>
          <a:xfrm>
            <a:off x="961880" y="2092037"/>
            <a:ext cx="409721" cy="279286"/>
            <a:chOff x="5753100" y="3406775"/>
            <a:chExt cx="441325" cy="20728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0BDF9B-299E-408B-8C1E-ACF6E53AD599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B74F72B-8EAC-4EC2-98E2-57F999EE4F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E7ABB35-C2FA-45E6-A4F3-19B9E531FEF0}"/>
              </a:ext>
            </a:extLst>
          </p:cNvPr>
          <p:cNvSpPr/>
          <p:nvPr/>
        </p:nvSpPr>
        <p:spPr>
          <a:xfrm>
            <a:off x="2851515" y="2043465"/>
            <a:ext cx="19144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গঠন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সহায়ক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A046B850-A844-4C1F-8947-B1DA262897FE}"/>
              </a:ext>
            </a:extLst>
          </p:cNvPr>
          <p:cNvSpPr/>
          <p:nvPr/>
        </p:nvSpPr>
        <p:spPr>
          <a:xfrm>
            <a:off x="2704608" y="1978751"/>
            <a:ext cx="562203" cy="469654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7531DB-239B-4417-80DB-23B0BCECBDC5}"/>
              </a:ext>
            </a:extLst>
          </p:cNvPr>
          <p:cNvSpPr/>
          <p:nvPr/>
        </p:nvSpPr>
        <p:spPr>
          <a:xfrm>
            <a:off x="5280062" y="2019007"/>
            <a:ext cx="23953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গ .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রোগ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প্রতিরোধ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55C47344-7F58-45C4-AA7B-6D132E56A0FB}"/>
              </a:ext>
            </a:extLst>
          </p:cNvPr>
          <p:cNvSpPr/>
          <p:nvPr/>
        </p:nvSpPr>
        <p:spPr>
          <a:xfrm>
            <a:off x="5229721" y="1954292"/>
            <a:ext cx="541563" cy="488956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1277A2-ED4D-4A3B-A786-8A027A6509D4}"/>
              </a:ext>
            </a:extLst>
          </p:cNvPr>
          <p:cNvSpPr/>
          <p:nvPr/>
        </p:nvSpPr>
        <p:spPr>
          <a:xfrm>
            <a:off x="8514869" y="2061855"/>
            <a:ext cx="207000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ঘ .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ক্ষয়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রোধ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9E7A0824-E682-4CB1-B686-6A5F417071C7}"/>
              </a:ext>
            </a:extLst>
          </p:cNvPr>
          <p:cNvSpPr/>
          <p:nvPr/>
        </p:nvSpPr>
        <p:spPr>
          <a:xfrm>
            <a:off x="8380519" y="1958431"/>
            <a:ext cx="575578" cy="56053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9E2022-32C4-436B-B52F-8E25EC46B735}"/>
              </a:ext>
            </a:extLst>
          </p:cNvPr>
          <p:cNvSpPr/>
          <p:nvPr/>
        </p:nvSpPr>
        <p:spPr>
          <a:xfrm>
            <a:off x="921062" y="2821318"/>
            <a:ext cx="4276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রক্তে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কমে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গেলে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8B5AB1-0D8A-4202-9B5E-D595598E5B01}"/>
              </a:ext>
            </a:extLst>
          </p:cNvPr>
          <p:cNvSpPr/>
          <p:nvPr/>
        </p:nvSpPr>
        <p:spPr>
          <a:xfrm>
            <a:off x="769092" y="3550397"/>
            <a:ext cx="25282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ক.শক্তি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বৃদ্ধি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পায়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D7FAB-E8C3-4137-A37A-F27582D2E4DE}"/>
              </a:ext>
            </a:extLst>
          </p:cNvPr>
          <p:cNvSpPr/>
          <p:nvPr/>
        </p:nvSpPr>
        <p:spPr>
          <a:xfrm>
            <a:off x="3257883" y="3578107"/>
            <a:ext cx="25194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 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ঘুমিয়ে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62D9A1-B195-4320-9F67-FD6B2BA3F330}"/>
              </a:ext>
            </a:extLst>
          </p:cNvPr>
          <p:cNvSpPr/>
          <p:nvPr/>
        </p:nvSpPr>
        <p:spPr>
          <a:xfrm>
            <a:off x="5375564" y="3591961"/>
            <a:ext cx="30896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 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ক্ষুধা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অনুভব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26B3C0-CB19-4EF3-8A83-CAE4E1EDDEF1}"/>
              </a:ext>
            </a:extLst>
          </p:cNvPr>
          <p:cNvSpPr/>
          <p:nvPr/>
        </p:nvSpPr>
        <p:spPr>
          <a:xfrm>
            <a:off x="8291985" y="3578106"/>
            <a:ext cx="27041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হাইপ্রোগ্লাইমিয়া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F321EF-9A78-4B8A-8655-0943FC922401}"/>
              </a:ext>
            </a:extLst>
          </p:cNvPr>
          <p:cNvGrpSpPr/>
          <p:nvPr/>
        </p:nvGrpSpPr>
        <p:grpSpPr>
          <a:xfrm>
            <a:off x="8275896" y="3685309"/>
            <a:ext cx="424760" cy="244764"/>
            <a:chOff x="5753100" y="3406775"/>
            <a:chExt cx="441325" cy="20728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E4A44B1-DD61-4FFF-943B-5C06C0D5DA78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62E052B-8C5B-411A-B587-0252B95E8F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59C86EB9-8E95-4C47-9A88-898F11BFD9D8}"/>
              </a:ext>
            </a:extLst>
          </p:cNvPr>
          <p:cNvSpPr/>
          <p:nvPr/>
        </p:nvSpPr>
        <p:spPr>
          <a:xfrm>
            <a:off x="660147" y="3450338"/>
            <a:ext cx="598543" cy="560553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69DB9EC6-992C-476E-878F-47939CE67254}"/>
              </a:ext>
            </a:extLst>
          </p:cNvPr>
          <p:cNvSpPr/>
          <p:nvPr/>
        </p:nvSpPr>
        <p:spPr>
          <a:xfrm>
            <a:off x="3157758" y="3435928"/>
            <a:ext cx="652242" cy="643082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80D1D734-1801-4849-8A38-2EE7E3A247DA}"/>
              </a:ext>
            </a:extLst>
          </p:cNvPr>
          <p:cNvSpPr/>
          <p:nvPr/>
        </p:nvSpPr>
        <p:spPr>
          <a:xfrm>
            <a:off x="5260023" y="3465018"/>
            <a:ext cx="598543" cy="682109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32D1CD-7E76-4512-9162-5B20657FF799}"/>
              </a:ext>
            </a:extLst>
          </p:cNvPr>
          <p:cNvSpPr/>
          <p:nvPr/>
        </p:nvSpPr>
        <p:spPr>
          <a:xfrm>
            <a:off x="872477" y="4340242"/>
            <a:ext cx="104882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৬।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সারা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দেহের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রক্তের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প্রবাহিত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3BE3E3-C846-4963-BD7E-B1665CBAC999}"/>
              </a:ext>
            </a:extLst>
          </p:cNvPr>
          <p:cNvSpPr/>
          <p:nvPr/>
        </p:nvSpPr>
        <p:spPr>
          <a:xfrm>
            <a:off x="3761393" y="5307993"/>
            <a:ext cx="203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গ্যালাকটোজ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222A9A-C781-47AC-9AA3-ACE505B0FF43}"/>
              </a:ext>
            </a:extLst>
          </p:cNvPr>
          <p:cNvSpPr/>
          <p:nvPr/>
        </p:nvSpPr>
        <p:spPr>
          <a:xfrm>
            <a:off x="1570366" y="5279901"/>
            <a:ext cx="23970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ল্যাকটোজ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BD4B40-30D6-46D6-B42E-795E00ABF445}"/>
              </a:ext>
            </a:extLst>
          </p:cNvPr>
          <p:cNvSpPr/>
          <p:nvPr/>
        </p:nvSpPr>
        <p:spPr>
          <a:xfrm>
            <a:off x="6101574" y="5253233"/>
            <a:ext cx="18518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গ.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গ্লুকোজ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2D81E4F-D37C-4D78-879D-D0405E656827}"/>
              </a:ext>
            </a:extLst>
          </p:cNvPr>
          <p:cNvSpPr/>
          <p:nvPr/>
        </p:nvSpPr>
        <p:spPr>
          <a:xfrm>
            <a:off x="3629382" y="5246251"/>
            <a:ext cx="562400" cy="496348"/>
          </a:xfrm>
          <a:prstGeom prst="mathMultiply">
            <a:avLst>
              <a:gd name="adj1" fmla="val 8298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CA580B-DD2B-4D80-BEA6-5FEEC060CB33}"/>
              </a:ext>
            </a:extLst>
          </p:cNvPr>
          <p:cNvGrpSpPr/>
          <p:nvPr/>
        </p:nvGrpSpPr>
        <p:grpSpPr>
          <a:xfrm>
            <a:off x="6007379" y="5331832"/>
            <a:ext cx="622052" cy="320818"/>
            <a:chOff x="5753100" y="3406775"/>
            <a:chExt cx="441325" cy="20728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9895C7-79CC-44A5-BEE1-17948697A17C}"/>
                </a:ext>
              </a:extLst>
            </p:cNvPr>
            <p:cNvCxnSpPr>
              <a:cxnSpLocks/>
            </p:cNvCxnSpPr>
            <p:nvPr/>
          </p:nvCxnSpPr>
          <p:spPr>
            <a:xfrm>
              <a:off x="5753100" y="3438525"/>
              <a:ext cx="139700" cy="1755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7C34241-EE32-40A5-B97D-FD61F36D46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750" y="3406775"/>
              <a:ext cx="320675" cy="1977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73D561C-0519-4903-AA77-0552CA56EF4F}"/>
              </a:ext>
            </a:extLst>
          </p:cNvPr>
          <p:cNvSpPr/>
          <p:nvPr/>
        </p:nvSpPr>
        <p:spPr>
          <a:xfrm>
            <a:off x="1089660" y="601747"/>
            <a:ext cx="2072640" cy="461665"/>
          </a:xfrm>
          <a:prstGeom prst="rect">
            <a:avLst/>
          </a:prstGeom>
          <a:solidFill>
            <a:srgbClr val="CB33C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65360E05-3E95-47EC-AE66-E28220B0F94D}"/>
              </a:ext>
            </a:extLst>
          </p:cNvPr>
          <p:cNvSpPr/>
          <p:nvPr/>
        </p:nvSpPr>
        <p:spPr>
          <a:xfrm>
            <a:off x="1407157" y="5192275"/>
            <a:ext cx="677230" cy="533400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62A801-11F3-42AD-BDC4-BB5916060E9B}"/>
              </a:ext>
            </a:extLst>
          </p:cNvPr>
          <p:cNvSpPr txBox="1"/>
          <p:nvPr/>
        </p:nvSpPr>
        <p:spPr>
          <a:xfrm>
            <a:off x="4062501" y="653814"/>
            <a:ext cx="7716857" cy="46166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উত্তরের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পাবে</a:t>
            </a:r>
            <a:r>
              <a:rPr 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4EDD1E-CE71-43DB-8AFF-82571D6FDD35}"/>
              </a:ext>
            </a:extLst>
          </p:cNvPr>
          <p:cNvSpPr/>
          <p:nvPr/>
        </p:nvSpPr>
        <p:spPr>
          <a:xfrm>
            <a:off x="8515277" y="5255132"/>
            <a:ext cx="14685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ঘ.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ফ্রুকটোজ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222F0502-103C-48B8-8148-9D2805BE897F}"/>
              </a:ext>
            </a:extLst>
          </p:cNvPr>
          <p:cNvSpPr/>
          <p:nvPr/>
        </p:nvSpPr>
        <p:spPr>
          <a:xfrm>
            <a:off x="8322940" y="5157350"/>
            <a:ext cx="573409" cy="505419"/>
          </a:xfrm>
          <a:prstGeom prst="mathMultiply">
            <a:avLst>
              <a:gd name="adj1" fmla="val 1085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21" grpId="0" animBg="1"/>
      <p:bldP spid="22" grpId="0" animBg="1"/>
      <p:bldP spid="23" grpId="0" animBg="1"/>
      <p:bldP spid="28" grpId="0" animBg="1"/>
      <p:bldP spid="33" grpId="0" animBg="1"/>
      <p:bldP spid="34" grpId="0"/>
      <p:bldP spid="34" grpId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15FA9A9-03F3-4732-ACEA-6E7B5CD6D069}"/>
              </a:ext>
            </a:extLst>
          </p:cNvPr>
          <p:cNvSpPr/>
          <p:nvPr/>
        </p:nvSpPr>
        <p:spPr>
          <a:xfrm>
            <a:off x="3810000" y="640922"/>
            <a:ext cx="4819650" cy="1187878"/>
          </a:xfrm>
          <a:custGeom>
            <a:avLst/>
            <a:gdLst/>
            <a:ahLst/>
            <a:cxnLst/>
            <a:rect l="l" t="t" r="r" b="b"/>
            <a:pathLst>
              <a:path w="2692152" h="640705">
                <a:moveTo>
                  <a:pt x="722263" y="560338"/>
                </a:moveTo>
                <a:cubicBezTo>
                  <a:pt x="733673" y="560338"/>
                  <a:pt x="743594" y="564183"/>
                  <a:pt x="752028" y="571872"/>
                </a:cubicBezTo>
                <a:cubicBezTo>
                  <a:pt x="760462" y="579561"/>
                  <a:pt x="764679" y="589111"/>
                  <a:pt x="764679" y="600521"/>
                </a:cubicBezTo>
                <a:cubicBezTo>
                  <a:pt x="764679" y="611932"/>
                  <a:pt x="760462" y="621481"/>
                  <a:pt x="752028" y="629171"/>
                </a:cubicBezTo>
                <a:cubicBezTo>
                  <a:pt x="743594" y="636860"/>
                  <a:pt x="733673" y="640705"/>
                  <a:pt x="722263" y="640705"/>
                </a:cubicBezTo>
                <a:cubicBezTo>
                  <a:pt x="709860" y="640705"/>
                  <a:pt x="699690" y="636860"/>
                  <a:pt x="691753" y="629171"/>
                </a:cubicBezTo>
                <a:cubicBezTo>
                  <a:pt x="683815" y="621481"/>
                  <a:pt x="679846" y="611932"/>
                  <a:pt x="679846" y="600521"/>
                </a:cubicBezTo>
                <a:cubicBezTo>
                  <a:pt x="679846" y="589111"/>
                  <a:pt x="683815" y="579561"/>
                  <a:pt x="691753" y="571872"/>
                </a:cubicBezTo>
                <a:cubicBezTo>
                  <a:pt x="699690" y="564183"/>
                  <a:pt x="709860" y="560338"/>
                  <a:pt x="722263" y="560338"/>
                </a:cubicBezTo>
                <a:close/>
                <a:moveTo>
                  <a:pt x="1196429" y="474018"/>
                </a:moveTo>
                <a:cubicBezTo>
                  <a:pt x="1207839" y="474018"/>
                  <a:pt x="1217761" y="477862"/>
                  <a:pt x="1226195" y="485552"/>
                </a:cubicBezTo>
                <a:cubicBezTo>
                  <a:pt x="1234628" y="493241"/>
                  <a:pt x="1238845" y="502791"/>
                  <a:pt x="1238845" y="514201"/>
                </a:cubicBezTo>
                <a:cubicBezTo>
                  <a:pt x="1238845" y="525611"/>
                  <a:pt x="1234628" y="535161"/>
                  <a:pt x="1226195" y="542851"/>
                </a:cubicBezTo>
                <a:cubicBezTo>
                  <a:pt x="1217761" y="550540"/>
                  <a:pt x="1207839" y="554385"/>
                  <a:pt x="1196429" y="554385"/>
                </a:cubicBezTo>
                <a:cubicBezTo>
                  <a:pt x="1184027" y="554385"/>
                  <a:pt x="1173857" y="550540"/>
                  <a:pt x="1165919" y="542851"/>
                </a:cubicBezTo>
                <a:cubicBezTo>
                  <a:pt x="1157982" y="535161"/>
                  <a:pt x="1154013" y="525611"/>
                  <a:pt x="1154013" y="514201"/>
                </a:cubicBezTo>
                <a:cubicBezTo>
                  <a:pt x="1154013" y="502791"/>
                  <a:pt x="1157982" y="493241"/>
                  <a:pt x="1165919" y="485552"/>
                </a:cubicBezTo>
                <a:cubicBezTo>
                  <a:pt x="1173857" y="477862"/>
                  <a:pt x="1184027" y="474018"/>
                  <a:pt x="1196429" y="474018"/>
                </a:cubicBezTo>
                <a:close/>
                <a:moveTo>
                  <a:pt x="267146" y="274588"/>
                </a:moveTo>
                <a:lnTo>
                  <a:pt x="130224" y="348258"/>
                </a:lnTo>
                <a:cubicBezTo>
                  <a:pt x="155029" y="359172"/>
                  <a:pt x="178469" y="373558"/>
                  <a:pt x="200546" y="391418"/>
                </a:cubicBezTo>
                <a:cubicBezTo>
                  <a:pt x="222622" y="409277"/>
                  <a:pt x="244822" y="434330"/>
                  <a:pt x="267146" y="466576"/>
                </a:cubicBezTo>
                <a:close/>
                <a:moveTo>
                  <a:pt x="1832669" y="273100"/>
                </a:moveTo>
                <a:cubicBezTo>
                  <a:pt x="1810345" y="285998"/>
                  <a:pt x="1789261" y="298276"/>
                  <a:pt x="1769417" y="309935"/>
                </a:cubicBezTo>
                <a:cubicBezTo>
                  <a:pt x="1749573" y="321593"/>
                  <a:pt x="1728241" y="333871"/>
                  <a:pt x="1705421" y="346769"/>
                </a:cubicBezTo>
                <a:cubicBezTo>
                  <a:pt x="1728738" y="356691"/>
                  <a:pt x="1751062" y="370830"/>
                  <a:pt x="1772394" y="389185"/>
                </a:cubicBezTo>
                <a:cubicBezTo>
                  <a:pt x="1793726" y="407541"/>
                  <a:pt x="1813818" y="432098"/>
                  <a:pt x="1832669" y="462855"/>
                </a:cubicBezTo>
                <a:close/>
                <a:moveTo>
                  <a:pt x="1325165" y="271611"/>
                </a:moveTo>
                <a:cubicBezTo>
                  <a:pt x="1301353" y="284510"/>
                  <a:pt x="1278780" y="297036"/>
                  <a:pt x="1257449" y="309190"/>
                </a:cubicBezTo>
                <a:cubicBezTo>
                  <a:pt x="1236116" y="321345"/>
                  <a:pt x="1213296" y="333871"/>
                  <a:pt x="1188988" y="346769"/>
                </a:cubicBezTo>
                <a:cubicBezTo>
                  <a:pt x="1220242" y="361652"/>
                  <a:pt x="1246410" y="378519"/>
                  <a:pt x="1267494" y="397371"/>
                </a:cubicBezTo>
                <a:cubicBezTo>
                  <a:pt x="1288578" y="416223"/>
                  <a:pt x="1307802" y="438051"/>
                  <a:pt x="1325165" y="462855"/>
                </a:cubicBezTo>
                <a:close/>
                <a:moveTo>
                  <a:pt x="2114252" y="88553"/>
                </a:moveTo>
                <a:cubicBezTo>
                  <a:pt x="2124174" y="94506"/>
                  <a:pt x="2131739" y="103683"/>
                  <a:pt x="2136948" y="116086"/>
                </a:cubicBezTo>
                <a:cubicBezTo>
                  <a:pt x="2142157" y="128488"/>
                  <a:pt x="2146002" y="139650"/>
                  <a:pt x="2148483" y="149572"/>
                </a:cubicBezTo>
                <a:lnTo>
                  <a:pt x="2152203" y="161478"/>
                </a:lnTo>
                <a:lnTo>
                  <a:pt x="2200275" y="161478"/>
                </a:lnTo>
                <a:lnTo>
                  <a:pt x="2208014" y="161478"/>
                </a:lnTo>
                <a:lnTo>
                  <a:pt x="2666107" y="161478"/>
                </a:lnTo>
                <a:lnTo>
                  <a:pt x="2692152" y="197197"/>
                </a:lnTo>
                <a:lnTo>
                  <a:pt x="2453283" y="197197"/>
                </a:lnTo>
                <a:cubicBezTo>
                  <a:pt x="2452290" y="197693"/>
                  <a:pt x="2451298" y="198189"/>
                  <a:pt x="2450306" y="198685"/>
                </a:cubicBezTo>
                <a:cubicBezTo>
                  <a:pt x="2449314" y="199182"/>
                  <a:pt x="2448322" y="199926"/>
                  <a:pt x="2447329" y="200918"/>
                </a:cubicBezTo>
                <a:cubicBezTo>
                  <a:pt x="2455763" y="216793"/>
                  <a:pt x="2468289" y="230435"/>
                  <a:pt x="2484909" y="241846"/>
                </a:cubicBezTo>
                <a:cubicBezTo>
                  <a:pt x="2501528" y="253256"/>
                  <a:pt x="2520999" y="258961"/>
                  <a:pt x="2543324" y="258961"/>
                </a:cubicBezTo>
                <a:cubicBezTo>
                  <a:pt x="2553742" y="258961"/>
                  <a:pt x="2574329" y="255240"/>
                  <a:pt x="2605087" y="247799"/>
                </a:cubicBezTo>
                <a:lnTo>
                  <a:pt x="2652712" y="313283"/>
                </a:lnTo>
                <a:cubicBezTo>
                  <a:pt x="2630388" y="332135"/>
                  <a:pt x="2614141" y="353591"/>
                  <a:pt x="2603971" y="377651"/>
                </a:cubicBezTo>
                <a:cubicBezTo>
                  <a:pt x="2593801" y="401712"/>
                  <a:pt x="2588716" y="428129"/>
                  <a:pt x="2588716" y="456902"/>
                </a:cubicBezTo>
                <a:cubicBezTo>
                  <a:pt x="2588716" y="481211"/>
                  <a:pt x="2590577" y="502295"/>
                  <a:pt x="2594297" y="520154"/>
                </a:cubicBezTo>
                <a:cubicBezTo>
                  <a:pt x="2598018" y="538014"/>
                  <a:pt x="2601863" y="554385"/>
                  <a:pt x="2605832" y="569268"/>
                </a:cubicBezTo>
                <a:lnTo>
                  <a:pt x="2607320" y="581918"/>
                </a:lnTo>
                <a:lnTo>
                  <a:pt x="2580531" y="566291"/>
                </a:lnTo>
                <a:cubicBezTo>
                  <a:pt x="2572097" y="539502"/>
                  <a:pt x="2565152" y="513333"/>
                  <a:pt x="2559695" y="487784"/>
                </a:cubicBezTo>
                <a:cubicBezTo>
                  <a:pt x="2554238" y="462235"/>
                  <a:pt x="2551509" y="436066"/>
                  <a:pt x="2551509" y="409277"/>
                </a:cubicBezTo>
                <a:cubicBezTo>
                  <a:pt x="2552501" y="399851"/>
                  <a:pt x="2553618" y="391170"/>
                  <a:pt x="2554858" y="383232"/>
                </a:cubicBezTo>
                <a:cubicBezTo>
                  <a:pt x="2556098" y="375295"/>
                  <a:pt x="2557834" y="367481"/>
                  <a:pt x="2560067" y="359792"/>
                </a:cubicBezTo>
                <a:cubicBezTo>
                  <a:pt x="2562299" y="352102"/>
                  <a:pt x="2565028" y="344289"/>
                  <a:pt x="2568252" y="336351"/>
                </a:cubicBezTo>
                <a:cubicBezTo>
                  <a:pt x="2571477" y="328414"/>
                  <a:pt x="2575322" y="319484"/>
                  <a:pt x="2579787" y="309562"/>
                </a:cubicBezTo>
                <a:lnTo>
                  <a:pt x="2566392" y="309562"/>
                </a:lnTo>
                <a:cubicBezTo>
                  <a:pt x="2535138" y="309562"/>
                  <a:pt x="2507481" y="301005"/>
                  <a:pt x="2483420" y="283890"/>
                </a:cubicBezTo>
                <a:cubicBezTo>
                  <a:pt x="2459360" y="266774"/>
                  <a:pt x="2440384" y="244822"/>
                  <a:pt x="2426494" y="218033"/>
                </a:cubicBezTo>
                <a:cubicBezTo>
                  <a:pt x="2416571" y="224978"/>
                  <a:pt x="2407642" y="232792"/>
                  <a:pt x="2399704" y="241474"/>
                </a:cubicBezTo>
                <a:cubicBezTo>
                  <a:pt x="2391767" y="250155"/>
                  <a:pt x="2384822" y="258961"/>
                  <a:pt x="2378869" y="267891"/>
                </a:cubicBezTo>
                <a:cubicBezTo>
                  <a:pt x="2372915" y="276820"/>
                  <a:pt x="2368326" y="285626"/>
                  <a:pt x="2365102" y="294308"/>
                </a:cubicBezTo>
                <a:cubicBezTo>
                  <a:pt x="2361877" y="302989"/>
                  <a:pt x="2360265" y="310555"/>
                  <a:pt x="2360265" y="317004"/>
                </a:cubicBezTo>
                <a:cubicBezTo>
                  <a:pt x="2360265" y="327918"/>
                  <a:pt x="2363117" y="336103"/>
                  <a:pt x="2368823" y="341560"/>
                </a:cubicBezTo>
                <a:cubicBezTo>
                  <a:pt x="2374527" y="347017"/>
                  <a:pt x="2381845" y="349746"/>
                  <a:pt x="2390775" y="349746"/>
                </a:cubicBezTo>
                <a:cubicBezTo>
                  <a:pt x="2402185" y="349746"/>
                  <a:pt x="2414959" y="345653"/>
                  <a:pt x="2429098" y="337468"/>
                </a:cubicBezTo>
                <a:cubicBezTo>
                  <a:pt x="2443237" y="329282"/>
                  <a:pt x="2456755" y="317748"/>
                  <a:pt x="2469654" y="302865"/>
                </a:cubicBezTo>
                <a:cubicBezTo>
                  <a:pt x="2489994" y="317252"/>
                  <a:pt x="2504380" y="332507"/>
                  <a:pt x="2512814" y="348630"/>
                </a:cubicBezTo>
                <a:cubicBezTo>
                  <a:pt x="2521247" y="364753"/>
                  <a:pt x="2525464" y="381992"/>
                  <a:pt x="2525464" y="400348"/>
                </a:cubicBezTo>
                <a:cubicBezTo>
                  <a:pt x="2525464" y="414238"/>
                  <a:pt x="2523356" y="427509"/>
                  <a:pt x="2519139" y="440159"/>
                </a:cubicBezTo>
                <a:cubicBezTo>
                  <a:pt x="2514922" y="452809"/>
                  <a:pt x="2508473" y="463972"/>
                  <a:pt x="2499791" y="473645"/>
                </a:cubicBezTo>
                <a:cubicBezTo>
                  <a:pt x="2491110" y="483319"/>
                  <a:pt x="2480444" y="491133"/>
                  <a:pt x="2467793" y="497086"/>
                </a:cubicBezTo>
                <a:cubicBezTo>
                  <a:pt x="2455143" y="503039"/>
                  <a:pt x="2440632" y="506016"/>
                  <a:pt x="2424261" y="506016"/>
                </a:cubicBezTo>
                <a:cubicBezTo>
                  <a:pt x="2393503" y="506016"/>
                  <a:pt x="2366838" y="498202"/>
                  <a:pt x="2344266" y="482575"/>
                </a:cubicBezTo>
                <a:cubicBezTo>
                  <a:pt x="2321694" y="466948"/>
                  <a:pt x="2302842" y="446360"/>
                  <a:pt x="2287711" y="420811"/>
                </a:cubicBezTo>
                <a:cubicBezTo>
                  <a:pt x="2272580" y="395263"/>
                  <a:pt x="2261294" y="366365"/>
                  <a:pt x="2253853" y="334119"/>
                </a:cubicBezTo>
                <a:cubicBezTo>
                  <a:pt x="2246411" y="301873"/>
                  <a:pt x="2242691" y="268883"/>
                  <a:pt x="2242691" y="235148"/>
                </a:cubicBezTo>
                <a:cubicBezTo>
                  <a:pt x="2242691" y="231676"/>
                  <a:pt x="2242691" y="227955"/>
                  <a:pt x="2242691" y="223986"/>
                </a:cubicBezTo>
                <a:cubicBezTo>
                  <a:pt x="2242691" y="220017"/>
                  <a:pt x="2243187" y="215305"/>
                  <a:pt x="2244179" y="209848"/>
                </a:cubicBezTo>
                <a:lnTo>
                  <a:pt x="2270968" y="224730"/>
                </a:lnTo>
                <a:cubicBezTo>
                  <a:pt x="2270968" y="256976"/>
                  <a:pt x="2274689" y="286990"/>
                  <a:pt x="2282130" y="314771"/>
                </a:cubicBezTo>
                <a:cubicBezTo>
                  <a:pt x="2289572" y="342553"/>
                  <a:pt x="2299865" y="366737"/>
                  <a:pt x="2313012" y="387325"/>
                </a:cubicBezTo>
                <a:cubicBezTo>
                  <a:pt x="2326158" y="407913"/>
                  <a:pt x="2341661" y="424036"/>
                  <a:pt x="2359521" y="435694"/>
                </a:cubicBezTo>
                <a:cubicBezTo>
                  <a:pt x="2377380" y="447352"/>
                  <a:pt x="2396728" y="453182"/>
                  <a:pt x="2417564" y="453182"/>
                </a:cubicBezTo>
                <a:cubicBezTo>
                  <a:pt x="2430462" y="453182"/>
                  <a:pt x="2441500" y="451445"/>
                  <a:pt x="2450678" y="447973"/>
                </a:cubicBezTo>
                <a:cubicBezTo>
                  <a:pt x="2459856" y="444500"/>
                  <a:pt x="2467421" y="440035"/>
                  <a:pt x="2473374" y="434578"/>
                </a:cubicBezTo>
                <a:cubicBezTo>
                  <a:pt x="2479328" y="429121"/>
                  <a:pt x="2483792" y="422920"/>
                  <a:pt x="2486769" y="415975"/>
                </a:cubicBezTo>
                <a:cubicBezTo>
                  <a:pt x="2489746" y="409029"/>
                  <a:pt x="2491234" y="402084"/>
                  <a:pt x="2491234" y="395139"/>
                </a:cubicBezTo>
                <a:cubicBezTo>
                  <a:pt x="2491234" y="390178"/>
                  <a:pt x="2490490" y="385713"/>
                  <a:pt x="2489001" y="381744"/>
                </a:cubicBezTo>
                <a:cubicBezTo>
                  <a:pt x="2487513" y="377775"/>
                  <a:pt x="2486025" y="373807"/>
                  <a:pt x="2484537" y="369838"/>
                </a:cubicBezTo>
                <a:lnTo>
                  <a:pt x="2485281" y="369838"/>
                </a:lnTo>
                <a:lnTo>
                  <a:pt x="2484537" y="369094"/>
                </a:lnTo>
                <a:cubicBezTo>
                  <a:pt x="2480072" y="371078"/>
                  <a:pt x="2474863" y="373434"/>
                  <a:pt x="2468910" y="376163"/>
                </a:cubicBezTo>
                <a:cubicBezTo>
                  <a:pt x="2462956" y="378891"/>
                  <a:pt x="2456631" y="381620"/>
                  <a:pt x="2449934" y="384349"/>
                </a:cubicBezTo>
                <a:cubicBezTo>
                  <a:pt x="2443237" y="387077"/>
                  <a:pt x="2436539" y="389309"/>
                  <a:pt x="2429842" y="391046"/>
                </a:cubicBezTo>
                <a:cubicBezTo>
                  <a:pt x="2423145" y="392782"/>
                  <a:pt x="2416820" y="393650"/>
                  <a:pt x="2410867" y="393650"/>
                </a:cubicBezTo>
                <a:cubicBezTo>
                  <a:pt x="2401441" y="393650"/>
                  <a:pt x="2391395" y="391666"/>
                  <a:pt x="2380729" y="387697"/>
                </a:cubicBezTo>
                <a:cubicBezTo>
                  <a:pt x="2370063" y="383728"/>
                  <a:pt x="2360265" y="377527"/>
                  <a:pt x="2351335" y="369094"/>
                </a:cubicBezTo>
                <a:cubicBezTo>
                  <a:pt x="2342406" y="360660"/>
                  <a:pt x="2334964" y="350118"/>
                  <a:pt x="2329011" y="337468"/>
                </a:cubicBezTo>
                <a:cubicBezTo>
                  <a:pt x="2323058" y="324817"/>
                  <a:pt x="2320081" y="309562"/>
                  <a:pt x="2320081" y="291703"/>
                </a:cubicBezTo>
                <a:cubicBezTo>
                  <a:pt x="2320081" y="282277"/>
                  <a:pt x="2321570" y="272975"/>
                  <a:pt x="2324546" y="263798"/>
                </a:cubicBezTo>
                <a:cubicBezTo>
                  <a:pt x="2327523" y="254620"/>
                  <a:pt x="2331244" y="245938"/>
                  <a:pt x="2335708" y="237753"/>
                </a:cubicBezTo>
                <a:cubicBezTo>
                  <a:pt x="2340173" y="229567"/>
                  <a:pt x="2345258" y="222126"/>
                  <a:pt x="2350963" y="215429"/>
                </a:cubicBezTo>
                <a:cubicBezTo>
                  <a:pt x="2356668" y="208731"/>
                  <a:pt x="2362497" y="202654"/>
                  <a:pt x="2368451" y="197197"/>
                </a:cubicBezTo>
                <a:lnTo>
                  <a:pt x="2236291" y="197197"/>
                </a:lnTo>
                <a:lnTo>
                  <a:pt x="2224831" y="197197"/>
                </a:lnTo>
                <a:lnTo>
                  <a:pt x="2152947" y="197197"/>
                </a:lnTo>
                <a:lnTo>
                  <a:pt x="2152947" y="584150"/>
                </a:lnTo>
                <a:lnTo>
                  <a:pt x="2114252" y="548432"/>
                </a:lnTo>
                <a:lnTo>
                  <a:pt x="2114252" y="255240"/>
                </a:lnTo>
                <a:cubicBezTo>
                  <a:pt x="2114252" y="251767"/>
                  <a:pt x="2112888" y="247055"/>
                  <a:pt x="2110159" y="241101"/>
                </a:cubicBezTo>
                <a:cubicBezTo>
                  <a:pt x="2107431" y="235148"/>
                  <a:pt x="2104082" y="229195"/>
                  <a:pt x="2100113" y="223242"/>
                </a:cubicBezTo>
                <a:cubicBezTo>
                  <a:pt x="2096144" y="217289"/>
                  <a:pt x="2092052" y="211832"/>
                  <a:pt x="2087835" y="206871"/>
                </a:cubicBezTo>
                <a:cubicBezTo>
                  <a:pt x="2083618" y="201910"/>
                  <a:pt x="2079773" y="198685"/>
                  <a:pt x="2076301" y="197197"/>
                </a:cubicBezTo>
                <a:lnTo>
                  <a:pt x="2071538" y="197197"/>
                </a:lnTo>
                <a:lnTo>
                  <a:pt x="2043559" y="197197"/>
                </a:lnTo>
                <a:lnTo>
                  <a:pt x="1872109" y="197197"/>
                </a:lnTo>
                <a:lnTo>
                  <a:pt x="1872109" y="213568"/>
                </a:lnTo>
                <a:cubicBezTo>
                  <a:pt x="1895921" y="217537"/>
                  <a:pt x="1916757" y="224234"/>
                  <a:pt x="1934617" y="233660"/>
                </a:cubicBezTo>
                <a:cubicBezTo>
                  <a:pt x="1952476" y="243086"/>
                  <a:pt x="1967483" y="254124"/>
                  <a:pt x="1979637" y="266774"/>
                </a:cubicBezTo>
                <a:cubicBezTo>
                  <a:pt x="1991791" y="279425"/>
                  <a:pt x="2000845" y="293067"/>
                  <a:pt x="2006798" y="307702"/>
                </a:cubicBezTo>
                <a:cubicBezTo>
                  <a:pt x="2012751" y="322337"/>
                  <a:pt x="2015728" y="336848"/>
                  <a:pt x="2015728" y="351234"/>
                </a:cubicBezTo>
                <a:cubicBezTo>
                  <a:pt x="2015728" y="359668"/>
                  <a:pt x="2014363" y="368970"/>
                  <a:pt x="2011635" y="379140"/>
                </a:cubicBezTo>
                <a:cubicBezTo>
                  <a:pt x="2008906" y="389309"/>
                  <a:pt x="2004814" y="399107"/>
                  <a:pt x="1999357" y="408533"/>
                </a:cubicBezTo>
                <a:cubicBezTo>
                  <a:pt x="1993900" y="417959"/>
                  <a:pt x="1987078" y="425772"/>
                  <a:pt x="1978893" y="431974"/>
                </a:cubicBezTo>
                <a:cubicBezTo>
                  <a:pt x="1970707" y="438175"/>
                  <a:pt x="1961157" y="441275"/>
                  <a:pt x="1950244" y="441275"/>
                </a:cubicBezTo>
                <a:cubicBezTo>
                  <a:pt x="1939826" y="441275"/>
                  <a:pt x="1929656" y="437431"/>
                  <a:pt x="1919734" y="429741"/>
                </a:cubicBezTo>
                <a:cubicBezTo>
                  <a:pt x="1909812" y="422052"/>
                  <a:pt x="1904851" y="411262"/>
                  <a:pt x="1904851" y="397371"/>
                </a:cubicBezTo>
                <a:cubicBezTo>
                  <a:pt x="1904851" y="392906"/>
                  <a:pt x="1905719" y="387945"/>
                  <a:pt x="1907455" y="382488"/>
                </a:cubicBezTo>
                <a:cubicBezTo>
                  <a:pt x="1909192" y="377031"/>
                  <a:pt x="1911920" y="371822"/>
                  <a:pt x="1915641" y="366861"/>
                </a:cubicBezTo>
                <a:cubicBezTo>
                  <a:pt x="1919362" y="361900"/>
                  <a:pt x="1924074" y="357808"/>
                  <a:pt x="1929780" y="354583"/>
                </a:cubicBezTo>
                <a:cubicBezTo>
                  <a:pt x="1935485" y="351358"/>
                  <a:pt x="1942058" y="349746"/>
                  <a:pt x="1949499" y="349746"/>
                </a:cubicBezTo>
                <a:cubicBezTo>
                  <a:pt x="1953468" y="349746"/>
                  <a:pt x="1957933" y="350614"/>
                  <a:pt x="1962894" y="352350"/>
                </a:cubicBezTo>
                <a:cubicBezTo>
                  <a:pt x="1967855" y="354087"/>
                  <a:pt x="1972319" y="355699"/>
                  <a:pt x="1976288" y="357187"/>
                </a:cubicBezTo>
                <a:cubicBezTo>
                  <a:pt x="1979761" y="350242"/>
                  <a:pt x="1981497" y="342801"/>
                  <a:pt x="1981497" y="334863"/>
                </a:cubicBezTo>
                <a:cubicBezTo>
                  <a:pt x="1981497" y="325437"/>
                  <a:pt x="1978273" y="316508"/>
                  <a:pt x="1971824" y="308074"/>
                </a:cubicBezTo>
                <a:cubicBezTo>
                  <a:pt x="1965374" y="299641"/>
                  <a:pt x="1956941" y="292323"/>
                  <a:pt x="1946523" y="286122"/>
                </a:cubicBezTo>
                <a:cubicBezTo>
                  <a:pt x="1936105" y="279921"/>
                  <a:pt x="1924447" y="275084"/>
                  <a:pt x="1911548" y="271611"/>
                </a:cubicBezTo>
                <a:cubicBezTo>
                  <a:pt x="1898650" y="268139"/>
                  <a:pt x="1885999" y="266402"/>
                  <a:pt x="1873597" y="266402"/>
                </a:cubicBezTo>
                <a:lnTo>
                  <a:pt x="1872109" y="266402"/>
                </a:lnTo>
                <a:lnTo>
                  <a:pt x="1872109" y="583406"/>
                </a:lnTo>
                <a:lnTo>
                  <a:pt x="1848296" y="566291"/>
                </a:lnTo>
                <a:cubicBezTo>
                  <a:pt x="1830933" y="510728"/>
                  <a:pt x="1805880" y="468933"/>
                  <a:pt x="1773138" y="440903"/>
                </a:cubicBezTo>
                <a:cubicBezTo>
                  <a:pt x="1740396" y="412874"/>
                  <a:pt x="1703189" y="396131"/>
                  <a:pt x="1661517" y="390674"/>
                </a:cubicBezTo>
                <a:lnTo>
                  <a:pt x="1622077" y="339328"/>
                </a:lnTo>
                <a:lnTo>
                  <a:pt x="1832669" y="218033"/>
                </a:lnTo>
                <a:lnTo>
                  <a:pt x="1832669" y="197197"/>
                </a:lnTo>
                <a:lnTo>
                  <a:pt x="1606451" y="197197"/>
                </a:lnTo>
                <a:lnTo>
                  <a:pt x="1581894" y="161478"/>
                </a:lnTo>
                <a:lnTo>
                  <a:pt x="2015281" y="161478"/>
                </a:lnTo>
                <a:lnTo>
                  <a:pt x="2044005" y="161478"/>
                </a:lnTo>
                <a:lnTo>
                  <a:pt x="2082254" y="161478"/>
                </a:lnTo>
                <a:cubicBezTo>
                  <a:pt x="2091680" y="168424"/>
                  <a:pt x="2098749" y="173881"/>
                  <a:pt x="2103462" y="177850"/>
                </a:cubicBezTo>
                <a:cubicBezTo>
                  <a:pt x="2108175" y="181818"/>
                  <a:pt x="2111771" y="186531"/>
                  <a:pt x="2114252" y="191988"/>
                </a:cubicBezTo>
                <a:close/>
                <a:moveTo>
                  <a:pt x="751582" y="43904"/>
                </a:moveTo>
                <a:cubicBezTo>
                  <a:pt x="732730" y="43904"/>
                  <a:pt x="717723" y="45268"/>
                  <a:pt x="706561" y="47997"/>
                </a:cubicBezTo>
                <a:cubicBezTo>
                  <a:pt x="695399" y="50725"/>
                  <a:pt x="686841" y="53950"/>
                  <a:pt x="680888" y="57671"/>
                </a:cubicBezTo>
                <a:cubicBezTo>
                  <a:pt x="674935" y="61391"/>
                  <a:pt x="671090" y="64988"/>
                  <a:pt x="669354" y="68461"/>
                </a:cubicBezTo>
                <a:cubicBezTo>
                  <a:pt x="667618" y="71933"/>
                  <a:pt x="666750" y="74662"/>
                  <a:pt x="666750" y="76646"/>
                </a:cubicBezTo>
                <a:cubicBezTo>
                  <a:pt x="666750" y="81607"/>
                  <a:pt x="670594" y="85824"/>
                  <a:pt x="678284" y="89297"/>
                </a:cubicBezTo>
                <a:cubicBezTo>
                  <a:pt x="685973" y="92769"/>
                  <a:pt x="697259" y="94506"/>
                  <a:pt x="712142" y="94506"/>
                </a:cubicBezTo>
                <a:lnTo>
                  <a:pt x="718839" y="94506"/>
                </a:lnTo>
                <a:cubicBezTo>
                  <a:pt x="722808" y="94010"/>
                  <a:pt x="728513" y="93637"/>
                  <a:pt x="735955" y="93389"/>
                </a:cubicBezTo>
                <a:cubicBezTo>
                  <a:pt x="743396" y="93141"/>
                  <a:pt x="751334" y="93017"/>
                  <a:pt x="759767" y="93017"/>
                </a:cubicBezTo>
                <a:cubicBezTo>
                  <a:pt x="773658" y="93017"/>
                  <a:pt x="787301" y="94258"/>
                  <a:pt x="800695" y="96738"/>
                </a:cubicBezTo>
                <a:cubicBezTo>
                  <a:pt x="814090" y="99219"/>
                  <a:pt x="826616" y="103435"/>
                  <a:pt x="838274" y="109389"/>
                </a:cubicBezTo>
                <a:cubicBezTo>
                  <a:pt x="849932" y="115342"/>
                  <a:pt x="860350" y="123155"/>
                  <a:pt x="869528" y="132829"/>
                </a:cubicBezTo>
                <a:cubicBezTo>
                  <a:pt x="874117" y="137666"/>
                  <a:pt x="878241" y="143092"/>
                  <a:pt x="881899" y="149107"/>
                </a:cubicBezTo>
                <a:lnTo>
                  <a:pt x="887882" y="161478"/>
                </a:lnTo>
                <a:lnTo>
                  <a:pt x="901898" y="161478"/>
                </a:lnTo>
                <a:lnTo>
                  <a:pt x="906065" y="161478"/>
                </a:lnTo>
                <a:lnTo>
                  <a:pt x="971847" y="161478"/>
                </a:lnTo>
                <a:cubicBezTo>
                  <a:pt x="963414" y="139154"/>
                  <a:pt x="951135" y="120427"/>
                  <a:pt x="935012" y="105296"/>
                </a:cubicBezTo>
                <a:cubicBezTo>
                  <a:pt x="918889" y="90165"/>
                  <a:pt x="900782" y="78011"/>
                  <a:pt x="880690" y="68833"/>
                </a:cubicBezTo>
                <a:cubicBezTo>
                  <a:pt x="860598" y="59655"/>
                  <a:pt x="839266" y="53206"/>
                  <a:pt x="816694" y="49485"/>
                </a:cubicBezTo>
                <a:cubicBezTo>
                  <a:pt x="794122" y="45764"/>
                  <a:pt x="772418" y="43904"/>
                  <a:pt x="751582" y="43904"/>
                </a:cubicBezTo>
                <a:close/>
                <a:moveTo>
                  <a:pt x="753070" y="0"/>
                </a:moveTo>
                <a:cubicBezTo>
                  <a:pt x="785812" y="0"/>
                  <a:pt x="815454" y="4217"/>
                  <a:pt x="841995" y="12650"/>
                </a:cubicBezTo>
                <a:cubicBezTo>
                  <a:pt x="868536" y="21084"/>
                  <a:pt x="891728" y="31254"/>
                  <a:pt x="911572" y="43160"/>
                </a:cubicBezTo>
                <a:cubicBezTo>
                  <a:pt x="931416" y="55066"/>
                  <a:pt x="948035" y="67717"/>
                  <a:pt x="961429" y="81111"/>
                </a:cubicBezTo>
                <a:cubicBezTo>
                  <a:pt x="974824" y="94506"/>
                  <a:pt x="985242" y="106412"/>
                  <a:pt x="992683" y="116830"/>
                </a:cubicBezTo>
                <a:cubicBezTo>
                  <a:pt x="996156" y="121791"/>
                  <a:pt x="999504" y="127992"/>
                  <a:pt x="1002729" y="135433"/>
                </a:cubicBezTo>
                <a:cubicBezTo>
                  <a:pt x="1005954" y="142875"/>
                  <a:pt x="1009550" y="151557"/>
                  <a:pt x="1013519" y="161478"/>
                </a:cubicBezTo>
                <a:lnTo>
                  <a:pt x="1057275" y="161478"/>
                </a:lnTo>
                <a:lnTo>
                  <a:pt x="1062633" y="161478"/>
                </a:lnTo>
                <a:lnTo>
                  <a:pt x="1400324" y="161478"/>
                </a:lnTo>
                <a:lnTo>
                  <a:pt x="1429345" y="197197"/>
                </a:lnTo>
                <a:lnTo>
                  <a:pt x="1364605" y="197197"/>
                </a:lnTo>
                <a:lnTo>
                  <a:pt x="1364605" y="585639"/>
                </a:lnTo>
                <a:lnTo>
                  <a:pt x="1343025" y="565547"/>
                </a:lnTo>
                <a:cubicBezTo>
                  <a:pt x="1325661" y="510480"/>
                  <a:pt x="1299616" y="469553"/>
                  <a:pt x="1264890" y="442764"/>
                </a:cubicBezTo>
                <a:cubicBezTo>
                  <a:pt x="1230163" y="415975"/>
                  <a:pt x="1190228" y="399107"/>
                  <a:pt x="1145083" y="392162"/>
                </a:cubicBezTo>
                <a:lnTo>
                  <a:pt x="1102667" y="340072"/>
                </a:lnTo>
                <a:lnTo>
                  <a:pt x="1325165" y="218033"/>
                </a:lnTo>
                <a:lnTo>
                  <a:pt x="1325165" y="197197"/>
                </a:lnTo>
                <a:lnTo>
                  <a:pt x="1090910" y="197197"/>
                </a:lnTo>
                <a:lnTo>
                  <a:pt x="1081831" y="197197"/>
                </a:lnTo>
                <a:lnTo>
                  <a:pt x="1014263" y="197197"/>
                </a:lnTo>
                <a:lnTo>
                  <a:pt x="1014263" y="584150"/>
                </a:lnTo>
                <a:lnTo>
                  <a:pt x="973336" y="548432"/>
                </a:lnTo>
                <a:lnTo>
                  <a:pt x="973336" y="197197"/>
                </a:lnTo>
                <a:lnTo>
                  <a:pt x="929134" y="197197"/>
                </a:lnTo>
                <a:lnTo>
                  <a:pt x="927199" y="197197"/>
                </a:lnTo>
                <a:lnTo>
                  <a:pt x="714821" y="197197"/>
                </a:lnTo>
                <a:lnTo>
                  <a:pt x="714821" y="318492"/>
                </a:lnTo>
                <a:cubicBezTo>
                  <a:pt x="714821" y="321469"/>
                  <a:pt x="716061" y="323825"/>
                  <a:pt x="718542" y="325561"/>
                </a:cubicBezTo>
                <a:cubicBezTo>
                  <a:pt x="721022" y="327298"/>
                  <a:pt x="722759" y="328166"/>
                  <a:pt x="723751" y="328166"/>
                </a:cubicBezTo>
                <a:cubicBezTo>
                  <a:pt x="725239" y="328166"/>
                  <a:pt x="729332" y="326678"/>
                  <a:pt x="736029" y="323701"/>
                </a:cubicBezTo>
                <a:cubicBezTo>
                  <a:pt x="742727" y="320725"/>
                  <a:pt x="750540" y="316136"/>
                  <a:pt x="759470" y="309934"/>
                </a:cubicBezTo>
                <a:cubicBezTo>
                  <a:pt x="768399" y="303733"/>
                  <a:pt x="777453" y="296044"/>
                  <a:pt x="786631" y="286866"/>
                </a:cubicBezTo>
                <a:cubicBezTo>
                  <a:pt x="795808" y="277688"/>
                  <a:pt x="803870" y="266898"/>
                  <a:pt x="810815" y="254496"/>
                </a:cubicBezTo>
                <a:cubicBezTo>
                  <a:pt x="832643" y="269875"/>
                  <a:pt x="847650" y="288478"/>
                  <a:pt x="855836" y="310307"/>
                </a:cubicBezTo>
                <a:cubicBezTo>
                  <a:pt x="864021" y="332135"/>
                  <a:pt x="868114" y="353467"/>
                  <a:pt x="868114" y="374303"/>
                </a:cubicBezTo>
                <a:cubicBezTo>
                  <a:pt x="868114" y="399603"/>
                  <a:pt x="863773" y="421680"/>
                  <a:pt x="855092" y="440531"/>
                </a:cubicBezTo>
                <a:cubicBezTo>
                  <a:pt x="846410" y="459383"/>
                  <a:pt x="835496" y="475010"/>
                  <a:pt x="822350" y="487412"/>
                </a:cubicBezTo>
                <a:cubicBezTo>
                  <a:pt x="809203" y="499814"/>
                  <a:pt x="794692" y="508992"/>
                  <a:pt x="778817" y="514945"/>
                </a:cubicBezTo>
                <a:cubicBezTo>
                  <a:pt x="762942" y="520898"/>
                  <a:pt x="748059" y="523875"/>
                  <a:pt x="734169" y="523875"/>
                </a:cubicBezTo>
                <a:cubicBezTo>
                  <a:pt x="704403" y="521891"/>
                  <a:pt x="678854" y="513953"/>
                  <a:pt x="657522" y="500062"/>
                </a:cubicBezTo>
                <a:cubicBezTo>
                  <a:pt x="636190" y="486172"/>
                  <a:pt x="617959" y="466576"/>
                  <a:pt x="602828" y="441275"/>
                </a:cubicBezTo>
                <a:cubicBezTo>
                  <a:pt x="587697" y="415975"/>
                  <a:pt x="575295" y="385093"/>
                  <a:pt x="565621" y="348630"/>
                </a:cubicBezTo>
                <a:cubicBezTo>
                  <a:pt x="555947" y="312167"/>
                  <a:pt x="547886" y="270619"/>
                  <a:pt x="541436" y="223986"/>
                </a:cubicBezTo>
                <a:lnTo>
                  <a:pt x="567481" y="240357"/>
                </a:lnTo>
                <a:cubicBezTo>
                  <a:pt x="573434" y="262185"/>
                  <a:pt x="580256" y="286122"/>
                  <a:pt x="587945" y="312167"/>
                </a:cubicBezTo>
                <a:cubicBezTo>
                  <a:pt x="595635" y="338212"/>
                  <a:pt x="605804" y="362520"/>
                  <a:pt x="618455" y="385093"/>
                </a:cubicBezTo>
                <a:cubicBezTo>
                  <a:pt x="631105" y="407665"/>
                  <a:pt x="646732" y="426517"/>
                  <a:pt x="665336" y="441647"/>
                </a:cubicBezTo>
                <a:cubicBezTo>
                  <a:pt x="683939" y="456778"/>
                  <a:pt x="707380" y="464344"/>
                  <a:pt x="735657" y="464344"/>
                </a:cubicBezTo>
                <a:cubicBezTo>
                  <a:pt x="746571" y="464344"/>
                  <a:pt x="758105" y="462359"/>
                  <a:pt x="770260" y="458391"/>
                </a:cubicBezTo>
                <a:cubicBezTo>
                  <a:pt x="782414" y="454422"/>
                  <a:pt x="793576" y="448593"/>
                  <a:pt x="803746" y="440903"/>
                </a:cubicBezTo>
                <a:cubicBezTo>
                  <a:pt x="813916" y="433214"/>
                  <a:pt x="822225" y="423788"/>
                  <a:pt x="828675" y="412626"/>
                </a:cubicBezTo>
                <a:cubicBezTo>
                  <a:pt x="835124" y="401464"/>
                  <a:pt x="838349" y="388689"/>
                  <a:pt x="838349" y="374303"/>
                </a:cubicBezTo>
                <a:cubicBezTo>
                  <a:pt x="838349" y="365869"/>
                  <a:pt x="836860" y="357932"/>
                  <a:pt x="833884" y="350490"/>
                </a:cubicBezTo>
                <a:cubicBezTo>
                  <a:pt x="830907" y="343049"/>
                  <a:pt x="826442" y="336600"/>
                  <a:pt x="820489" y="331142"/>
                </a:cubicBezTo>
                <a:cubicBezTo>
                  <a:pt x="814040" y="338088"/>
                  <a:pt x="806723" y="344537"/>
                  <a:pt x="798537" y="350490"/>
                </a:cubicBezTo>
                <a:cubicBezTo>
                  <a:pt x="790352" y="356443"/>
                  <a:pt x="782042" y="361404"/>
                  <a:pt x="773608" y="365373"/>
                </a:cubicBezTo>
                <a:cubicBezTo>
                  <a:pt x="765175" y="369342"/>
                  <a:pt x="756989" y="372442"/>
                  <a:pt x="749052" y="374675"/>
                </a:cubicBezTo>
                <a:cubicBezTo>
                  <a:pt x="741114" y="376907"/>
                  <a:pt x="734169" y="378023"/>
                  <a:pt x="728216" y="378023"/>
                </a:cubicBezTo>
                <a:cubicBezTo>
                  <a:pt x="718294" y="378023"/>
                  <a:pt x="710108" y="375419"/>
                  <a:pt x="703659" y="370210"/>
                </a:cubicBezTo>
                <a:cubicBezTo>
                  <a:pt x="697210" y="365001"/>
                  <a:pt x="691877" y="359048"/>
                  <a:pt x="687660" y="352350"/>
                </a:cubicBezTo>
                <a:cubicBezTo>
                  <a:pt x="683443" y="345653"/>
                  <a:pt x="680467" y="338956"/>
                  <a:pt x="678730" y="332259"/>
                </a:cubicBezTo>
                <a:cubicBezTo>
                  <a:pt x="676994" y="325561"/>
                  <a:pt x="676126" y="320973"/>
                  <a:pt x="676126" y="318492"/>
                </a:cubicBezTo>
                <a:lnTo>
                  <a:pt x="676126" y="197197"/>
                </a:lnTo>
                <a:lnTo>
                  <a:pt x="531316" y="197197"/>
                </a:lnTo>
                <a:lnTo>
                  <a:pt x="520600" y="197197"/>
                </a:lnTo>
                <a:lnTo>
                  <a:pt x="447972" y="197197"/>
                </a:lnTo>
                <a:lnTo>
                  <a:pt x="447972" y="584150"/>
                </a:lnTo>
                <a:lnTo>
                  <a:pt x="409277" y="548432"/>
                </a:lnTo>
                <a:lnTo>
                  <a:pt x="409277" y="255240"/>
                </a:lnTo>
                <a:cubicBezTo>
                  <a:pt x="409277" y="251767"/>
                  <a:pt x="407913" y="247055"/>
                  <a:pt x="405184" y="241101"/>
                </a:cubicBezTo>
                <a:cubicBezTo>
                  <a:pt x="402456" y="235148"/>
                  <a:pt x="399107" y="229195"/>
                  <a:pt x="395138" y="223242"/>
                </a:cubicBezTo>
                <a:cubicBezTo>
                  <a:pt x="391170" y="217289"/>
                  <a:pt x="387077" y="211832"/>
                  <a:pt x="382860" y="206871"/>
                </a:cubicBezTo>
                <a:cubicBezTo>
                  <a:pt x="378643" y="201910"/>
                  <a:pt x="374798" y="198685"/>
                  <a:pt x="371326" y="197197"/>
                </a:cubicBezTo>
                <a:lnTo>
                  <a:pt x="370582" y="197197"/>
                </a:lnTo>
                <a:lnTo>
                  <a:pt x="338584" y="197197"/>
                </a:lnTo>
                <a:lnTo>
                  <a:pt x="306586" y="197197"/>
                </a:lnTo>
                <a:lnTo>
                  <a:pt x="306586" y="583406"/>
                </a:lnTo>
                <a:lnTo>
                  <a:pt x="283517" y="566291"/>
                </a:lnTo>
                <a:cubicBezTo>
                  <a:pt x="275580" y="539502"/>
                  <a:pt x="264666" y="515813"/>
                  <a:pt x="250775" y="495226"/>
                </a:cubicBezTo>
                <a:cubicBezTo>
                  <a:pt x="236884" y="474638"/>
                  <a:pt x="221258" y="457274"/>
                  <a:pt x="203894" y="443136"/>
                </a:cubicBezTo>
                <a:cubicBezTo>
                  <a:pt x="186531" y="428997"/>
                  <a:pt x="167555" y="417711"/>
                  <a:pt x="146967" y="409277"/>
                </a:cubicBezTo>
                <a:cubicBezTo>
                  <a:pt x="126380" y="400844"/>
                  <a:pt x="105420" y="395139"/>
                  <a:pt x="84088" y="392162"/>
                </a:cubicBezTo>
                <a:lnTo>
                  <a:pt x="41672" y="340072"/>
                </a:lnTo>
                <a:lnTo>
                  <a:pt x="267146" y="217289"/>
                </a:lnTo>
                <a:lnTo>
                  <a:pt x="267146" y="197197"/>
                </a:lnTo>
                <a:lnTo>
                  <a:pt x="24556" y="197197"/>
                </a:lnTo>
                <a:lnTo>
                  <a:pt x="0" y="161478"/>
                </a:lnTo>
                <a:lnTo>
                  <a:pt x="310306" y="161478"/>
                </a:lnTo>
                <a:lnTo>
                  <a:pt x="341560" y="161478"/>
                </a:lnTo>
                <a:lnTo>
                  <a:pt x="377279" y="161478"/>
                </a:lnTo>
                <a:cubicBezTo>
                  <a:pt x="386705" y="168424"/>
                  <a:pt x="393774" y="173881"/>
                  <a:pt x="398487" y="177850"/>
                </a:cubicBezTo>
                <a:cubicBezTo>
                  <a:pt x="403200" y="181818"/>
                  <a:pt x="406797" y="186531"/>
                  <a:pt x="409277" y="191988"/>
                </a:cubicBezTo>
                <a:lnTo>
                  <a:pt x="409277" y="88553"/>
                </a:lnTo>
                <a:cubicBezTo>
                  <a:pt x="419199" y="94506"/>
                  <a:pt x="426764" y="103683"/>
                  <a:pt x="431973" y="116086"/>
                </a:cubicBezTo>
                <a:cubicBezTo>
                  <a:pt x="437182" y="128488"/>
                  <a:pt x="441027" y="139650"/>
                  <a:pt x="443507" y="149572"/>
                </a:cubicBezTo>
                <a:lnTo>
                  <a:pt x="447228" y="161478"/>
                </a:lnTo>
                <a:lnTo>
                  <a:pt x="496044" y="161478"/>
                </a:lnTo>
                <a:lnTo>
                  <a:pt x="503039" y="161478"/>
                </a:lnTo>
                <a:lnTo>
                  <a:pt x="845344" y="161478"/>
                </a:lnTo>
                <a:lnTo>
                  <a:pt x="838181" y="154316"/>
                </a:lnTo>
                <a:cubicBezTo>
                  <a:pt x="832662" y="150285"/>
                  <a:pt x="826492" y="147092"/>
                  <a:pt x="819671" y="144735"/>
                </a:cubicBezTo>
                <a:cubicBezTo>
                  <a:pt x="806028" y="140022"/>
                  <a:pt x="788293" y="137666"/>
                  <a:pt x="766465" y="137666"/>
                </a:cubicBezTo>
                <a:lnTo>
                  <a:pt x="743396" y="137666"/>
                </a:lnTo>
                <a:cubicBezTo>
                  <a:pt x="723056" y="137666"/>
                  <a:pt x="705693" y="137046"/>
                  <a:pt x="691306" y="135806"/>
                </a:cubicBezTo>
                <a:cubicBezTo>
                  <a:pt x="676919" y="134565"/>
                  <a:pt x="664889" y="131837"/>
                  <a:pt x="655215" y="127620"/>
                </a:cubicBezTo>
                <a:cubicBezTo>
                  <a:pt x="645542" y="123403"/>
                  <a:pt x="638472" y="117574"/>
                  <a:pt x="634007" y="110133"/>
                </a:cubicBezTo>
                <a:cubicBezTo>
                  <a:pt x="629543" y="102691"/>
                  <a:pt x="627310" y="92769"/>
                  <a:pt x="627310" y="80367"/>
                </a:cubicBezTo>
                <a:cubicBezTo>
                  <a:pt x="627310" y="72429"/>
                  <a:pt x="629171" y="63748"/>
                  <a:pt x="632891" y="54322"/>
                </a:cubicBezTo>
                <a:cubicBezTo>
                  <a:pt x="636612" y="44896"/>
                  <a:pt x="643309" y="36215"/>
                  <a:pt x="652983" y="28277"/>
                </a:cubicBezTo>
                <a:cubicBezTo>
                  <a:pt x="662657" y="20340"/>
                  <a:pt x="675555" y="13642"/>
                  <a:pt x="691678" y="8185"/>
                </a:cubicBezTo>
                <a:cubicBezTo>
                  <a:pt x="707801" y="2728"/>
                  <a:pt x="728265" y="0"/>
                  <a:pt x="753070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9D28E-9FFD-429D-A6FE-E7DEC04BB1B5}"/>
              </a:ext>
            </a:extLst>
          </p:cNvPr>
          <p:cNvSpPr/>
          <p:nvPr/>
        </p:nvSpPr>
        <p:spPr>
          <a:xfrm>
            <a:off x="1336964" y="2859961"/>
            <a:ext cx="97051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খাদ্যের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উৎস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r>
              <a:rPr lang="en-US" sz="2800" b="1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যুক্তি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b="1" dirty="0" err="1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800" b="1" dirty="0">
                <a:ln w="22225">
                  <a:solidFill>
                    <a:schemeClr val="tx1"/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785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ve world from corona virus Royalty Free Vector Image">
            <a:extLst>
              <a:ext uri="{FF2B5EF4-FFF2-40B4-BE49-F238E27FC236}">
                <a16:creationId xmlns:a16="http://schemas.microsoft.com/office/drawing/2014/main" id="{74FEB3CA-7AF7-49AB-ABE6-683724DC0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 bwMode="auto">
          <a:xfrm>
            <a:off x="548640" y="501666"/>
            <a:ext cx="11116365" cy="57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C5F35B-4CDC-4E7A-B0C9-9B4CAA57ADA1}"/>
              </a:ext>
            </a:extLst>
          </p:cNvPr>
          <p:cNvSpPr/>
          <p:nvPr/>
        </p:nvSpPr>
        <p:spPr>
          <a:xfrm rot="20459160">
            <a:off x="1158240" y="1950721"/>
            <a:ext cx="8969445" cy="1402562"/>
          </a:xfrm>
          <a:custGeom>
            <a:avLst/>
            <a:gdLst/>
            <a:ahLst/>
            <a:cxnLst/>
            <a:rect l="l" t="t" r="r" b="b"/>
            <a:pathLst>
              <a:path w="8111579" h="734467">
                <a:moveTo>
                  <a:pt x="4029670" y="636241"/>
                </a:moveTo>
                <a:cubicBezTo>
                  <a:pt x="4020741" y="636241"/>
                  <a:pt x="4012803" y="637605"/>
                  <a:pt x="4005858" y="640333"/>
                </a:cubicBezTo>
                <a:cubicBezTo>
                  <a:pt x="3998912" y="643062"/>
                  <a:pt x="3993083" y="646162"/>
                  <a:pt x="3988370" y="649635"/>
                </a:cubicBezTo>
                <a:cubicBezTo>
                  <a:pt x="3983657" y="653108"/>
                  <a:pt x="3979937" y="656828"/>
                  <a:pt x="3977208" y="660797"/>
                </a:cubicBezTo>
                <a:cubicBezTo>
                  <a:pt x="3974480" y="664766"/>
                  <a:pt x="3972619" y="667742"/>
                  <a:pt x="3971627" y="669727"/>
                </a:cubicBezTo>
                <a:lnTo>
                  <a:pt x="3971627" y="672703"/>
                </a:lnTo>
                <a:cubicBezTo>
                  <a:pt x="3971627" y="679649"/>
                  <a:pt x="3974356" y="685354"/>
                  <a:pt x="3979813" y="689819"/>
                </a:cubicBezTo>
                <a:cubicBezTo>
                  <a:pt x="3985270" y="694284"/>
                  <a:pt x="3991471" y="696516"/>
                  <a:pt x="3998416" y="696516"/>
                </a:cubicBezTo>
                <a:lnTo>
                  <a:pt x="4002137" y="696516"/>
                </a:lnTo>
                <a:cubicBezTo>
                  <a:pt x="4008586" y="696516"/>
                  <a:pt x="4015283" y="694904"/>
                  <a:pt x="4022229" y="691679"/>
                </a:cubicBezTo>
                <a:cubicBezTo>
                  <a:pt x="4029174" y="688454"/>
                  <a:pt x="4035375" y="684238"/>
                  <a:pt x="4040832" y="679029"/>
                </a:cubicBezTo>
                <a:cubicBezTo>
                  <a:pt x="4046289" y="673820"/>
                  <a:pt x="4051002" y="667991"/>
                  <a:pt x="4054971" y="661541"/>
                </a:cubicBezTo>
                <a:cubicBezTo>
                  <a:pt x="4058940" y="655092"/>
                  <a:pt x="4061172" y="648891"/>
                  <a:pt x="4061668" y="642938"/>
                </a:cubicBezTo>
                <a:cubicBezTo>
                  <a:pt x="4054723" y="640457"/>
                  <a:pt x="4048770" y="638721"/>
                  <a:pt x="4043809" y="637729"/>
                </a:cubicBezTo>
                <a:cubicBezTo>
                  <a:pt x="4038848" y="636737"/>
                  <a:pt x="4034135" y="636241"/>
                  <a:pt x="4029670" y="636241"/>
                </a:cubicBezTo>
                <a:close/>
                <a:moveTo>
                  <a:pt x="5300514" y="476994"/>
                </a:moveTo>
                <a:cubicBezTo>
                  <a:pt x="5311923" y="476994"/>
                  <a:pt x="5321846" y="480839"/>
                  <a:pt x="5330279" y="488529"/>
                </a:cubicBezTo>
                <a:cubicBezTo>
                  <a:pt x="5338713" y="496218"/>
                  <a:pt x="5342930" y="505768"/>
                  <a:pt x="5342930" y="517178"/>
                </a:cubicBezTo>
                <a:cubicBezTo>
                  <a:pt x="5342930" y="528588"/>
                  <a:pt x="5338713" y="538138"/>
                  <a:pt x="5330279" y="545827"/>
                </a:cubicBezTo>
                <a:cubicBezTo>
                  <a:pt x="5321846" y="553517"/>
                  <a:pt x="5311923" y="557362"/>
                  <a:pt x="5300514" y="557362"/>
                </a:cubicBezTo>
                <a:cubicBezTo>
                  <a:pt x="5288111" y="557362"/>
                  <a:pt x="5277941" y="553517"/>
                  <a:pt x="5270004" y="545827"/>
                </a:cubicBezTo>
                <a:cubicBezTo>
                  <a:pt x="5262066" y="538138"/>
                  <a:pt x="5258098" y="528588"/>
                  <a:pt x="5258098" y="517178"/>
                </a:cubicBezTo>
                <a:cubicBezTo>
                  <a:pt x="5258098" y="505768"/>
                  <a:pt x="5262066" y="496218"/>
                  <a:pt x="5270004" y="488529"/>
                </a:cubicBezTo>
                <a:cubicBezTo>
                  <a:pt x="5277941" y="480839"/>
                  <a:pt x="5288111" y="476994"/>
                  <a:pt x="5300514" y="476994"/>
                </a:cubicBezTo>
                <a:close/>
                <a:moveTo>
                  <a:pt x="355699" y="363141"/>
                </a:moveTo>
                <a:lnTo>
                  <a:pt x="244823" y="422672"/>
                </a:lnTo>
                <a:lnTo>
                  <a:pt x="285750" y="442764"/>
                </a:lnTo>
                <a:lnTo>
                  <a:pt x="285006" y="442764"/>
                </a:lnTo>
                <a:lnTo>
                  <a:pt x="294680" y="449461"/>
                </a:lnTo>
                <a:cubicBezTo>
                  <a:pt x="296664" y="449461"/>
                  <a:pt x="298153" y="449957"/>
                  <a:pt x="299145" y="450950"/>
                </a:cubicBezTo>
                <a:lnTo>
                  <a:pt x="298401" y="450950"/>
                </a:lnTo>
                <a:lnTo>
                  <a:pt x="322958" y="468809"/>
                </a:lnTo>
                <a:lnTo>
                  <a:pt x="355699" y="500063"/>
                </a:lnTo>
                <a:close/>
                <a:moveTo>
                  <a:pt x="2153096" y="293192"/>
                </a:moveTo>
                <a:cubicBezTo>
                  <a:pt x="2129284" y="306090"/>
                  <a:pt x="2106960" y="318244"/>
                  <a:pt x="2086124" y="329655"/>
                </a:cubicBezTo>
                <a:cubicBezTo>
                  <a:pt x="2065288" y="341065"/>
                  <a:pt x="2042964" y="353219"/>
                  <a:pt x="2019151" y="366117"/>
                </a:cubicBezTo>
                <a:cubicBezTo>
                  <a:pt x="2045445" y="376039"/>
                  <a:pt x="2069009" y="389186"/>
                  <a:pt x="2089845" y="405557"/>
                </a:cubicBezTo>
                <a:cubicBezTo>
                  <a:pt x="2110680" y="421928"/>
                  <a:pt x="2131765" y="444996"/>
                  <a:pt x="2153096" y="474762"/>
                </a:cubicBezTo>
                <a:close/>
                <a:moveTo>
                  <a:pt x="7505402" y="277565"/>
                </a:moveTo>
                <a:lnTo>
                  <a:pt x="7368480" y="351235"/>
                </a:lnTo>
                <a:cubicBezTo>
                  <a:pt x="7393285" y="362149"/>
                  <a:pt x="7416725" y="376535"/>
                  <a:pt x="7438801" y="394395"/>
                </a:cubicBezTo>
                <a:cubicBezTo>
                  <a:pt x="7460877" y="412254"/>
                  <a:pt x="7483078" y="437307"/>
                  <a:pt x="7505402" y="469553"/>
                </a:cubicBezTo>
                <a:close/>
                <a:moveTo>
                  <a:pt x="1638002" y="277565"/>
                </a:moveTo>
                <a:lnTo>
                  <a:pt x="1501081" y="351235"/>
                </a:lnTo>
                <a:cubicBezTo>
                  <a:pt x="1525885" y="362149"/>
                  <a:pt x="1549326" y="376535"/>
                  <a:pt x="1571402" y="394395"/>
                </a:cubicBezTo>
                <a:cubicBezTo>
                  <a:pt x="1593478" y="412254"/>
                  <a:pt x="1615678" y="437307"/>
                  <a:pt x="1638002" y="469553"/>
                </a:cubicBezTo>
                <a:close/>
                <a:moveTo>
                  <a:pt x="6470600" y="276076"/>
                </a:moveTo>
                <a:cubicBezTo>
                  <a:pt x="6448276" y="288975"/>
                  <a:pt x="6427192" y="301253"/>
                  <a:pt x="6407348" y="312911"/>
                </a:cubicBezTo>
                <a:cubicBezTo>
                  <a:pt x="6387504" y="324570"/>
                  <a:pt x="6366172" y="336848"/>
                  <a:pt x="6343352" y="349746"/>
                </a:cubicBezTo>
                <a:cubicBezTo>
                  <a:pt x="6366668" y="359668"/>
                  <a:pt x="6388993" y="373807"/>
                  <a:pt x="6410325" y="392162"/>
                </a:cubicBezTo>
                <a:cubicBezTo>
                  <a:pt x="6431657" y="410518"/>
                  <a:pt x="6451749" y="435075"/>
                  <a:pt x="6470600" y="465832"/>
                </a:cubicBezTo>
                <a:close/>
                <a:moveTo>
                  <a:pt x="7907685" y="222498"/>
                </a:moveTo>
                <a:lnTo>
                  <a:pt x="7918103" y="222498"/>
                </a:lnTo>
                <a:cubicBezTo>
                  <a:pt x="7937946" y="222498"/>
                  <a:pt x="7956053" y="225847"/>
                  <a:pt x="7972425" y="232544"/>
                </a:cubicBezTo>
                <a:cubicBezTo>
                  <a:pt x="7988796" y="239241"/>
                  <a:pt x="8002687" y="248047"/>
                  <a:pt x="8014097" y="258961"/>
                </a:cubicBezTo>
                <a:cubicBezTo>
                  <a:pt x="8025507" y="269875"/>
                  <a:pt x="8034313" y="282526"/>
                  <a:pt x="8040513" y="296912"/>
                </a:cubicBezTo>
                <a:cubicBezTo>
                  <a:pt x="8046715" y="311299"/>
                  <a:pt x="8049815" y="325934"/>
                  <a:pt x="8049815" y="340817"/>
                </a:cubicBezTo>
                <a:cubicBezTo>
                  <a:pt x="8049815" y="368598"/>
                  <a:pt x="8040265" y="394643"/>
                  <a:pt x="8021166" y="418951"/>
                </a:cubicBezTo>
                <a:cubicBezTo>
                  <a:pt x="8002067" y="443260"/>
                  <a:pt x="7970688" y="461864"/>
                  <a:pt x="7927032" y="474762"/>
                </a:cubicBezTo>
                <a:cubicBezTo>
                  <a:pt x="7960271" y="497086"/>
                  <a:pt x="7989044" y="518790"/>
                  <a:pt x="8013353" y="539874"/>
                </a:cubicBezTo>
                <a:cubicBezTo>
                  <a:pt x="8037661" y="560958"/>
                  <a:pt x="8060233" y="582166"/>
                  <a:pt x="8081069" y="603498"/>
                </a:cubicBezTo>
                <a:lnTo>
                  <a:pt x="8081069" y="637729"/>
                </a:lnTo>
                <a:cubicBezTo>
                  <a:pt x="8061225" y="619869"/>
                  <a:pt x="8041381" y="602630"/>
                  <a:pt x="8021538" y="586011"/>
                </a:cubicBezTo>
                <a:cubicBezTo>
                  <a:pt x="8001695" y="569392"/>
                  <a:pt x="7981727" y="554633"/>
                  <a:pt x="7961635" y="541735"/>
                </a:cubicBezTo>
                <a:cubicBezTo>
                  <a:pt x="7941543" y="528836"/>
                  <a:pt x="7921699" y="518170"/>
                  <a:pt x="7902103" y="509737"/>
                </a:cubicBezTo>
                <a:cubicBezTo>
                  <a:pt x="7882507" y="501303"/>
                  <a:pt x="7863036" y="496342"/>
                  <a:pt x="7843689" y="494854"/>
                </a:cubicBezTo>
                <a:lnTo>
                  <a:pt x="7785645" y="410766"/>
                </a:lnTo>
                <a:cubicBezTo>
                  <a:pt x="7819876" y="421184"/>
                  <a:pt x="7848649" y="426393"/>
                  <a:pt x="7871966" y="426393"/>
                </a:cubicBezTo>
                <a:cubicBezTo>
                  <a:pt x="7895779" y="426393"/>
                  <a:pt x="7916366" y="422920"/>
                  <a:pt x="7933729" y="415975"/>
                </a:cubicBezTo>
                <a:cubicBezTo>
                  <a:pt x="7951093" y="409030"/>
                  <a:pt x="7965355" y="400348"/>
                  <a:pt x="7976517" y="389930"/>
                </a:cubicBezTo>
                <a:cubicBezTo>
                  <a:pt x="7987679" y="379512"/>
                  <a:pt x="7995989" y="368350"/>
                  <a:pt x="8001447" y="356444"/>
                </a:cubicBezTo>
                <a:cubicBezTo>
                  <a:pt x="8006903" y="344537"/>
                  <a:pt x="8009632" y="333623"/>
                  <a:pt x="8009632" y="323701"/>
                </a:cubicBezTo>
                <a:cubicBezTo>
                  <a:pt x="8009632" y="303858"/>
                  <a:pt x="8003555" y="288727"/>
                  <a:pt x="7991401" y="278309"/>
                </a:cubicBezTo>
                <a:cubicBezTo>
                  <a:pt x="7979246" y="267891"/>
                  <a:pt x="7961759" y="262682"/>
                  <a:pt x="7938939" y="262682"/>
                </a:cubicBezTo>
                <a:lnTo>
                  <a:pt x="7932985" y="262682"/>
                </a:lnTo>
                <a:cubicBezTo>
                  <a:pt x="7931993" y="262682"/>
                  <a:pt x="7931373" y="262806"/>
                  <a:pt x="7931125" y="263054"/>
                </a:cubicBezTo>
                <a:cubicBezTo>
                  <a:pt x="7930877" y="263302"/>
                  <a:pt x="7930009" y="263426"/>
                  <a:pt x="7928521" y="263426"/>
                </a:cubicBezTo>
                <a:lnTo>
                  <a:pt x="7928521" y="269379"/>
                </a:lnTo>
                <a:cubicBezTo>
                  <a:pt x="7928521" y="282774"/>
                  <a:pt x="7926660" y="294680"/>
                  <a:pt x="7922939" y="305098"/>
                </a:cubicBezTo>
                <a:cubicBezTo>
                  <a:pt x="7919219" y="315516"/>
                  <a:pt x="7914133" y="324322"/>
                  <a:pt x="7907685" y="331515"/>
                </a:cubicBezTo>
                <a:cubicBezTo>
                  <a:pt x="7901235" y="338708"/>
                  <a:pt x="7894042" y="344165"/>
                  <a:pt x="7886105" y="347886"/>
                </a:cubicBezTo>
                <a:cubicBezTo>
                  <a:pt x="7878167" y="351607"/>
                  <a:pt x="7870229" y="353467"/>
                  <a:pt x="7862292" y="353467"/>
                </a:cubicBezTo>
                <a:cubicBezTo>
                  <a:pt x="7847905" y="353467"/>
                  <a:pt x="7835875" y="349002"/>
                  <a:pt x="7826201" y="340073"/>
                </a:cubicBezTo>
                <a:cubicBezTo>
                  <a:pt x="7816527" y="331143"/>
                  <a:pt x="7811691" y="320477"/>
                  <a:pt x="7811691" y="308075"/>
                </a:cubicBezTo>
                <a:cubicBezTo>
                  <a:pt x="7811691" y="297657"/>
                  <a:pt x="7814543" y="287859"/>
                  <a:pt x="7820248" y="278681"/>
                </a:cubicBezTo>
                <a:cubicBezTo>
                  <a:pt x="7825953" y="269503"/>
                  <a:pt x="7833022" y="261318"/>
                  <a:pt x="7841456" y="254124"/>
                </a:cubicBezTo>
                <a:cubicBezTo>
                  <a:pt x="7849890" y="246931"/>
                  <a:pt x="7859067" y="240854"/>
                  <a:pt x="7868989" y="235893"/>
                </a:cubicBezTo>
                <a:cubicBezTo>
                  <a:pt x="7878911" y="230932"/>
                  <a:pt x="7888089" y="227459"/>
                  <a:pt x="7896523" y="225475"/>
                </a:cubicBezTo>
                <a:close/>
                <a:moveTo>
                  <a:pt x="4587925" y="212080"/>
                </a:moveTo>
                <a:lnTo>
                  <a:pt x="4616202" y="226219"/>
                </a:lnTo>
                <a:cubicBezTo>
                  <a:pt x="4630092" y="273348"/>
                  <a:pt x="4645471" y="312415"/>
                  <a:pt x="4662339" y="343421"/>
                </a:cubicBezTo>
                <a:cubicBezTo>
                  <a:pt x="4679206" y="374427"/>
                  <a:pt x="4696817" y="399232"/>
                  <a:pt x="4715173" y="417835"/>
                </a:cubicBezTo>
                <a:cubicBezTo>
                  <a:pt x="4733528" y="436439"/>
                  <a:pt x="4752504" y="449461"/>
                  <a:pt x="4772099" y="456903"/>
                </a:cubicBezTo>
                <a:cubicBezTo>
                  <a:pt x="4791695" y="464344"/>
                  <a:pt x="4811167" y="468065"/>
                  <a:pt x="4830514" y="468065"/>
                </a:cubicBezTo>
                <a:cubicBezTo>
                  <a:pt x="4848870" y="468065"/>
                  <a:pt x="4864497" y="464468"/>
                  <a:pt x="4877395" y="457275"/>
                </a:cubicBezTo>
                <a:cubicBezTo>
                  <a:pt x="4890293" y="450081"/>
                  <a:pt x="4900836" y="441152"/>
                  <a:pt x="4909021" y="430486"/>
                </a:cubicBezTo>
                <a:cubicBezTo>
                  <a:pt x="4917207" y="419820"/>
                  <a:pt x="4923284" y="408409"/>
                  <a:pt x="4927253" y="396255"/>
                </a:cubicBezTo>
                <a:cubicBezTo>
                  <a:pt x="4931221" y="384101"/>
                  <a:pt x="4933206" y="373063"/>
                  <a:pt x="4933206" y="363141"/>
                </a:cubicBezTo>
                <a:cubicBezTo>
                  <a:pt x="4933206" y="354707"/>
                  <a:pt x="4931469" y="345778"/>
                  <a:pt x="4927997" y="336352"/>
                </a:cubicBezTo>
                <a:cubicBezTo>
                  <a:pt x="4924524" y="326926"/>
                  <a:pt x="4919811" y="318120"/>
                  <a:pt x="4913858" y="309935"/>
                </a:cubicBezTo>
                <a:cubicBezTo>
                  <a:pt x="4907905" y="301749"/>
                  <a:pt x="4900836" y="295052"/>
                  <a:pt x="4892650" y="289843"/>
                </a:cubicBezTo>
                <a:cubicBezTo>
                  <a:pt x="4884465" y="284634"/>
                  <a:pt x="4875411" y="282030"/>
                  <a:pt x="4865489" y="282030"/>
                </a:cubicBezTo>
                <a:cubicBezTo>
                  <a:pt x="4861520" y="282030"/>
                  <a:pt x="4858544" y="282278"/>
                  <a:pt x="4856559" y="282774"/>
                </a:cubicBezTo>
                <a:cubicBezTo>
                  <a:pt x="4861520" y="295672"/>
                  <a:pt x="4864001" y="306834"/>
                  <a:pt x="4864001" y="316260"/>
                </a:cubicBezTo>
                <a:cubicBezTo>
                  <a:pt x="4864001" y="327174"/>
                  <a:pt x="4861768" y="336476"/>
                  <a:pt x="4857304" y="344165"/>
                </a:cubicBezTo>
                <a:cubicBezTo>
                  <a:pt x="4852839" y="351855"/>
                  <a:pt x="4847381" y="358056"/>
                  <a:pt x="4840932" y="362769"/>
                </a:cubicBezTo>
                <a:cubicBezTo>
                  <a:pt x="4834483" y="367482"/>
                  <a:pt x="4827290" y="370954"/>
                  <a:pt x="4819352" y="373187"/>
                </a:cubicBezTo>
                <a:cubicBezTo>
                  <a:pt x="4811414" y="375419"/>
                  <a:pt x="4804221" y="376535"/>
                  <a:pt x="4797772" y="376535"/>
                </a:cubicBezTo>
                <a:cubicBezTo>
                  <a:pt x="4774952" y="376535"/>
                  <a:pt x="4756968" y="369466"/>
                  <a:pt x="4743822" y="355327"/>
                </a:cubicBezTo>
                <a:cubicBezTo>
                  <a:pt x="4730676" y="341189"/>
                  <a:pt x="4724102" y="324198"/>
                  <a:pt x="4724102" y="304354"/>
                </a:cubicBezTo>
                <a:cubicBezTo>
                  <a:pt x="4724102" y="295920"/>
                  <a:pt x="4726087" y="286991"/>
                  <a:pt x="4730055" y="277565"/>
                </a:cubicBezTo>
                <a:cubicBezTo>
                  <a:pt x="4734024" y="268139"/>
                  <a:pt x="4739977" y="259333"/>
                  <a:pt x="4747915" y="251148"/>
                </a:cubicBezTo>
                <a:cubicBezTo>
                  <a:pt x="4755852" y="242962"/>
                  <a:pt x="4765650" y="236141"/>
                  <a:pt x="4777308" y="230684"/>
                </a:cubicBezTo>
                <a:cubicBezTo>
                  <a:pt x="4788966" y="225227"/>
                  <a:pt x="4802485" y="222498"/>
                  <a:pt x="4817864" y="222498"/>
                </a:cubicBezTo>
                <a:cubicBezTo>
                  <a:pt x="4827290" y="222498"/>
                  <a:pt x="4840436" y="224731"/>
                  <a:pt x="4857304" y="229196"/>
                </a:cubicBezTo>
                <a:cubicBezTo>
                  <a:pt x="4874171" y="233660"/>
                  <a:pt x="4890790" y="241846"/>
                  <a:pt x="4907161" y="253752"/>
                </a:cubicBezTo>
                <a:cubicBezTo>
                  <a:pt x="4923532" y="265658"/>
                  <a:pt x="4937795" y="282030"/>
                  <a:pt x="4949949" y="302866"/>
                </a:cubicBezTo>
                <a:cubicBezTo>
                  <a:pt x="4962103" y="323701"/>
                  <a:pt x="4968180" y="350739"/>
                  <a:pt x="4968180" y="383977"/>
                </a:cubicBezTo>
                <a:cubicBezTo>
                  <a:pt x="4968180" y="401340"/>
                  <a:pt x="4965576" y="418455"/>
                  <a:pt x="4960367" y="435323"/>
                </a:cubicBezTo>
                <a:cubicBezTo>
                  <a:pt x="4955158" y="452190"/>
                  <a:pt x="4947096" y="467445"/>
                  <a:pt x="4936182" y="481087"/>
                </a:cubicBezTo>
                <a:cubicBezTo>
                  <a:pt x="4925268" y="494730"/>
                  <a:pt x="4911750" y="505768"/>
                  <a:pt x="4895627" y="514201"/>
                </a:cubicBezTo>
                <a:cubicBezTo>
                  <a:pt x="4879503" y="522635"/>
                  <a:pt x="4860280" y="526852"/>
                  <a:pt x="4837956" y="526852"/>
                </a:cubicBezTo>
                <a:cubicBezTo>
                  <a:pt x="4830514" y="526852"/>
                  <a:pt x="4820716" y="525860"/>
                  <a:pt x="4808562" y="523875"/>
                </a:cubicBezTo>
                <a:cubicBezTo>
                  <a:pt x="4796408" y="521891"/>
                  <a:pt x="4783013" y="517426"/>
                  <a:pt x="4768379" y="510481"/>
                </a:cubicBezTo>
                <a:cubicBezTo>
                  <a:pt x="4753744" y="503535"/>
                  <a:pt x="4738241" y="493242"/>
                  <a:pt x="4721870" y="479599"/>
                </a:cubicBezTo>
                <a:cubicBezTo>
                  <a:pt x="4705499" y="465956"/>
                  <a:pt x="4689252" y="447477"/>
                  <a:pt x="4673129" y="424160"/>
                </a:cubicBezTo>
                <a:cubicBezTo>
                  <a:pt x="4657006" y="400844"/>
                  <a:pt x="4641627" y="371947"/>
                  <a:pt x="4626992" y="337468"/>
                </a:cubicBezTo>
                <a:cubicBezTo>
                  <a:pt x="4612357" y="302990"/>
                  <a:pt x="4599335" y="261194"/>
                  <a:pt x="4587925" y="212080"/>
                </a:cubicBezTo>
                <a:close/>
                <a:moveTo>
                  <a:pt x="6980783" y="200174"/>
                </a:moveTo>
                <a:cubicBezTo>
                  <a:pt x="7001619" y="210096"/>
                  <a:pt x="7018734" y="222746"/>
                  <a:pt x="7032129" y="238125"/>
                </a:cubicBezTo>
                <a:cubicBezTo>
                  <a:pt x="7045523" y="253504"/>
                  <a:pt x="7052965" y="271860"/>
                  <a:pt x="7054453" y="293192"/>
                </a:cubicBezTo>
                <a:lnTo>
                  <a:pt x="7060406" y="288727"/>
                </a:lnTo>
                <a:cubicBezTo>
                  <a:pt x="7064871" y="284262"/>
                  <a:pt x="7069584" y="280169"/>
                  <a:pt x="7074545" y="276449"/>
                </a:cubicBezTo>
                <a:cubicBezTo>
                  <a:pt x="7079505" y="272728"/>
                  <a:pt x="7085211" y="270867"/>
                  <a:pt x="7091660" y="270867"/>
                </a:cubicBezTo>
                <a:cubicBezTo>
                  <a:pt x="7098109" y="270867"/>
                  <a:pt x="7104806" y="273100"/>
                  <a:pt x="7111751" y="277565"/>
                </a:cubicBezTo>
                <a:cubicBezTo>
                  <a:pt x="7118697" y="282030"/>
                  <a:pt x="7125519" y="287363"/>
                  <a:pt x="7132215" y="293564"/>
                </a:cubicBezTo>
                <a:cubicBezTo>
                  <a:pt x="7138913" y="299765"/>
                  <a:pt x="7145238" y="306586"/>
                  <a:pt x="7151191" y="314028"/>
                </a:cubicBezTo>
                <a:cubicBezTo>
                  <a:pt x="7157145" y="321469"/>
                  <a:pt x="7162105" y="328166"/>
                  <a:pt x="7166074" y="334119"/>
                </a:cubicBezTo>
                <a:lnTo>
                  <a:pt x="7166074" y="200174"/>
                </a:lnTo>
                <a:close/>
                <a:moveTo>
                  <a:pt x="5252889" y="200174"/>
                </a:moveTo>
                <a:cubicBezTo>
                  <a:pt x="5265787" y="207119"/>
                  <a:pt x="5277445" y="213817"/>
                  <a:pt x="5287863" y="220266"/>
                </a:cubicBezTo>
                <a:cubicBezTo>
                  <a:pt x="5298281" y="226715"/>
                  <a:pt x="5308327" y="233908"/>
                  <a:pt x="5318001" y="241846"/>
                </a:cubicBezTo>
                <a:cubicBezTo>
                  <a:pt x="5327675" y="249783"/>
                  <a:pt x="5337224" y="258589"/>
                  <a:pt x="5346650" y="268263"/>
                </a:cubicBezTo>
                <a:cubicBezTo>
                  <a:pt x="5356076" y="277937"/>
                  <a:pt x="5366246" y="289719"/>
                  <a:pt x="5377160" y="303610"/>
                </a:cubicBezTo>
                <a:lnTo>
                  <a:pt x="5284887" y="378024"/>
                </a:lnTo>
                <a:cubicBezTo>
                  <a:pt x="5300265" y="383977"/>
                  <a:pt x="5314156" y="390054"/>
                  <a:pt x="5326559" y="396255"/>
                </a:cubicBezTo>
                <a:cubicBezTo>
                  <a:pt x="5338961" y="402456"/>
                  <a:pt x="5350743" y="409526"/>
                  <a:pt x="5361905" y="417463"/>
                </a:cubicBezTo>
                <a:cubicBezTo>
                  <a:pt x="5373067" y="425401"/>
                  <a:pt x="5383857" y="434578"/>
                  <a:pt x="5394275" y="444996"/>
                </a:cubicBezTo>
                <a:cubicBezTo>
                  <a:pt x="5404693" y="455414"/>
                  <a:pt x="5415855" y="467817"/>
                  <a:pt x="5427762" y="482203"/>
                </a:cubicBezTo>
                <a:lnTo>
                  <a:pt x="5427762" y="200174"/>
                </a:lnTo>
                <a:close/>
                <a:moveTo>
                  <a:pt x="4360069" y="200174"/>
                </a:moveTo>
                <a:cubicBezTo>
                  <a:pt x="4357588" y="200174"/>
                  <a:pt x="4356100" y="201538"/>
                  <a:pt x="4355604" y="204267"/>
                </a:cubicBezTo>
                <a:cubicBezTo>
                  <a:pt x="4355108" y="206995"/>
                  <a:pt x="4354860" y="209600"/>
                  <a:pt x="4354860" y="212080"/>
                </a:cubicBezTo>
                <a:cubicBezTo>
                  <a:pt x="4354860" y="220514"/>
                  <a:pt x="4357588" y="229444"/>
                  <a:pt x="4363045" y="238869"/>
                </a:cubicBezTo>
                <a:cubicBezTo>
                  <a:pt x="4368502" y="248295"/>
                  <a:pt x="4375447" y="257225"/>
                  <a:pt x="4383881" y="265658"/>
                </a:cubicBezTo>
                <a:cubicBezTo>
                  <a:pt x="4392315" y="274092"/>
                  <a:pt x="4401617" y="281037"/>
                  <a:pt x="4411787" y="286494"/>
                </a:cubicBezTo>
                <a:cubicBezTo>
                  <a:pt x="4421956" y="291951"/>
                  <a:pt x="4431506" y="294680"/>
                  <a:pt x="4440436" y="294680"/>
                </a:cubicBezTo>
                <a:cubicBezTo>
                  <a:pt x="4445397" y="294680"/>
                  <a:pt x="4450854" y="293812"/>
                  <a:pt x="4456807" y="292076"/>
                </a:cubicBezTo>
                <a:cubicBezTo>
                  <a:pt x="4462760" y="290339"/>
                  <a:pt x="4468465" y="287611"/>
                  <a:pt x="4473922" y="283890"/>
                </a:cubicBezTo>
                <a:cubicBezTo>
                  <a:pt x="4479379" y="280169"/>
                  <a:pt x="4483968" y="275456"/>
                  <a:pt x="4487689" y="269751"/>
                </a:cubicBezTo>
                <a:cubicBezTo>
                  <a:pt x="4491410" y="264046"/>
                  <a:pt x="4493270" y="257473"/>
                  <a:pt x="4493270" y="250032"/>
                </a:cubicBezTo>
                <a:cubicBezTo>
                  <a:pt x="4493270" y="249535"/>
                  <a:pt x="4493146" y="249163"/>
                  <a:pt x="4492898" y="248915"/>
                </a:cubicBezTo>
                <a:cubicBezTo>
                  <a:pt x="4492650" y="248667"/>
                  <a:pt x="4492526" y="248047"/>
                  <a:pt x="4492526" y="247055"/>
                </a:cubicBezTo>
                <a:lnTo>
                  <a:pt x="4492526" y="243334"/>
                </a:lnTo>
                <a:cubicBezTo>
                  <a:pt x="4492526" y="233908"/>
                  <a:pt x="4490665" y="226219"/>
                  <a:pt x="4486945" y="220266"/>
                </a:cubicBezTo>
                <a:cubicBezTo>
                  <a:pt x="4483224" y="214313"/>
                  <a:pt x="4478635" y="208360"/>
                  <a:pt x="4473178" y="202407"/>
                </a:cubicBezTo>
                <a:cubicBezTo>
                  <a:pt x="4473178" y="202407"/>
                  <a:pt x="4472434" y="201662"/>
                  <a:pt x="4470946" y="200174"/>
                </a:cubicBezTo>
                <a:close/>
                <a:moveTo>
                  <a:pt x="3876377" y="200174"/>
                </a:moveTo>
                <a:cubicBezTo>
                  <a:pt x="3896717" y="210592"/>
                  <a:pt x="3913460" y="223615"/>
                  <a:pt x="3926607" y="239241"/>
                </a:cubicBezTo>
                <a:cubicBezTo>
                  <a:pt x="3939753" y="254868"/>
                  <a:pt x="3947319" y="273100"/>
                  <a:pt x="3949303" y="293936"/>
                </a:cubicBezTo>
                <a:lnTo>
                  <a:pt x="3951535" y="291703"/>
                </a:lnTo>
                <a:lnTo>
                  <a:pt x="3961209" y="282774"/>
                </a:lnTo>
                <a:cubicBezTo>
                  <a:pt x="3965178" y="279797"/>
                  <a:pt x="3969023" y="277069"/>
                  <a:pt x="3972743" y="274588"/>
                </a:cubicBezTo>
                <a:cubicBezTo>
                  <a:pt x="3976464" y="272108"/>
                  <a:pt x="3981053" y="270867"/>
                  <a:pt x="3986510" y="270867"/>
                </a:cubicBezTo>
                <a:cubicBezTo>
                  <a:pt x="3992959" y="270867"/>
                  <a:pt x="3999656" y="273100"/>
                  <a:pt x="4006602" y="277565"/>
                </a:cubicBezTo>
                <a:cubicBezTo>
                  <a:pt x="4013547" y="282030"/>
                  <a:pt x="4020368" y="287363"/>
                  <a:pt x="4027066" y="293564"/>
                </a:cubicBezTo>
                <a:cubicBezTo>
                  <a:pt x="4033763" y="299765"/>
                  <a:pt x="4040088" y="306586"/>
                  <a:pt x="4046041" y="314028"/>
                </a:cubicBezTo>
                <a:cubicBezTo>
                  <a:pt x="4051994" y="321469"/>
                  <a:pt x="4057203" y="328166"/>
                  <a:pt x="4061668" y="334119"/>
                </a:cubicBezTo>
                <a:lnTo>
                  <a:pt x="4061668" y="200174"/>
                </a:lnTo>
                <a:close/>
                <a:moveTo>
                  <a:pt x="2711202" y="200174"/>
                </a:moveTo>
                <a:cubicBezTo>
                  <a:pt x="2730054" y="207616"/>
                  <a:pt x="2747665" y="216049"/>
                  <a:pt x="2764036" y="225475"/>
                </a:cubicBezTo>
                <a:cubicBezTo>
                  <a:pt x="2780407" y="234901"/>
                  <a:pt x="2794546" y="245567"/>
                  <a:pt x="2806452" y="257473"/>
                </a:cubicBezTo>
                <a:cubicBezTo>
                  <a:pt x="2818358" y="269379"/>
                  <a:pt x="2827660" y="282774"/>
                  <a:pt x="2834357" y="297657"/>
                </a:cubicBezTo>
                <a:cubicBezTo>
                  <a:pt x="2841054" y="312539"/>
                  <a:pt x="2844403" y="329158"/>
                  <a:pt x="2844403" y="347514"/>
                </a:cubicBezTo>
                <a:cubicBezTo>
                  <a:pt x="2844403" y="355451"/>
                  <a:pt x="2843659" y="364629"/>
                  <a:pt x="2842171" y="375047"/>
                </a:cubicBezTo>
                <a:cubicBezTo>
                  <a:pt x="2857053" y="386457"/>
                  <a:pt x="2868836" y="397743"/>
                  <a:pt x="2877517" y="408906"/>
                </a:cubicBezTo>
                <a:cubicBezTo>
                  <a:pt x="2886199" y="420068"/>
                  <a:pt x="2894260" y="431602"/>
                  <a:pt x="2901702" y="443508"/>
                </a:cubicBezTo>
                <a:lnTo>
                  <a:pt x="2901702" y="200174"/>
                </a:lnTo>
                <a:close/>
                <a:moveTo>
                  <a:pt x="807244" y="200174"/>
                </a:moveTo>
                <a:cubicBezTo>
                  <a:pt x="804763" y="200174"/>
                  <a:pt x="803275" y="201538"/>
                  <a:pt x="802779" y="204267"/>
                </a:cubicBezTo>
                <a:cubicBezTo>
                  <a:pt x="802283" y="206995"/>
                  <a:pt x="802035" y="209600"/>
                  <a:pt x="802035" y="212080"/>
                </a:cubicBezTo>
                <a:cubicBezTo>
                  <a:pt x="802035" y="220514"/>
                  <a:pt x="804763" y="229444"/>
                  <a:pt x="810220" y="238869"/>
                </a:cubicBezTo>
                <a:cubicBezTo>
                  <a:pt x="815678" y="248295"/>
                  <a:pt x="822623" y="257225"/>
                  <a:pt x="831056" y="265658"/>
                </a:cubicBezTo>
                <a:cubicBezTo>
                  <a:pt x="839490" y="274092"/>
                  <a:pt x="848792" y="281037"/>
                  <a:pt x="858962" y="286494"/>
                </a:cubicBezTo>
                <a:cubicBezTo>
                  <a:pt x="869131" y="291951"/>
                  <a:pt x="878681" y="294680"/>
                  <a:pt x="887611" y="294680"/>
                </a:cubicBezTo>
                <a:cubicBezTo>
                  <a:pt x="892572" y="294680"/>
                  <a:pt x="898029" y="293812"/>
                  <a:pt x="903982" y="292075"/>
                </a:cubicBezTo>
                <a:cubicBezTo>
                  <a:pt x="909935" y="290339"/>
                  <a:pt x="915640" y="287611"/>
                  <a:pt x="921097" y="283890"/>
                </a:cubicBezTo>
                <a:cubicBezTo>
                  <a:pt x="926554" y="280169"/>
                  <a:pt x="931143" y="275456"/>
                  <a:pt x="934864" y="269751"/>
                </a:cubicBezTo>
                <a:cubicBezTo>
                  <a:pt x="938584" y="264046"/>
                  <a:pt x="940445" y="257473"/>
                  <a:pt x="940445" y="250032"/>
                </a:cubicBezTo>
                <a:cubicBezTo>
                  <a:pt x="940445" y="249535"/>
                  <a:pt x="940321" y="249163"/>
                  <a:pt x="940073" y="248915"/>
                </a:cubicBezTo>
                <a:cubicBezTo>
                  <a:pt x="939825" y="248667"/>
                  <a:pt x="939701" y="248047"/>
                  <a:pt x="939701" y="247055"/>
                </a:cubicBezTo>
                <a:lnTo>
                  <a:pt x="939701" y="243334"/>
                </a:lnTo>
                <a:cubicBezTo>
                  <a:pt x="939701" y="233908"/>
                  <a:pt x="937840" y="226219"/>
                  <a:pt x="934120" y="220266"/>
                </a:cubicBezTo>
                <a:cubicBezTo>
                  <a:pt x="930399" y="214313"/>
                  <a:pt x="925810" y="208360"/>
                  <a:pt x="920353" y="202407"/>
                </a:cubicBezTo>
                <a:cubicBezTo>
                  <a:pt x="920353" y="202407"/>
                  <a:pt x="919609" y="201662"/>
                  <a:pt x="918120" y="200174"/>
                </a:cubicBezTo>
                <a:close/>
                <a:moveTo>
                  <a:pt x="235149" y="200174"/>
                </a:moveTo>
                <a:cubicBezTo>
                  <a:pt x="232668" y="200174"/>
                  <a:pt x="231056" y="201538"/>
                  <a:pt x="230312" y="204267"/>
                </a:cubicBezTo>
                <a:cubicBezTo>
                  <a:pt x="229568" y="206995"/>
                  <a:pt x="229196" y="209600"/>
                  <a:pt x="229196" y="212080"/>
                </a:cubicBezTo>
                <a:cubicBezTo>
                  <a:pt x="229196" y="220514"/>
                  <a:pt x="231924" y="229444"/>
                  <a:pt x="237381" y="238869"/>
                </a:cubicBezTo>
                <a:cubicBezTo>
                  <a:pt x="242838" y="248295"/>
                  <a:pt x="249908" y="257225"/>
                  <a:pt x="258589" y="265658"/>
                </a:cubicBezTo>
                <a:cubicBezTo>
                  <a:pt x="267271" y="274092"/>
                  <a:pt x="276573" y="281037"/>
                  <a:pt x="286495" y="286494"/>
                </a:cubicBezTo>
                <a:cubicBezTo>
                  <a:pt x="296416" y="291951"/>
                  <a:pt x="305842" y="294680"/>
                  <a:pt x="314772" y="294680"/>
                </a:cubicBezTo>
                <a:cubicBezTo>
                  <a:pt x="320229" y="294680"/>
                  <a:pt x="326058" y="293688"/>
                  <a:pt x="332259" y="291703"/>
                </a:cubicBezTo>
                <a:cubicBezTo>
                  <a:pt x="338460" y="289719"/>
                  <a:pt x="344165" y="286867"/>
                  <a:pt x="349374" y="283146"/>
                </a:cubicBezTo>
                <a:cubicBezTo>
                  <a:pt x="354583" y="279425"/>
                  <a:pt x="358924" y="274836"/>
                  <a:pt x="362397" y="269379"/>
                </a:cubicBezTo>
                <a:cubicBezTo>
                  <a:pt x="365869" y="263922"/>
                  <a:pt x="367606" y="257473"/>
                  <a:pt x="367606" y="250032"/>
                </a:cubicBezTo>
                <a:lnTo>
                  <a:pt x="367606" y="243334"/>
                </a:lnTo>
                <a:cubicBezTo>
                  <a:pt x="367606" y="233412"/>
                  <a:pt x="365993" y="225971"/>
                  <a:pt x="362769" y="221010"/>
                </a:cubicBezTo>
                <a:cubicBezTo>
                  <a:pt x="359544" y="216049"/>
                  <a:pt x="354955" y="210096"/>
                  <a:pt x="349002" y="203151"/>
                </a:cubicBezTo>
                <a:lnTo>
                  <a:pt x="349002" y="202407"/>
                </a:lnTo>
                <a:lnTo>
                  <a:pt x="347514" y="200174"/>
                </a:lnTo>
                <a:close/>
                <a:moveTo>
                  <a:pt x="2600325" y="164455"/>
                </a:moveTo>
                <a:lnTo>
                  <a:pt x="2619078" y="164455"/>
                </a:lnTo>
                <a:lnTo>
                  <a:pt x="2989362" y="164455"/>
                </a:lnTo>
                <a:lnTo>
                  <a:pt x="2992487" y="164455"/>
                </a:lnTo>
                <a:lnTo>
                  <a:pt x="3218706" y="164455"/>
                </a:lnTo>
                <a:lnTo>
                  <a:pt x="3239393" y="164455"/>
                </a:lnTo>
                <a:lnTo>
                  <a:pt x="3565475" y="164455"/>
                </a:lnTo>
                <a:lnTo>
                  <a:pt x="3591520" y="200174"/>
                </a:lnTo>
                <a:lnTo>
                  <a:pt x="3529757" y="200174"/>
                </a:lnTo>
                <a:lnTo>
                  <a:pt x="3529757" y="587127"/>
                </a:lnTo>
                <a:lnTo>
                  <a:pt x="3506688" y="566291"/>
                </a:lnTo>
                <a:cubicBezTo>
                  <a:pt x="3506688" y="542479"/>
                  <a:pt x="3502843" y="519162"/>
                  <a:pt x="3495154" y="496342"/>
                </a:cubicBezTo>
                <a:cubicBezTo>
                  <a:pt x="3487464" y="473522"/>
                  <a:pt x="3477295" y="452934"/>
                  <a:pt x="3464644" y="434578"/>
                </a:cubicBezTo>
                <a:cubicBezTo>
                  <a:pt x="3451994" y="416223"/>
                  <a:pt x="3437855" y="401092"/>
                  <a:pt x="3422228" y="389186"/>
                </a:cubicBezTo>
                <a:cubicBezTo>
                  <a:pt x="3406601" y="377280"/>
                  <a:pt x="3390850" y="370334"/>
                  <a:pt x="3374975" y="368350"/>
                </a:cubicBezTo>
                <a:cubicBezTo>
                  <a:pt x="3378448" y="374799"/>
                  <a:pt x="3380804" y="380628"/>
                  <a:pt x="3382045" y="385837"/>
                </a:cubicBezTo>
                <a:cubicBezTo>
                  <a:pt x="3383285" y="391046"/>
                  <a:pt x="3383905" y="396131"/>
                  <a:pt x="3383905" y="401092"/>
                </a:cubicBezTo>
                <a:cubicBezTo>
                  <a:pt x="3383905" y="409526"/>
                  <a:pt x="3382045" y="417339"/>
                  <a:pt x="3378324" y="424533"/>
                </a:cubicBezTo>
                <a:cubicBezTo>
                  <a:pt x="3374603" y="431726"/>
                  <a:pt x="3369766" y="437927"/>
                  <a:pt x="3363813" y="443136"/>
                </a:cubicBezTo>
                <a:cubicBezTo>
                  <a:pt x="3357860" y="448345"/>
                  <a:pt x="3351411" y="452314"/>
                  <a:pt x="3344466" y="455042"/>
                </a:cubicBezTo>
                <a:cubicBezTo>
                  <a:pt x="3337520" y="457771"/>
                  <a:pt x="3330823" y="459135"/>
                  <a:pt x="3324374" y="459135"/>
                </a:cubicBezTo>
                <a:cubicBezTo>
                  <a:pt x="3314452" y="459135"/>
                  <a:pt x="3305398" y="457275"/>
                  <a:pt x="3297213" y="453554"/>
                </a:cubicBezTo>
                <a:cubicBezTo>
                  <a:pt x="3289027" y="449833"/>
                  <a:pt x="3282082" y="444748"/>
                  <a:pt x="3276377" y="438299"/>
                </a:cubicBezTo>
                <a:cubicBezTo>
                  <a:pt x="3270671" y="431850"/>
                  <a:pt x="3266331" y="424657"/>
                  <a:pt x="3263354" y="416719"/>
                </a:cubicBezTo>
                <a:cubicBezTo>
                  <a:pt x="3260378" y="408782"/>
                  <a:pt x="3258889" y="400348"/>
                  <a:pt x="3258889" y="391418"/>
                </a:cubicBezTo>
                <a:cubicBezTo>
                  <a:pt x="3258889" y="379016"/>
                  <a:pt x="3261370" y="367978"/>
                  <a:pt x="3266331" y="358304"/>
                </a:cubicBezTo>
                <a:cubicBezTo>
                  <a:pt x="3271291" y="348630"/>
                  <a:pt x="3277989" y="340569"/>
                  <a:pt x="3286423" y="334119"/>
                </a:cubicBezTo>
                <a:cubicBezTo>
                  <a:pt x="3294856" y="327670"/>
                  <a:pt x="3304530" y="322833"/>
                  <a:pt x="3315444" y="319609"/>
                </a:cubicBezTo>
                <a:cubicBezTo>
                  <a:pt x="3326358" y="316384"/>
                  <a:pt x="3338016" y="314772"/>
                  <a:pt x="3350419" y="314772"/>
                </a:cubicBezTo>
                <a:cubicBezTo>
                  <a:pt x="3360340" y="314772"/>
                  <a:pt x="3371378" y="316508"/>
                  <a:pt x="3383533" y="319981"/>
                </a:cubicBezTo>
                <a:cubicBezTo>
                  <a:pt x="3395687" y="323453"/>
                  <a:pt x="3408090" y="329034"/>
                  <a:pt x="3420740" y="336724"/>
                </a:cubicBezTo>
                <a:cubicBezTo>
                  <a:pt x="3433390" y="344413"/>
                  <a:pt x="3445792" y="354583"/>
                  <a:pt x="3457947" y="367234"/>
                </a:cubicBezTo>
                <a:cubicBezTo>
                  <a:pt x="3470101" y="379884"/>
                  <a:pt x="3480891" y="395387"/>
                  <a:pt x="3490317" y="413742"/>
                </a:cubicBezTo>
                <a:lnTo>
                  <a:pt x="3490317" y="200174"/>
                </a:lnTo>
                <a:lnTo>
                  <a:pt x="3266926" y="200174"/>
                </a:lnTo>
                <a:lnTo>
                  <a:pt x="3255764" y="200174"/>
                </a:lnTo>
                <a:cubicBezTo>
                  <a:pt x="3232944" y="204143"/>
                  <a:pt x="3211239" y="213197"/>
                  <a:pt x="3190652" y="227335"/>
                </a:cubicBezTo>
                <a:cubicBezTo>
                  <a:pt x="3170064" y="241474"/>
                  <a:pt x="3150344" y="261938"/>
                  <a:pt x="3131492" y="288727"/>
                </a:cubicBezTo>
                <a:cubicBezTo>
                  <a:pt x="3126531" y="297160"/>
                  <a:pt x="3121819" y="305594"/>
                  <a:pt x="3117354" y="314028"/>
                </a:cubicBezTo>
                <a:cubicBezTo>
                  <a:pt x="3112889" y="322461"/>
                  <a:pt x="3108920" y="331639"/>
                  <a:pt x="3105448" y="341561"/>
                </a:cubicBezTo>
                <a:cubicBezTo>
                  <a:pt x="3101975" y="351483"/>
                  <a:pt x="3099122" y="362521"/>
                  <a:pt x="3096890" y="374675"/>
                </a:cubicBezTo>
                <a:cubicBezTo>
                  <a:pt x="3094658" y="386829"/>
                  <a:pt x="3093541" y="400348"/>
                  <a:pt x="3093541" y="415231"/>
                </a:cubicBezTo>
                <a:cubicBezTo>
                  <a:pt x="3093541" y="426145"/>
                  <a:pt x="3095153" y="438051"/>
                  <a:pt x="3098378" y="450950"/>
                </a:cubicBezTo>
                <a:cubicBezTo>
                  <a:pt x="3101603" y="463848"/>
                  <a:pt x="3106192" y="476622"/>
                  <a:pt x="3112145" y="489273"/>
                </a:cubicBezTo>
                <a:cubicBezTo>
                  <a:pt x="3118098" y="501923"/>
                  <a:pt x="3125415" y="513457"/>
                  <a:pt x="3134097" y="523875"/>
                </a:cubicBezTo>
                <a:cubicBezTo>
                  <a:pt x="3142778" y="534293"/>
                  <a:pt x="3152824" y="542479"/>
                  <a:pt x="3164235" y="548432"/>
                </a:cubicBezTo>
                <a:cubicBezTo>
                  <a:pt x="3162250" y="544463"/>
                  <a:pt x="3161010" y="540494"/>
                  <a:pt x="3160514" y="536526"/>
                </a:cubicBezTo>
                <a:cubicBezTo>
                  <a:pt x="3160018" y="532557"/>
                  <a:pt x="3159770" y="528588"/>
                  <a:pt x="3159770" y="524619"/>
                </a:cubicBezTo>
                <a:cubicBezTo>
                  <a:pt x="3159770" y="513209"/>
                  <a:pt x="3162622" y="503535"/>
                  <a:pt x="3168327" y="495598"/>
                </a:cubicBezTo>
                <a:cubicBezTo>
                  <a:pt x="3174032" y="487660"/>
                  <a:pt x="3182342" y="483444"/>
                  <a:pt x="3193256" y="482948"/>
                </a:cubicBezTo>
                <a:cubicBezTo>
                  <a:pt x="3200698" y="482948"/>
                  <a:pt x="3207519" y="484188"/>
                  <a:pt x="3213720" y="486668"/>
                </a:cubicBezTo>
                <a:cubicBezTo>
                  <a:pt x="3219921" y="489149"/>
                  <a:pt x="3225254" y="492621"/>
                  <a:pt x="3229719" y="497086"/>
                </a:cubicBezTo>
                <a:cubicBezTo>
                  <a:pt x="3234184" y="501551"/>
                  <a:pt x="3237780" y="506760"/>
                  <a:pt x="3240509" y="512713"/>
                </a:cubicBezTo>
                <a:cubicBezTo>
                  <a:pt x="3243237" y="518666"/>
                  <a:pt x="3244602" y="524619"/>
                  <a:pt x="3244602" y="530573"/>
                </a:cubicBezTo>
                <a:cubicBezTo>
                  <a:pt x="3244602" y="536030"/>
                  <a:pt x="3243486" y="541611"/>
                  <a:pt x="3241253" y="547316"/>
                </a:cubicBezTo>
                <a:cubicBezTo>
                  <a:pt x="3239021" y="553021"/>
                  <a:pt x="3235548" y="558354"/>
                  <a:pt x="3230835" y="563315"/>
                </a:cubicBezTo>
                <a:cubicBezTo>
                  <a:pt x="3226122" y="568276"/>
                  <a:pt x="3219921" y="572244"/>
                  <a:pt x="3212232" y="575221"/>
                </a:cubicBezTo>
                <a:cubicBezTo>
                  <a:pt x="3204542" y="578198"/>
                  <a:pt x="3195240" y="579686"/>
                  <a:pt x="3184326" y="579686"/>
                </a:cubicBezTo>
                <a:cubicBezTo>
                  <a:pt x="3169444" y="579686"/>
                  <a:pt x="3154437" y="576089"/>
                  <a:pt x="3139306" y="568896"/>
                </a:cubicBezTo>
                <a:cubicBezTo>
                  <a:pt x="3124175" y="561702"/>
                  <a:pt x="3110532" y="550788"/>
                  <a:pt x="3098378" y="536154"/>
                </a:cubicBezTo>
                <a:cubicBezTo>
                  <a:pt x="3086224" y="521519"/>
                  <a:pt x="3076054" y="503039"/>
                  <a:pt x="3067868" y="480715"/>
                </a:cubicBezTo>
                <a:cubicBezTo>
                  <a:pt x="3059683" y="458391"/>
                  <a:pt x="3055342" y="431850"/>
                  <a:pt x="3054846" y="401092"/>
                </a:cubicBezTo>
                <a:cubicBezTo>
                  <a:pt x="3053854" y="355451"/>
                  <a:pt x="3061295" y="316012"/>
                  <a:pt x="3077170" y="282774"/>
                </a:cubicBezTo>
                <a:cubicBezTo>
                  <a:pt x="3093045" y="249535"/>
                  <a:pt x="3113633" y="222002"/>
                  <a:pt x="3138934" y="200174"/>
                </a:cubicBezTo>
                <a:lnTo>
                  <a:pt x="3020020" y="200174"/>
                </a:lnTo>
                <a:lnTo>
                  <a:pt x="3014662" y="200174"/>
                </a:lnTo>
                <a:lnTo>
                  <a:pt x="2940397" y="200174"/>
                </a:lnTo>
                <a:lnTo>
                  <a:pt x="2940397" y="588616"/>
                </a:lnTo>
                <a:lnTo>
                  <a:pt x="2917329" y="563315"/>
                </a:lnTo>
                <a:cubicBezTo>
                  <a:pt x="2917329" y="555377"/>
                  <a:pt x="2915096" y="544091"/>
                  <a:pt x="2910632" y="529456"/>
                </a:cubicBezTo>
                <a:cubicBezTo>
                  <a:pt x="2906167" y="514822"/>
                  <a:pt x="2899965" y="499815"/>
                  <a:pt x="2892028" y="484436"/>
                </a:cubicBezTo>
                <a:cubicBezTo>
                  <a:pt x="2884090" y="469057"/>
                  <a:pt x="2874665" y="454918"/>
                  <a:pt x="2863751" y="442020"/>
                </a:cubicBezTo>
                <a:cubicBezTo>
                  <a:pt x="2852837" y="429121"/>
                  <a:pt x="2840930" y="420440"/>
                  <a:pt x="2828032" y="415975"/>
                </a:cubicBezTo>
                <a:cubicBezTo>
                  <a:pt x="2825551" y="424905"/>
                  <a:pt x="2821707" y="432966"/>
                  <a:pt x="2816498" y="440159"/>
                </a:cubicBezTo>
                <a:cubicBezTo>
                  <a:pt x="2811289" y="447353"/>
                  <a:pt x="2805459" y="453554"/>
                  <a:pt x="2799010" y="458763"/>
                </a:cubicBezTo>
                <a:cubicBezTo>
                  <a:pt x="2792561" y="463972"/>
                  <a:pt x="2785616" y="468065"/>
                  <a:pt x="2778175" y="471041"/>
                </a:cubicBezTo>
                <a:cubicBezTo>
                  <a:pt x="2770734" y="474018"/>
                  <a:pt x="2763540" y="475506"/>
                  <a:pt x="2756594" y="475506"/>
                </a:cubicBezTo>
                <a:cubicBezTo>
                  <a:pt x="2738735" y="475506"/>
                  <a:pt x="2723357" y="469553"/>
                  <a:pt x="2710458" y="457647"/>
                </a:cubicBezTo>
                <a:cubicBezTo>
                  <a:pt x="2697559" y="445741"/>
                  <a:pt x="2691111" y="431602"/>
                  <a:pt x="2691111" y="415231"/>
                </a:cubicBezTo>
                <a:cubicBezTo>
                  <a:pt x="2691111" y="408782"/>
                  <a:pt x="2692474" y="401588"/>
                  <a:pt x="2695204" y="393651"/>
                </a:cubicBezTo>
                <a:cubicBezTo>
                  <a:pt x="2697931" y="385713"/>
                  <a:pt x="2702396" y="378396"/>
                  <a:pt x="2708597" y="371699"/>
                </a:cubicBezTo>
                <a:cubicBezTo>
                  <a:pt x="2714799" y="365001"/>
                  <a:pt x="2722612" y="359296"/>
                  <a:pt x="2732038" y="354583"/>
                </a:cubicBezTo>
                <a:cubicBezTo>
                  <a:pt x="2741464" y="349870"/>
                  <a:pt x="2752874" y="347514"/>
                  <a:pt x="2766269" y="347514"/>
                </a:cubicBezTo>
                <a:cubicBezTo>
                  <a:pt x="2771725" y="347514"/>
                  <a:pt x="2776934" y="347762"/>
                  <a:pt x="2781896" y="348258"/>
                </a:cubicBezTo>
                <a:cubicBezTo>
                  <a:pt x="2786856" y="348754"/>
                  <a:pt x="2792313" y="349746"/>
                  <a:pt x="2798266" y="351235"/>
                </a:cubicBezTo>
                <a:cubicBezTo>
                  <a:pt x="2800250" y="349746"/>
                  <a:pt x="2801739" y="347018"/>
                  <a:pt x="2802731" y="343049"/>
                </a:cubicBezTo>
                <a:cubicBezTo>
                  <a:pt x="2803723" y="339080"/>
                  <a:pt x="2804219" y="334615"/>
                  <a:pt x="2804219" y="329655"/>
                </a:cubicBezTo>
                <a:cubicBezTo>
                  <a:pt x="2804219" y="314276"/>
                  <a:pt x="2800127" y="301501"/>
                  <a:pt x="2791941" y="291331"/>
                </a:cubicBezTo>
                <a:cubicBezTo>
                  <a:pt x="2783756" y="281161"/>
                  <a:pt x="2773462" y="272852"/>
                  <a:pt x="2761060" y="266403"/>
                </a:cubicBezTo>
                <a:cubicBezTo>
                  <a:pt x="2748657" y="259953"/>
                  <a:pt x="2735263" y="254868"/>
                  <a:pt x="2720876" y="251148"/>
                </a:cubicBezTo>
                <a:cubicBezTo>
                  <a:pt x="2706489" y="247427"/>
                  <a:pt x="2693095" y="244326"/>
                  <a:pt x="2680693" y="241846"/>
                </a:cubicBezTo>
                <a:cubicBezTo>
                  <a:pt x="2673251" y="240358"/>
                  <a:pt x="2666305" y="238993"/>
                  <a:pt x="2659856" y="237753"/>
                </a:cubicBezTo>
                <a:cubicBezTo>
                  <a:pt x="2653407" y="236513"/>
                  <a:pt x="2647454" y="234901"/>
                  <a:pt x="2641997" y="232916"/>
                </a:cubicBezTo>
                <a:lnTo>
                  <a:pt x="2630759" y="202011"/>
                </a:lnTo>
                <a:lnTo>
                  <a:pt x="2624310" y="203383"/>
                </a:lnTo>
                <a:cubicBezTo>
                  <a:pt x="2606125" y="208313"/>
                  <a:pt x="2589126" y="216173"/>
                  <a:pt x="2573313" y="226963"/>
                </a:cubicBezTo>
                <a:cubicBezTo>
                  <a:pt x="2552229" y="241350"/>
                  <a:pt x="2532261" y="261938"/>
                  <a:pt x="2513410" y="288727"/>
                </a:cubicBezTo>
                <a:cubicBezTo>
                  <a:pt x="2508448" y="297160"/>
                  <a:pt x="2503736" y="305594"/>
                  <a:pt x="2499271" y="314028"/>
                </a:cubicBezTo>
                <a:cubicBezTo>
                  <a:pt x="2494807" y="322461"/>
                  <a:pt x="2490837" y="331639"/>
                  <a:pt x="2487365" y="341561"/>
                </a:cubicBezTo>
                <a:cubicBezTo>
                  <a:pt x="2483892" y="351483"/>
                  <a:pt x="2481039" y="362521"/>
                  <a:pt x="2478807" y="374675"/>
                </a:cubicBezTo>
                <a:cubicBezTo>
                  <a:pt x="2476575" y="386829"/>
                  <a:pt x="2475458" y="400348"/>
                  <a:pt x="2475458" y="415231"/>
                </a:cubicBezTo>
                <a:cubicBezTo>
                  <a:pt x="2475458" y="426145"/>
                  <a:pt x="2477071" y="438051"/>
                  <a:pt x="2480295" y="450950"/>
                </a:cubicBezTo>
                <a:cubicBezTo>
                  <a:pt x="2483520" y="463848"/>
                  <a:pt x="2488109" y="476622"/>
                  <a:pt x="2494062" y="489273"/>
                </a:cubicBezTo>
                <a:cubicBezTo>
                  <a:pt x="2500015" y="501923"/>
                  <a:pt x="2507332" y="513457"/>
                  <a:pt x="2516014" y="523875"/>
                </a:cubicBezTo>
                <a:cubicBezTo>
                  <a:pt x="2524696" y="534293"/>
                  <a:pt x="2534741" y="542479"/>
                  <a:pt x="2546152" y="548432"/>
                </a:cubicBezTo>
                <a:cubicBezTo>
                  <a:pt x="2544167" y="544463"/>
                  <a:pt x="2542927" y="540494"/>
                  <a:pt x="2542431" y="536526"/>
                </a:cubicBezTo>
                <a:cubicBezTo>
                  <a:pt x="2541935" y="532557"/>
                  <a:pt x="2541687" y="528588"/>
                  <a:pt x="2541687" y="524619"/>
                </a:cubicBezTo>
                <a:cubicBezTo>
                  <a:pt x="2541687" y="513209"/>
                  <a:pt x="2544539" y="503535"/>
                  <a:pt x="2550244" y="495598"/>
                </a:cubicBezTo>
                <a:cubicBezTo>
                  <a:pt x="2555949" y="487660"/>
                  <a:pt x="2564259" y="483444"/>
                  <a:pt x="2575173" y="482948"/>
                </a:cubicBezTo>
                <a:cubicBezTo>
                  <a:pt x="2582615" y="482948"/>
                  <a:pt x="2589436" y="484188"/>
                  <a:pt x="2595637" y="486668"/>
                </a:cubicBezTo>
                <a:cubicBezTo>
                  <a:pt x="2601838" y="489149"/>
                  <a:pt x="2607171" y="492621"/>
                  <a:pt x="2611636" y="497086"/>
                </a:cubicBezTo>
                <a:cubicBezTo>
                  <a:pt x="2616101" y="501551"/>
                  <a:pt x="2619697" y="506760"/>
                  <a:pt x="2622426" y="512713"/>
                </a:cubicBezTo>
                <a:cubicBezTo>
                  <a:pt x="2625154" y="518666"/>
                  <a:pt x="2626519" y="524619"/>
                  <a:pt x="2626519" y="530573"/>
                </a:cubicBezTo>
                <a:cubicBezTo>
                  <a:pt x="2626519" y="536030"/>
                  <a:pt x="2625403" y="541611"/>
                  <a:pt x="2623170" y="547316"/>
                </a:cubicBezTo>
                <a:cubicBezTo>
                  <a:pt x="2620938" y="553021"/>
                  <a:pt x="2617465" y="558354"/>
                  <a:pt x="2612753" y="563315"/>
                </a:cubicBezTo>
                <a:cubicBezTo>
                  <a:pt x="2608039" y="568276"/>
                  <a:pt x="2601838" y="572244"/>
                  <a:pt x="2594149" y="575221"/>
                </a:cubicBezTo>
                <a:cubicBezTo>
                  <a:pt x="2586459" y="578198"/>
                  <a:pt x="2577157" y="579686"/>
                  <a:pt x="2566244" y="579686"/>
                </a:cubicBezTo>
                <a:cubicBezTo>
                  <a:pt x="2551361" y="579686"/>
                  <a:pt x="2536354" y="576089"/>
                  <a:pt x="2521223" y="568896"/>
                </a:cubicBezTo>
                <a:cubicBezTo>
                  <a:pt x="2506092" y="561702"/>
                  <a:pt x="2492449" y="550788"/>
                  <a:pt x="2480295" y="536154"/>
                </a:cubicBezTo>
                <a:cubicBezTo>
                  <a:pt x="2468141" y="521519"/>
                  <a:pt x="2457971" y="503039"/>
                  <a:pt x="2449785" y="480715"/>
                </a:cubicBezTo>
                <a:cubicBezTo>
                  <a:pt x="2441600" y="458391"/>
                  <a:pt x="2437259" y="431850"/>
                  <a:pt x="2436763" y="401092"/>
                </a:cubicBezTo>
                <a:cubicBezTo>
                  <a:pt x="2436267" y="376783"/>
                  <a:pt x="2438623" y="353839"/>
                  <a:pt x="2443832" y="332259"/>
                </a:cubicBezTo>
                <a:cubicBezTo>
                  <a:pt x="2449041" y="310679"/>
                  <a:pt x="2456234" y="290959"/>
                  <a:pt x="2465413" y="273100"/>
                </a:cubicBezTo>
                <a:cubicBezTo>
                  <a:pt x="2474590" y="255241"/>
                  <a:pt x="2485380" y="239117"/>
                  <a:pt x="2497783" y="224731"/>
                </a:cubicBezTo>
                <a:cubicBezTo>
                  <a:pt x="2510184" y="210344"/>
                  <a:pt x="2523579" y="197694"/>
                  <a:pt x="2537967" y="186780"/>
                </a:cubicBezTo>
                <a:cubicBezTo>
                  <a:pt x="2543919" y="183307"/>
                  <a:pt x="2549376" y="180082"/>
                  <a:pt x="2554338" y="177106"/>
                </a:cubicBezTo>
                <a:cubicBezTo>
                  <a:pt x="2559298" y="174129"/>
                  <a:pt x="2564755" y="171773"/>
                  <a:pt x="2570708" y="170036"/>
                </a:cubicBezTo>
                <a:cubicBezTo>
                  <a:pt x="2576662" y="168300"/>
                  <a:pt x="2583483" y="166936"/>
                  <a:pt x="2591172" y="165944"/>
                </a:cubicBezTo>
                <a:lnTo>
                  <a:pt x="2600988" y="165420"/>
                </a:lnTo>
                <a:close/>
                <a:moveTo>
                  <a:pt x="6133058" y="91530"/>
                </a:moveTo>
                <a:cubicBezTo>
                  <a:pt x="6142980" y="97483"/>
                  <a:pt x="6150546" y="106660"/>
                  <a:pt x="6155755" y="119063"/>
                </a:cubicBezTo>
                <a:cubicBezTo>
                  <a:pt x="6160963" y="131465"/>
                  <a:pt x="6164808" y="142627"/>
                  <a:pt x="6167289" y="152549"/>
                </a:cubicBezTo>
                <a:lnTo>
                  <a:pt x="6171009" y="164455"/>
                </a:lnTo>
                <a:lnTo>
                  <a:pt x="6219825" y="164455"/>
                </a:lnTo>
                <a:lnTo>
                  <a:pt x="6226820" y="164455"/>
                </a:lnTo>
                <a:lnTo>
                  <a:pt x="6681936" y="164455"/>
                </a:lnTo>
                <a:lnTo>
                  <a:pt x="6709470" y="200174"/>
                </a:lnTo>
                <a:lnTo>
                  <a:pt x="6510040" y="200174"/>
                </a:lnTo>
                <a:lnTo>
                  <a:pt x="6510040" y="216545"/>
                </a:lnTo>
                <a:cubicBezTo>
                  <a:pt x="6533852" y="220514"/>
                  <a:pt x="6554688" y="227211"/>
                  <a:pt x="6572548" y="236637"/>
                </a:cubicBezTo>
                <a:cubicBezTo>
                  <a:pt x="6590407" y="246063"/>
                  <a:pt x="6605414" y="257101"/>
                  <a:pt x="6617568" y="269751"/>
                </a:cubicBezTo>
                <a:cubicBezTo>
                  <a:pt x="6629722" y="282402"/>
                  <a:pt x="6638776" y="296044"/>
                  <a:pt x="6644729" y="310679"/>
                </a:cubicBezTo>
                <a:cubicBezTo>
                  <a:pt x="6650682" y="325314"/>
                  <a:pt x="6653659" y="339824"/>
                  <a:pt x="6653659" y="354211"/>
                </a:cubicBezTo>
                <a:cubicBezTo>
                  <a:pt x="6653659" y="362645"/>
                  <a:pt x="6652295" y="371947"/>
                  <a:pt x="6649566" y="382116"/>
                </a:cubicBezTo>
                <a:cubicBezTo>
                  <a:pt x="6646837" y="392286"/>
                  <a:pt x="6642745" y="402084"/>
                  <a:pt x="6637288" y="411510"/>
                </a:cubicBezTo>
                <a:cubicBezTo>
                  <a:pt x="6631831" y="420936"/>
                  <a:pt x="6625010" y="428749"/>
                  <a:pt x="6616824" y="434950"/>
                </a:cubicBezTo>
                <a:cubicBezTo>
                  <a:pt x="6608638" y="441152"/>
                  <a:pt x="6599088" y="444252"/>
                  <a:pt x="6588175" y="444252"/>
                </a:cubicBezTo>
                <a:cubicBezTo>
                  <a:pt x="6577757" y="444252"/>
                  <a:pt x="6567586" y="440408"/>
                  <a:pt x="6557665" y="432718"/>
                </a:cubicBezTo>
                <a:cubicBezTo>
                  <a:pt x="6547743" y="425029"/>
                  <a:pt x="6542782" y="414239"/>
                  <a:pt x="6542782" y="400348"/>
                </a:cubicBezTo>
                <a:cubicBezTo>
                  <a:pt x="6542782" y="395883"/>
                  <a:pt x="6543650" y="390922"/>
                  <a:pt x="6545387" y="385465"/>
                </a:cubicBezTo>
                <a:cubicBezTo>
                  <a:pt x="6547122" y="380008"/>
                  <a:pt x="6549851" y="374799"/>
                  <a:pt x="6553572" y="369838"/>
                </a:cubicBezTo>
                <a:cubicBezTo>
                  <a:pt x="6557293" y="364877"/>
                  <a:pt x="6562005" y="360784"/>
                  <a:pt x="6567711" y="357560"/>
                </a:cubicBezTo>
                <a:cubicBezTo>
                  <a:pt x="6573416" y="354335"/>
                  <a:pt x="6579989" y="352723"/>
                  <a:pt x="6587430" y="352723"/>
                </a:cubicBezTo>
                <a:cubicBezTo>
                  <a:pt x="6591399" y="352723"/>
                  <a:pt x="6595864" y="353591"/>
                  <a:pt x="6600825" y="355327"/>
                </a:cubicBezTo>
                <a:cubicBezTo>
                  <a:pt x="6605786" y="357064"/>
                  <a:pt x="6610251" y="358676"/>
                  <a:pt x="6614220" y="360164"/>
                </a:cubicBezTo>
                <a:cubicBezTo>
                  <a:pt x="6617692" y="353219"/>
                  <a:pt x="6619429" y="345778"/>
                  <a:pt x="6619429" y="337840"/>
                </a:cubicBezTo>
                <a:cubicBezTo>
                  <a:pt x="6619429" y="328414"/>
                  <a:pt x="6616204" y="319485"/>
                  <a:pt x="6609755" y="311051"/>
                </a:cubicBezTo>
                <a:cubicBezTo>
                  <a:pt x="6603305" y="302617"/>
                  <a:pt x="6594872" y="295300"/>
                  <a:pt x="6584454" y="289099"/>
                </a:cubicBezTo>
                <a:cubicBezTo>
                  <a:pt x="6574036" y="282898"/>
                  <a:pt x="6562377" y="278061"/>
                  <a:pt x="6549479" y="274588"/>
                </a:cubicBezTo>
                <a:cubicBezTo>
                  <a:pt x="6536581" y="271116"/>
                  <a:pt x="6523930" y="269379"/>
                  <a:pt x="6511528" y="269379"/>
                </a:cubicBezTo>
                <a:lnTo>
                  <a:pt x="6510040" y="269379"/>
                </a:lnTo>
                <a:lnTo>
                  <a:pt x="6510040" y="586383"/>
                </a:lnTo>
                <a:lnTo>
                  <a:pt x="6486227" y="569268"/>
                </a:lnTo>
                <a:cubicBezTo>
                  <a:pt x="6468864" y="513705"/>
                  <a:pt x="6443811" y="471909"/>
                  <a:pt x="6411069" y="443880"/>
                </a:cubicBezTo>
                <a:cubicBezTo>
                  <a:pt x="6378327" y="415851"/>
                  <a:pt x="6341120" y="399108"/>
                  <a:pt x="6299448" y="393651"/>
                </a:cubicBezTo>
                <a:lnTo>
                  <a:pt x="6260009" y="342305"/>
                </a:lnTo>
                <a:lnTo>
                  <a:pt x="6470600" y="221010"/>
                </a:lnTo>
                <a:lnTo>
                  <a:pt x="6470600" y="200174"/>
                </a:lnTo>
                <a:lnTo>
                  <a:pt x="6255097" y="200174"/>
                </a:lnTo>
                <a:lnTo>
                  <a:pt x="6244382" y="200174"/>
                </a:lnTo>
                <a:lnTo>
                  <a:pt x="6171754" y="200174"/>
                </a:lnTo>
                <a:lnTo>
                  <a:pt x="6171754" y="587127"/>
                </a:lnTo>
                <a:lnTo>
                  <a:pt x="6133058" y="551409"/>
                </a:lnTo>
                <a:lnTo>
                  <a:pt x="6133058" y="258217"/>
                </a:lnTo>
                <a:cubicBezTo>
                  <a:pt x="6133058" y="254744"/>
                  <a:pt x="6131694" y="250032"/>
                  <a:pt x="6128965" y="244078"/>
                </a:cubicBezTo>
                <a:cubicBezTo>
                  <a:pt x="6126237" y="238125"/>
                  <a:pt x="6122888" y="232172"/>
                  <a:pt x="6118920" y="226219"/>
                </a:cubicBezTo>
                <a:cubicBezTo>
                  <a:pt x="6114951" y="220266"/>
                  <a:pt x="6110858" y="214809"/>
                  <a:pt x="6106641" y="209848"/>
                </a:cubicBezTo>
                <a:cubicBezTo>
                  <a:pt x="6102424" y="204887"/>
                  <a:pt x="6098580" y="201662"/>
                  <a:pt x="6095107" y="200174"/>
                </a:cubicBezTo>
                <a:lnTo>
                  <a:pt x="6091982" y="200174"/>
                </a:lnTo>
                <a:lnTo>
                  <a:pt x="6062365" y="200174"/>
                </a:lnTo>
                <a:lnTo>
                  <a:pt x="6029474" y="200174"/>
                </a:lnTo>
                <a:lnTo>
                  <a:pt x="6029474" y="586383"/>
                </a:lnTo>
                <a:lnTo>
                  <a:pt x="6006405" y="567780"/>
                </a:lnTo>
                <a:lnTo>
                  <a:pt x="6001941" y="560338"/>
                </a:lnTo>
                <a:lnTo>
                  <a:pt x="6001941" y="561082"/>
                </a:lnTo>
                <a:cubicBezTo>
                  <a:pt x="5998964" y="555625"/>
                  <a:pt x="5993879" y="547688"/>
                  <a:pt x="5986686" y="537270"/>
                </a:cubicBezTo>
                <a:cubicBezTo>
                  <a:pt x="5979493" y="526852"/>
                  <a:pt x="5970191" y="515938"/>
                  <a:pt x="5958780" y="504528"/>
                </a:cubicBezTo>
                <a:lnTo>
                  <a:pt x="5959525" y="504528"/>
                </a:lnTo>
                <a:cubicBezTo>
                  <a:pt x="5932240" y="478235"/>
                  <a:pt x="5904954" y="459631"/>
                  <a:pt x="5877669" y="448717"/>
                </a:cubicBezTo>
                <a:cubicBezTo>
                  <a:pt x="5850384" y="437803"/>
                  <a:pt x="5820866" y="432346"/>
                  <a:pt x="5789116" y="432346"/>
                </a:cubicBezTo>
                <a:lnTo>
                  <a:pt x="5777954" y="432346"/>
                </a:lnTo>
                <a:lnTo>
                  <a:pt x="5723632" y="360164"/>
                </a:lnTo>
                <a:cubicBezTo>
                  <a:pt x="5735538" y="361157"/>
                  <a:pt x="5745708" y="362149"/>
                  <a:pt x="5754142" y="363141"/>
                </a:cubicBezTo>
                <a:cubicBezTo>
                  <a:pt x="5762576" y="364133"/>
                  <a:pt x="5769521" y="364629"/>
                  <a:pt x="5774978" y="364629"/>
                </a:cubicBezTo>
                <a:cubicBezTo>
                  <a:pt x="5793333" y="364629"/>
                  <a:pt x="5811069" y="362397"/>
                  <a:pt x="5828184" y="357932"/>
                </a:cubicBezTo>
                <a:cubicBezTo>
                  <a:pt x="5845299" y="353467"/>
                  <a:pt x="5860554" y="347018"/>
                  <a:pt x="5873948" y="338584"/>
                </a:cubicBezTo>
                <a:cubicBezTo>
                  <a:pt x="5887343" y="330151"/>
                  <a:pt x="5898009" y="319609"/>
                  <a:pt x="5905947" y="306958"/>
                </a:cubicBezTo>
                <a:cubicBezTo>
                  <a:pt x="5913884" y="294308"/>
                  <a:pt x="5917853" y="279797"/>
                  <a:pt x="5917853" y="263426"/>
                </a:cubicBezTo>
                <a:cubicBezTo>
                  <a:pt x="5917853" y="255985"/>
                  <a:pt x="5916737" y="248667"/>
                  <a:pt x="5914504" y="241474"/>
                </a:cubicBezTo>
                <a:cubicBezTo>
                  <a:pt x="5912272" y="234281"/>
                  <a:pt x="5908799" y="227831"/>
                  <a:pt x="5904086" y="222126"/>
                </a:cubicBezTo>
                <a:cubicBezTo>
                  <a:pt x="5899373" y="216421"/>
                  <a:pt x="5893296" y="211832"/>
                  <a:pt x="5885855" y="208360"/>
                </a:cubicBezTo>
                <a:cubicBezTo>
                  <a:pt x="5878413" y="204887"/>
                  <a:pt x="5869484" y="203151"/>
                  <a:pt x="5859066" y="203151"/>
                </a:cubicBezTo>
                <a:cubicBezTo>
                  <a:pt x="5848648" y="203151"/>
                  <a:pt x="5838477" y="205011"/>
                  <a:pt x="5828556" y="208732"/>
                </a:cubicBezTo>
                <a:cubicBezTo>
                  <a:pt x="5818634" y="212452"/>
                  <a:pt x="5810200" y="217785"/>
                  <a:pt x="5803255" y="224731"/>
                </a:cubicBezTo>
                <a:cubicBezTo>
                  <a:pt x="5809704" y="228203"/>
                  <a:pt x="5815533" y="233040"/>
                  <a:pt x="5820742" y="239241"/>
                </a:cubicBezTo>
                <a:cubicBezTo>
                  <a:pt x="5825951" y="245443"/>
                  <a:pt x="5828556" y="253256"/>
                  <a:pt x="5828556" y="262682"/>
                </a:cubicBezTo>
                <a:cubicBezTo>
                  <a:pt x="5828556" y="267147"/>
                  <a:pt x="5827440" y="272108"/>
                  <a:pt x="5825207" y="277565"/>
                </a:cubicBezTo>
                <a:cubicBezTo>
                  <a:pt x="5822975" y="283022"/>
                  <a:pt x="5819626" y="287983"/>
                  <a:pt x="5815161" y="292448"/>
                </a:cubicBezTo>
                <a:cubicBezTo>
                  <a:pt x="5810697" y="296912"/>
                  <a:pt x="5805115" y="300757"/>
                  <a:pt x="5798418" y="303982"/>
                </a:cubicBezTo>
                <a:cubicBezTo>
                  <a:pt x="5791721" y="307206"/>
                  <a:pt x="5783907" y="308819"/>
                  <a:pt x="5774978" y="308819"/>
                </a:cubicBezTo>
                <a:cubicBezTo>
                  <a:pt x="5760591" y="308819"/>
                  <a:pt x="5749429" y="303982"/>
                  <a:pt x="5741491" y="294308"/>
                </a:cubicBezTo>
                <a:cubicBezTo>
                  <a:pt x="5733554" y="284634"/>
                  <a:pt x="5729585" y="271860"/>
                  <a:pt x="5729585" y="255985"/>
                </a:cubicBezTo>
                <a:cubicBezTo>
                  <a:pt x="5729585" y="244574"/>
                  <a:pt x="5732562" y="233412"/>
                  <a:pt x="5738515" y="222498"/>
                </a:cubicBezTo>
                <a:cubicBezTo>
                  <a:pt x="5744468" y="211584"/>
                  <a:pt x="5752654" y="201910"/>
                  <a:pt x="5763072" y="193477"/>
                </a:cubicBezTo>
                <a:cubicBezTo>
                  <a:pt x="5773489" y="185043"/>
                  <a:pt x="5785892" y="178222"/>
                  <a:pt x="5800279" y="173013"/>
                </a:cubicBezTo>
                <a:cubicBezTo>
                  <a:pt x="5814665" y="167804"/>
                  <a:pt x="5830044" y="165199"/>
                  <a:pt x="5846415" y="165199"/>
                </a:cubicBezTo>
                <a:cubicBezTo>
                  <a:pt x="5863282" y="165199"/>
                  <a:pt x="5878785" y="168424"/>
                  <a:pt x="5892924" y="174873"/>
                </a:cubicBezTo>
                <a:cubicBezTo>
                  <a:pt x="5907063" y="181323"/>
                  <a:pt x="5918969" y="190004"/>
                  <a:pt x="5928643" y="200918"/>
                </a:cubicBezTo>
                <a:cubicBezTo>
                  <a:pt x="5938317" y="211832"/>
                  <a:pt x="5945882" y="224111"/>
                  <a:pt x="5951339" y="237753"/>
                </a:cubicBezTo>
                <a:cubicBezTo>
                  <a:pt x="5956796" y="251396"/>
                  <a:pt x="5959525" y="265658"/>
                  <a:pt x="5959525" y="280541"/>
                </a:cubicBezTo>
                <a:cubicBezTo>
                  <a:pt x="5959525" y="306338"/>
                  <a:pt x="5952704" y="329407"/>
                  <a:pt x="5939061" y="349746"/>
                </a:cubicBezTo>
                <a:cubicBezTo>
                  <a:pt x="5925418" y="370086"/>
                  <a:pt x="5906691" y="385961"/>
                  <a:pt x="5882878" y="397371"/>
                </a:cubicBezTo>
                <a:cubicBezTo>
                  <a:pt x="5910660" y="413742"/>
                  <a:pt x="5932240" y="430114"/>
                  <a:pt x="5947618" y="446485"/>
                </a:cubicBezTo>
                <a:cubicBezTo>
                  <a:pt x="5962997" y="462856"/>
                  <a:pt x="5975896" y="477491"/>
                  <a:pt x="5986314" y="490389"/>
                </a:cubicBezTo>
                <a:lnTo>
                  <a:pt x="5990779" y="495598"/>
                </a:lnTo>
                <a:lnTo>
                  <a:pt x="5990779" y="92274"/>
                </a:lnTo>
                <a:cubicBezTo>
                  <a:pt x="5996236" y="94258"/>
                  <a:pt x="6001073" y="98227"/>
                  <a:pt x="6005289" y="104180"/>
                </a:cubicBezTo>
                <a:cubicBezTo>
                  <a:pt x="6009506" y="110133"/>
                  <a:pt x="6013103" y="116830"/>
                  <a:pt x="6016079" y="124272"/>
                </a:cubicBezTo>
                <a:cubicBezTo>
                  <a:pt x="6019056" y="131713"/>
                  <a:pt x="6021536" y="139031"/>
                  <a:pt x="6023521" y="146224"/>
                </a:cubicBezTo>
                <a:cubicBezTo>
                  <a:pt x="6025505" y="153417"/>
                  <a:pt x="6026993" y="159494"/>
                  <a:pt x="6027986" y="164455"/>
                </a:cubicBezTo>
                <a:lnTo>
                  <a:pt x="6034088" y="164455"/>
                </a:lnTo>
                <a:lnTo>
                  <a:pt x="6064448" y="164455"/>
                </a:lnTo>
                <a:lnTo>
                  <a:pt x="6101060" y="164455"/>
                </a:lnTo>
                <a:cubicBezTo>
                  <a:pt x="6110486" y="171401"/>
                  <a:pt x="6117555" y="176858"/>
                  <a:pt x="6122268" y="180826"/>
                </a:cubicBezTo>
                <a:cubicBezTo>
                  <a:pt x="6126981" y="184795"/>
                  <a:pt x="6130578" y="189508"/>
                  <a:pt x="6133058" y="194965"/>
                </a:cubicBezTo>
                <a:close/>
                <a:moveTo>
                  <a:pt x="5056733" y="91530"/>
                </a:moveTo>
                <a:cubicBezTo>
                  <a:pt x="5066655" y="97483"/>
                  <a:pt x="5074221" y="106660"/>
                  <a:pt x="5079430" y="119063"/>
                </a:cubicBezTo>
                <a:cubicBezTo>
                  <a:pt x="5084638" y="131465"/>
                  <a:pt x="5088483" y="142627"/>
                  <a:pt x="5090964" y="152549"/>
                </a:cubicBezTo>
                <a:lnTo>
                  <a:pt x="5094684" y="164455"/>
                </a:lnTo>
                <a:lnTo>
                  <a:pt x="5142756" y="164455"/>
                </a:lnTo>
                <a:lnTo>
                  <a:pt x="5150495" y="164455"/>
                </a:lnTo>
                <a:lnTo>
                  <a:pt x="5501432" y="164455"/>
                </a:lnTo>
                <a:lnTo>
                  <a:pt x="5529709" y="200174"/>
                </a:lnTo>
                <a:lnTo>
                  <a:pt x="5466457" y="200174"/>
                </a:lnTo>
                <a:lnTo>
                  <a:pt x="5466457" y="587127"/>
                </a:lnTo>
                <a:lnTo>
                  <a:pt x="5445621" y="567780"/>
                </a:lnTo>
                <a:cubicBezTo>
                  <a:pt x="5445621" y="568772"/>
                  <a:pt x="5444380" y="566787"/>
                  <a:pt x="5441900" y="561826"/>
                </a:cubicBezTo>
                <a:cubicBezTo>
                  <a:pt x="5439420" y="556866"/>
                  <a:pt x="5436939" y="551657"/>
                  <a:pt x="5434459" y="546200"/>
                </a:cubicBezTo>
                <a:cubicBezTo>
                  <a:pt x="5429002" y="536278"/>
                  <a:pt x="5422428" y="525612"/>
                  <a:pt x="5414739" y="514201"/>
                </a:cubicBezTo>
                <a:cubicBezTo>
                  <a:pt x="5407050" y="502791"/>
                  <a:pt x="5395764" y="490637"/>
                  <a:pt x="5380881" y="477739"/>
                </a:cubicBezTo>
                <a:cubicBezTo>
                  <a:pt x="5376912" y="473274"/>
                  <a:pt x="5370711" y="467941"/>
                  <a:pt x="5362277" y="461740"/>
                </a:cubicBezTo>
                <a:cubicBezTo>
                  <a:pt x="5353844" y="455538"/>
                  <a:pt x="5343922" y="449585"/>
                  <a:pt x="5332512" y="443880"/>
                </a:cubicBezTo>
                <a:cubicBezTo>
                  <a:pt x="5321101" y="438175"/>
                  <a:pt x="5309071" y="433338"/>
                  <a:pt x="5296421" y="429369"/>
                </a:cubicBezTo>
                <a:cubicBezTo>
                  <a:pt x="5283771" y="425401"/>
                  <a:pt x="5271492" y="423416"/>
                  <a:pt x="5259586" y="423416"/>
                </a:cubicBezTo>
                <a:cubicBezTo>
                  <a:pt x="5258594" y="423416"/>
                  <a:pt x="5257726" y="423540"/>
                  <a:pt x="5256981" y="423788"/>
                </a:cubicBezTo>
                <a:cubicBezTo>
                  <a:pt x="5256237" y="424036"/>
                  <a:pt x="5255369" y="424160"/>
                  <a:pt x="5254377" y="424160"/>
                </a:cubicBezTo>
                <a:lnTo>
                  <a:pt x="5248424" y="424160"/>
                </a:lnTo>
                <a:lnTo>
                  <a:pt x="5206752" y="372815"/>
                </a:lnTo>
                <a:lnTo>
                  <a:pt x="5318373" y="283518"/>
                </a:lnTo>
                <a:cubicBezTo>
                  <a:pt x="5301010" y="267147"/>
                  <a:pt x="5282778" y="255613"/>
                  <a:pt x="5263679" y="248915"/>
                </a:cubicBezTo>
                <a:cubicBezTo>
                  <a:pt x="5244579" y="242218"/>
                  <a:pt x="5228580" y="237381"/>
                  <a:pt x="5215682" y="234405"/>
                </a:cubicBezTo>
                <a:cubicBezTo>
                  <a:pt x="5203775" y="231428"/>
                  <a:pt x="5194846" y="228203"/>
                  <a:pt x="5188893" y="224731"/>
                </a:cubicBezTo>
                <a:lnTo>
                  <a:pt x="5178475" y="200174"/>
                </a:lnTo>
                <a:lnTo>
                  <a:pt x="5167313" y="200174"/>
                </a:lnTo>
                <a:lnTo>
                  <a:pt x="5095429" y="200174"/>
                </a:lnTo>
                <a:lnTo>
                  <a:pt x="5095429" y="587127"/>
                </a:lnTo>
                <a:lnTo>
                  <a:pt x="5056733" y="551409"/>
                </a:lnTo>
                <a:lnTo>
                  <a:pt x="5056733" y="258217"/>
                </a:lnTo>
                <a:cubicBezTo>
                  <a:pt x="5056733" y="254744"/>
                  <a:pt x="5055369" y="250032"/>
                  <a:pt x="5052640" y="244078"/>
                </a:cubicBezTo>
                <a:cubicBezTo>
                  <a:pt x="5049912" y="238125"/>
                  <a:pt x="5046563" y="232172"/>
                  <a:pt x="5042595" y="226219"/>
                </a:cubicBezTo>
                <a:cubicBezTo>
                  <a:pt x="5038626" y="220266"/>
                  <a:pt x="5034533" y="214809"/>
                  <a:pt x="5030316" y="209848"/>
                </a:cubicBezTo>
                <a:cubicBezTo>
                  <a:pt x="5026100" y="204887"/>
                  <a:pt x="5022255" y="201662"/>
                  <a:pt x="5018782" y="200174"/>
                </a:cubicBezTo>
                <a:lnTo>
                  <a:pt x="5010597" y="200174"/>
                </a:lnTo>
                <a:lnTo>
                  <a:pt x="4986040" y="200174"/>
                </a:lnTo>
                <a:lnTo>
                  <a:pt x="4588520" y="200174"/>
                </a:lnTo>
                <a:lnTo>
                  <a:pt x="4577507" y="200174"/>
                </a:lnTo>
                <a:lnTo>
                  <a:pt x="4514106" y="200174"/>
                </a:lnTo>
                <a:cubicBezTo>
                  <a:pt x="4519563" y="208608"/>
                  <a:pt x="4524152" y="218282"/>
                  <a:pt x="4527872" y="229196"/>
                </a:cubicBezTo>
                <a:cubicBezTo>
                  <a:pt x="4531593" y="240110"/>
                  <a:pt x="4533454" y="250528"/>
                  <a:pt x="4533454" y="260449"/>
                </a:cubicBezTo>
                <a:cubicBezTo>
                  <a:pt x="4533454" y="276325"/>
                  <a:pt x="4529361" y="291951"/>
                  <a:pt x="4521175" y="307330"/>
                </a:cubicBezTo>
                <a:cubicBezTo>
                  <a:pt x="4512990" y="322709"/>
                  <a:pt x="4500959" y="334616"/>
                  <a:pt x="4485084" y="343049"/>
                </a:cubicBezTo>
                <a:cubicBezTo>
                  <a:pt x="4502448" y="353963"/>
                  <a:pt x="4515470" y="366862"/>
                  <a:pt x="4524152" y="381744"/>
                </a:cubicBezTo>
                <a:cubicBezTo>
                  <a:pt x="4532834" y="396627"/>
                  <a:pt x="4537174" y="409774"/>
                  <a:pt x="4537174" y="421184"/>
                </a:cubicBezTo>
                <a:cubicBezTo>
                  <a:pt x="4537174" y="426641"/>
                  <a:pt x="4536182" y="433586"/>
                  <a:pt x="4534198" y="442020"/>
                </a:cubicBezTo>
                <a:cubicBezTo>
                  <a:pt x="4532213" y="450453"/>
                  <a:pt x="4528120" y="459383"/>
                  <a:pt x="4521919" y="468809"/>
                </a:cubicBezTo>
                <a:cubicBezTo>
                  <a:pt x="4515718" y="478235"/>
                  <a:pt x="4507037" y="487536"/>
                  <a:pt x="4495874" y="496714"/>
                </a:cubicBezTo>
                <a:cubicBezTo>
                  <a:pt x="4484712" y="505892"/>
                  <a:pt x="4469953" y="514201"/>
                  <a:pt x="4451598" y="521643"/>
                </a:cubicBezTo>
                <a:lnTo>
                  <a:pt x="4481364" y="540991"/>
                </a:lnTo>
                <a:cubicBezTo>
                  <a:pt x="4498727" y="552401"/>
                  <a:pt x="4517455" y="564803"/>
                  <a:pt x="4537546" y="578198"/>
                </a:cubicBezTo>
                <a:cubicBezTo>
                  <a:pt x="4557638" y="591592"/>
                  <a:pt x="4576366" y="605731"/>
                  <a:pt x="4593729" y="620614"/>
                </a:cubicBezTo>
                <a:lnTo>
                  <a:pt x="4593729" y="651123"/>
                </a:lnTo>
                <a:lnTo>
                  <a:pt x="4546104" y="623590"/>
                </a:lnTo>
                <a:cubicBezTo>
                  <a:pt x="4529733" y="614164"/>
                  <a:pt x="4512866" y="604366"/>
                  <a:pt x="4495502" y="594197"/>
                </a:cubicBezTo>
                <a:cubicBezTo>
                  <a:pt x="4478139" y="584027"/>
                  <a:pt x="4460528" y="574601"/>
                  <a:pt x="4442668" y="565919"/>
                </a:cubicBezTo>
                <a:cubicBezTo>
                  <a:pt x="4424809" y="557238"/>
                  <a:pt x="4406826" y="549672"/>
                  <a:pt x="4388718" y="543223"/>
                </a:cubicBezTo>
                <a:cubicBezTo>
                  <a:pt x="4370611" y="536774"/>
                  <a:pt x="4352875" y="532309"/>
                  <a:pt x="4335512" y="529828"/>
                </a:cubicBezTo>
                <a:lnTo>
                  <a:pt x="4275981" y="456158"/>
                </a:lnTo>
                <a:cubicBezTo>
                  <a:pt x="4292848" y="459135"/>
                  <a:pt x="4305250" y="461864"/>
                  <a:pt x="4313188" y="464344"/>
                </a:cubicBezTo>
                <a:cubicBezTo>
                  <a:pt x="4322118" y="467321"/>
                  <a:pt x="4332163" y="470173"/>
                  <a:pt x="4343326" y="472902"/>
                </a:cubicBezTo>
                <a:cubicBezTo>
                  <a:pt x="4354488" y="475630"/>
                  <a:pt x="4367014" y="476994"/>
                  <a:pt x="4380905" y="476994"/>
                </a:cubicBezTo>
                <a:cubicBezTo>
                  <a:pt x="4395291" y="476994"/>
                  <a:pt x="4409058" y="474886"/>
                  <a:pt x="4422205" y="470669"/>
                </a:cubicBezTo>
                <a:cubicBezTo>
                  <a:pt x="4435351" y="466452"/>
                  <a:pt x="4446885" y="460995"/>
                  <a:pt x="4456807" y="454298"/>
                </a:cubicBezTo>
                <a:cubicBezTo>
                  <a:pt x="4466729" y="447601"/>
                  <a:pt x="4474542" y="440159"/>
                  <a:pt x="4480247" y="431974"/>
                </a:cubicBezTo>
                <a:cubicBezTo>
                  <a:pt x="4485952" y="423788"/>
                  <a:pt x="4488805" y="415479"/>
                  <a:pt x="4488805" y="407045"/>
                </a:cubicBezTo>
                <a:cubicBezTo>
                  <a:pt x="4488805" y="394147"/>
                  <a:pt x="4484588" y="383357"/>
                  <a:pt x="4476155" y="374675"/>
                </a:cubicBezTo>
                <a:cubicBezTo>
                  <a:pt x="4467721" y="365993"/>
                  <a:pt x="4457303" y="361653"/>
                  <a:pt x="4444901" y="361653"/>
                </a:cubicBezTo>
                <a:cubicBezTo>
                  <a:pt x="4435475" y="361653"/>
                  <a:pt x="4425305" y="364133"/>
                  <a:pt x="4414391" y="369094"/>
                </a:cubicBezTo>
                <a:cubicBezTo>
                  <a:pt x="4417863" y="377032"/>
                  <a:pt x="4419600" y="383977"/>
                  <a:pt x="4419600" y="389930"/>
                </a:cubicBezTo>
                <a:cubicBezTo>
                  <a:pt x="4419600" y="396379"/>
                  <a:pt x="4418112" y="402332"/>
                  <a:pt x="4415135" y="407789"/>
                </a:cubicBezTo>
                <a:cubicBezTo>
                  <a:pt x="4412159" y="413246"/>
                  <a:pt x="4408190" y="417835"/>
                  <a:pt x="4403229" y="421556"/>
                </a:cubicBezTo>
                <a:cubicBezTo>
                  <a:pt x="4398268" y="425277"/>
                  <a:pt x="4392687" y="428253"/>
                  <a:pt x="4386486" y="430486"/>
                </a:cubicBezTo>
                <a:cubicBezTo>
                  <a:pt x="4380284" y="432718"/>
                  <a:pt x="4373959" y="433834"/>
                  <a:pt x="4367510" y="433834"/>
                </a:cubicBezTo>
                <a:cubicBezTo>
                  <a:pt x="4359076" y="433834"/>
                  <a:pt x="4351883" y="432470"/>
                  <a:pt x="4345930" y="429742"/>
                </a:cubicBezTo>
                <a:cubicBezTo>
                  <a:pt x="4339977" y="427013"/>
                  <a:pt x="4335140" y="423540"/>
                  <a:pt x="4331419" y="419324"/>
                </a:cubicBezTo>
                <a:cubicBezTo>
                  <a:pt x="4327699" y="415107"/>
                  <a:pt x="4324970" y="410642"/>
                  <a:pt x="4323234" y="405929"/>
                </a:cubicBezTo>
                <a:cubicBezTo>
                  <a:pt x="4321497" y="401216"/>
                  <a:pt x="4320629" y="396627"/>
                  <a:pt x="4320629" y="392162"/>
                </a:cubicBezTo>
                <a:cubicBezTo>
                  <a:pt x="4320629" y="378768"/>
                  <a:pt x="4325962" y="366862"/>
                  <a:pt x="4336628" y="356444"/>
                </a:cubicBezTo>
                <a:cubicBezTo>
                  <a:pt x="4347294" y="346026"/>
                  <a:pt x="4364285" y="337840"/>
                  <a:pt x="4387602" y="331887"/>
                </a:cubicBezTo>
                <a:lnTo>
                  <a:pt x="4392811" y="331143"/>
                </a:lnTo>
                <a:cubicBezTo>
                  <a:pt x="4379416" y="321717"/>
                  <a:pt x="4366394" y="309191"/>
                  <a:pt x="4353744" y="293564"/>
                </a:cubicBezTo>
                <a:cubicBezTo>
                  <a:pt x="4341093" y="277937"/>
                  <a:pt x="4331791" y="261442"/>
                  <a:pt x="4325838" y="244078"/>
                </a:cubicBezTo>
                <a:cubicBezTo>
                  <a:pt x="4310955" y="265907"/>
                  <a:pt x="4299545" y="284262"/>
                  <a:pt x="4291608" y="299145"/>
                </a:cubicBezTo>
                <a:cubicBezTo>
                  <a:pt x="4283174" y="313532"/>
                  <a:pt x="4275733" y="324942"/>
                  <a:pt x="4269284" y="333375"/>
                </a:cubicBezTo>
                <a:cubicBezTo>
                  <a:pt x="4262834" y="341809"/>
                  <a:pt x="4255393" y="346026"/>
                  <a:pt x="4246959" y="346026"/>
                </a:cubicBezTo>
                <a:cubicBezTo>
                  <a:pt x="4239518" y="346026"/>
                  <a:pt x="4228604" y="340817"/>
                  <a:pt x="4214217" y="330399"/>
                </a:cubicBezTo>
                <a:cubicBezTo>
                  <a:pt x="4199830" y="319981"/>
                  <a:pt x="4183955" y="300633"/>
                  <a:pt x="4166592" y="272356"/>
                </a:cubicBezTo>
                <a:lnTo>
                  <a:pt x="4191893" y="259705"/>
                </a:lnTo>
                <a:cubicBezTo>
                  <a:pt x="4196358" y="267643"/>
                  <a:pt x="4201443" y="275208"/>
                  <a:pt x="4207148" y="282402"/>
                </a:cubicBezTo>
                <a:cubicBezTo>
                  <a:pt x="4212853" y="289595"/>
                  <a:pt x="4218186" y="293192"/>
                  <a:pt x="4223147" y="293192"/>
                </a:cubicBezTo>
                <a:cubicBezTo>
                  <a:pt x="4230092" y="293192"/>
                  <a:pt x="4236169" y="289595"/>
                  <a:pt x="4241378" y="282402"/>
                </a:cubicBezTo>
                <a:cubicBezTo>
                  <a:pt x="4246587" y="275208"/>
                  <a:pt x="4251920" y="266651"/>
                  <a:pt x="4257377" y="256729"/>
                </a:cubicBezTo>
                <a:cubicBezTo>
                  <a:pt x="4262338" y="247799"/>
                  <a:pt x="4267671" y="238497"/>
                  <a:pt x="4273376" y="228824"/>
                </a:cubicBezTo>
                <a:cubicBezTo>
                  <a:pt x="4279081" y="219150"/>
                  <a:pt x="4286647" y="209600"/>
                  <a:pt x="4296073" y="200174"/>
                </a:cubicBezTo>
                <a:lnTo>
                  <a:pt x="4162127" y="200174"/>
                </a:lnTo>
                <a:lnTo>
                  <a:pt x="4158407" y="200174"/>
                </a:lnTo>
                <a:lnTo>
                  <a:pt x="4100364" y="200174"/>
                </a:lnTo>
                <a:lnTo>
                  <a:pt x="4100364" y="621358"/>
                </a:lnTo>
                <a:cubicBezTo>
                  <a:pt x="4111774" y="626815"/>
                  <a:pt x="4125540" y="634628"/>
                  <a:pt x="4141663" y="644798"/>
                </a:cubicBezTo>
                <a:cubicBezTo>
                  <a:pt x="4157786" y="654968"/>
                  <a:pt x="4175274" y="670471"/>
                  <a:pt x="4194125" y="691307"/>
                </a:cubicBezTo>
                <a:cubicBezTo>
                  <a:pt x="4198590" y="697756"/>
                  <a:pt x="4201567" y="702965"/>
                  <a:pt x="4203055" y="706934"/>
                </a:cubicBezTo>
                <a:cubicBezTo>
                  <a:pt x="4204543" y="710903"/>
                  <a:pt x="4205288" y="716112"/>
                  <a:pt x="4205288" y="722561"/>
                </a:cubicBezTo>
                <a:lnTo>
                  <a:pt x="4205288" y="734467"/>
                </a:lnTo>
                <a:cubicBezTo>
                  <a:pt x="4177506" y="713631"/>
                  <a:pt x="4155058" y="697260"/>
                  <a:pt x="4137943" y="685354"/>
                </a:cubicBezTo>
                <a:cubicBezTo>
                  <a:pt x="4120828" y="673448"/>
                  <a:pt x="4106565" y="664022"/>
                  <a:pt x="4095155" y="657076"/>
                </a:cubicBezTo>
                <a:cubicBezTo>
                  <a:pt x="4093170" y="665510"/>
                  <a:pt x="4090070" y="673944"/>
                  <a:pt x="4085853" y="682377"/>
                </a:cubicBezTo>
                <a:cubicBezTo>
                  <a:pt x="4081636" y="690811"/>
                  <a:pt x="4076055" y="698624"/>
                  <a:pt x="4069110" y="705818"/>
                </a:cubicBezTo>
                <a:cubicBezTo>
                  <a:pt x="4062164" y="713011"/>
                  <a:pt x="4053483" y="719088"/>
                  <a:pt x="4043065" y="724049"/>
                </a:cubicBezTo>
                <a:cubicBezTo>
                  <a:pt x="4032647" y="729010"/>
                  <a:pt x="4020492" y="731987"/>
                  <a:pt x="4006602" y="732979"/>
                </a:cubicBezTo>
                <a:lnTo>
                  <a:pt x="4004369" y="732979"/>
                </a:lnTo>
                <a:cubicBezTo>
                  <a:pt x="3997424" y="732979"/>
                  <a:pt x="3989859" y="731987"/>
                  <a:pt x="3981673" y="730002"/>
                </a:cubicBezTo>
                <a:cubicBezTo>
                  <a:pt x="3973488" y="728018"/>
                  <a:pt x="3965674" y="724545"/>
                  <a:pt x="3958233" y="719584"/>
                </a:cubicBezTo>
                <a:cubicBezTo>
                  <a:pt x="3950791" y="714623"/>
                  <a:pt x="3944590" y="708298"/>
                  <a:pt x="3939629" y="700609"/>
                </a:cubicBezTo>
                <a:cubicBezTo>
                  <a:pt x="3934668" y="692919"/>
                  <a:pt x="3932188" y="683121"/>
                  <a:pt x="3932188" y="671215"/>
                </a:cubicBezTo>
                <a:cubicBezTo>
                  <a:pt x="3932188" y="663774"/>
                  <a:pt x="3934420" y="656084"/>
                  <a:pt x="3938885" y="648147"/>
                </a:cubicBezTo>
                <a:cubicBezTo>
                  <a:pt x="3943350" y="640209"/>
                  <a:pt x="3949923" y="633140"/>
                  <a:pt x="3958605" y="626939"/>
                </a:cubicBezTo>
                <a:cubicBezTo>
                  <a:pt x="3967286" y="620738"/>
                  <a:pt x="3977580" y="615529"/>
                  <a:pt x="3989487" y="611312"/>
                </a:cubicBezTo>
                <a:cubicBezTo>
                  <a:pt x="4001393" y="607095"/>
                  <a:pt x="4014787" y="604987"/>
                  <a:pt x="4029670" y="604987"/>
                </a:cubicBezTo>
                <a:cubicBezTo>
                  <a:pt x="4033639" y="604987"/>
                  <a:pt x="4037608" y="605111"/>
                  <a:pt x="4041576" y="605359"/>
                </a:cubicBezTo>
                <a:cubicBezTo>
                  <a:pt x="4045545" y="605607"/>
                  <a:pt x="4049018" y="605979"/>
                  <a:pt x="4051994" y="606475"/>
                </a:cubicBezTo>
                <a:cubicBezTo>
                  <a:pt x="4052987" y="606475"/>
                  <a:pt x="4053731" y="606599"/>
                  <a:pt x="4054227" y="606847"/>
                </a:cubicBezTo>
                <a:cubicBezTo>
                  <a:pt x="4054723" y="607095"/>
                  <a:pt x="4055467" y="607219"/>
                  <a:pt x="4056459" y="607219"/>
                </a:cubicBezTo>
                <a:lnTo>
                  <a:pt x="4061668" y="607963"/>
                </a:lnTo>
                <a:lnTo>
                  <a:pt x="4061668" y="398116"/>
                </a:lnTo>
                <a:cubicBezTo>
                  <a:pt x="4061668" y="394147"/>
                  <a:pt x="4060180" y="388690"/>
                  <a:pt x="4057203" y="381744"/>
                </a:cubicBezTo>
                <a:cubicBezTo>
                  <a:pt x="4054227" y="374799"/>
                  <a:pt x="4050506" y="367978"/>
                  <a:pt x="4046041" y="361281"/>
                </a:cubicBezTo>
                <a:cubicBezTo>
                  <a:pt x="4041576" y="354583"/>
                  <a:pt x="4036615" y="348754"/>
                  <a:pt x="4031158" y="343793"/>
                </a:cubicBezTo>
                <a:cubicBezTo>
                  <a:pt x="4025701" y="338832"/>
                  <a:pt x="4020244" y="336352"/>
                  <a:pt x="4014787" y="336352"/>
                </a:cubicBezTo>
                <a:cubicBezTo>
                  <a:pt x="4006354" y="336352"/>
                  <a:pt x="3995812" y="342553"/>
                  <a:pt x="3983161" y="354955"/>
                </a:cubicBezTo>
                <a:cubicBezTo>
                  <a:pt x="3970511" y="367358"/>
                  <a:pt x="3957240" y="381248"/>
                  <a:pt x="3943350" y="396627"/>
                </a:cubicBezTo>
                <a:cubicBezTo>
                  <a:pt x="3935908" y="404565"/>
                  <a:pt x="3928591" y="412378"/>
                  <a:pt x="3921398" y="420068"/>
                </a:cubicBezTo>
                <a:cubicBezTo>
                  <a:pt x="3914204" y="427757"/>
                  <a:pt x="3907259" y="434578"/>
                  <a:pt x="3900562" y="440532"/>
                </a:cubicBezTo>
                <a:cubicBezTo>
                  <a:pt x="3893865" y="446485"/>
                  <a:pt x="3887415" y="451322"/>
                  <a:pt x="3881214" y="455042"/>
                </a:cubicBezTo>
                <a:cubicBezTo>
                  <a:pt x="3875013" y="458763"/>
                  <a:pt x="3869432" y="460623"/>
                  <a:pt x="3864471" y="460623"/>
                </a:cubicBezTo>
                <a:cubicBezTo>
                  <a:pt x="3857030" y="460623"/>
                  <a:pt x="3849340" y="457399"/>
                  <a:pt x="3841403" y="450950"/>
                </a:cubicBezTo>
                <a:cubicBezTo>
                  <a:pt x="3833465" y="444500"/>
                  <a:pt x="3825900" y="436687"/>
                  <a:pt x="3818706" y="427509"/>
                </a:cubicBezTo>
                <a:cubicBezTo>
                  <a:pt x="3811513" y="418331"/>
                  <a:pt x="3805436" y="408658"/>
                  <a:pt x="3800475" y="398488"/>
                </a:cubicBezTo>
                <a:cubicBezTo>
                  <a:pt x="3795514" y="388318"/>
                  <a:pt x="3792785" y="379512"/>
                  <a:pt x="3792289" y="372071"/>
                </a:cubicBezTo>
                <a:lnTo>
                  <a:pt x="3822055" y="370582"/>
                </a:lnTo>
                <a:cubicBezTo>
                  <a:pt x="3824535" y="381992"/>
                  <a:pt x="3828504" y="389682"/>
                  <a:pt x="3833961" y="393651"/>
                </a:cubicBezTo>
                <a:cubicBezTo>
                  <a:pt x="3839418" y="397619"/>
                  <a:pt x="3842891" y="399604"/>
                  <a:pt x="3844379" y="399604"/>
                </a:cubicBezTo>
                <a:cubicBezTo>
                  <a:pt x="3847852" y="399604"/>
                  <a:pt x="3853929" y="395883"/>
                  <a:pt x="3862611" y="388442"/>
                </a:cubicBezTo>
                <a:cubicBezTo>
                  <a:pt x="3871292" y="381000"/>
                  <a:pt x="3880222" y="372319"/>
                  <a:pt x="3889400" y="362397"/>
                </a:cubicBezTo>
                <a:cubicBezTo>
                  <a:pt x="3898577" y="352475"/>
                  <a:pt x="3906639" y="342677"/>
                  <a:pt x="3913584" y="333003"/>
                </a:cubicBezTo>
                <a:cubicBezTo>
                  <a:pt x="3920529" y="323329"/>
                  <a:pt x="3924002" y="316012"/>
                  <a:pt x="3924002" y="311051"/>
                </a:cubicBezTo>
                <a:cubicBezTo>
                  <a:pt x="3924002" y="297657"/>
                  <a:pt x="3921894" y="286867"/>
                  <a:pt x="3917677" y="278681"/>
                </a:cubicBezTo>
                <a:cubicBezTo>
                  <a:pt x="3913460" y="270495"/>
                  <a:pt x="3907755" y="263922"/>
                  <a:pt x="3900562" y="258961"/>
                </a:cubicBezTo>
                <a:cubicBezTo>
                  <a:pt x="3893368" y="254000"/>
                  <a:pt x="3885307" y="250156"/>
                  <a:pt x="3876377" y="247427"/>
                </a:cubicBezTo>
                <a:cubicBezTo>
                  <a:pt x="3867448" y="244699"/>
                  <a:pt x="3858270" y="242094"/>
                  <a:pt x="3848844" y="239614"/>
                </a:cubicBezTo>
                <a:cubicBezTo>
                  <a:pt x="3838922" y="237629"/>
                  <a:pt x="3829248" y="235273"/>
                  <a:pt x="3819823" y="232544"/>
                </a:cubicBezTo>
                <a:cubicBezTo>
                  <a:pt x="3810397" y="229816"/>
                  <a:pt x="3801467" y="225723"/>
                  <a:pt x="3793033" y="220266"/>
                </a:cubicBezTo>
                <a:lnTo>
                  <a:pt x="3787825" y="200174"/>
                </a:lnTo>
                <a:lnTo>
                  <a:pt x="3777407" y="200174"/>
                </a:lnTo>
                <a:lnTo>
                  <a:pt x="3752850" y="164455"/>
                </a:lnTo>
                <a:lnTo>
                  <a:pt x="4133850" y="164455"/>
                </a:lnTo>
                <a:lnTo>
                  <a:pt x="4134594" y="164455"/>
                </a:lnTo>
                <a:lnTo>
                  <a:pt x="4552950" y="164455"/>
                </a:lnTo>
                <a:lnTo>
                  <a:pt x="4557266" y="164455"/>
                </a:lnTo>
                <a:lnTo>
                  <a:pt x="4957763" y="164455"/>
                </a:lnTo>
                <a:lnTo>
                  <a:pt x="4984552" y="164455"/>
                </a:lnTo>
                <a:lnTo>
                  <a:pt x="5024735" y="164455"/>
                </a:lnTo>
                <a:cubicBezTo>
                  <a:pt x="5034161" y="171401"/>
                  <a:pt x="5041230" y="176858"/>
                  <a:pt x="5045943" y="180826"/>
                </a:cubicBezTo>
                <a:cubicBezTo>
                  <a:pt x="5050656" y="184795"/>
                  <a:pt x="5054253" y="189508"/>
                  <a:pt x="5056733" y="194965"/>
                </a:cubicBezTo>
                <a:close/>
                <a:moveTo>
                  <a:pt x="2153096" y="91530"/>
                </a:moveTo>
                <a:cubicBezTo>
                  <a:pt x="2165003" y="96987"/>
                  <a:pt x="2173189" y="105792"/>
                  <a:pt x="2177653" y="117947"/>
                </a:cubicBezTo>
                <a:cubicBezTo>
                  <a:pt x="2182118" y="130101"/>
                  <a:pt x="2185591" y="141635"/>
                  <a:pt x="2188071" y="152549"/>
                </a:cubicBezTo>
                <a:lnTo>
                  <a:pt x="2191048" y="164455"/>
                </a:lnTo>
                <a:lnTo>
                  <a:pt x="2227511" y="164455"/>
                </a:lnTo>
                <a:lnTo>
                  <a:pt x="2256532" y="200174"/>
                </a:lnTo>
                <a:lnTo>
                  <a:pt x="2191792" y="200174"/>
                </a:lnTo>
                <a:lnTo>
                  <a:pt x="2191792" y="588616"/>
                </a:lnTo>
                <a:lnTo>
                  <a:pt x="2167235" y="560338"/>
                </a:lnTo>
                <a:lnTo>
                  <a:pt x="2163515" y="552897"/>
                </a:lnTo>
                <a:lnTo>
                  <a:pt x="2164259" y="552897"/>
                </a:lnTo>
                <a:cubicBezTo>
                  <a:pt x="2159793" y="543967"/>
                  <a:pt x="2152973" y="531689"/>
                  <a:pt x="2143795" y="516062"/>
                </a:cubicBezTo>
                <a:cubicBezTo>
                  <a:pt x="2134617" y="500435"/>
                  <a:pt x="2122339" y="484932"/>
                  <a:pt x="2106960" y="469553"/>
                </a:cubicBezTo>
                <a:cubicBezTo>
                  <a:pt x="2091581" y="454174"/>
                  <a:pt x="2072853" y="440780"/>
                  <a:pt x="2050777" y="429369"/>
                </a:cubicBezTo>
                <a:cubicBezTo>
                  <a:pt x="2028701" y="417959"/>
                  <a:pt x="2002780" y="412254"/>
                  <a:pt x="1973014" y="412254"/>
                </a:cubicBezTo>
                <a:lnTo>
                  <a:pt x="1929854" y="357932"/>
                </a:lnTo>
                <a:lnTo>
                  <a:pt x="2044452" y="294680"/>
                </a:lnTo>
                <a:lnTo>
                  <a:pt x="2043708" y="294680"/>
                </a:lnTo>
                <a:cubicBezTo>
                  <a:pt x="2029817" y="294680"/>
                  <a:pt x="2017167" y="292572"/>
                  <a:pt x="2005757" y="288355"/>
                </a:cubicBezTo>
                <a:cubicBezTo>
                  <a:pt x="1994346" y="284138"/>
                  <a:pt x="1984549" y="278433"/>
                  <a:pt x="1976363" y="271240"/>
                </a:cubicBezTo>
                <a:cubicBezTo>
                  <a:pt x="1968177" y="264046"/>
                  <a:pt x="1961728" y="255985"/>
                  <a:pt x="1957015" y="247055"/>
                </a:cubicBezTo>
                <a:cubicBezTo>
                  <a:pt x="1952303" y="238125"/>
                  <a:pt x="1949946" y="229196"/>
                  <a:pt x="1949946" y="220266"/>
                </a:cubicBezTo>
                <a:cubicBezTo>
                  <a:pt x="1949946" y="212824"/>
                  <a:pt x="1951558" y="205879"/>
                  <a:pt x="1954783" y="199430"/>
                </a:cubicBezTo>
                <a:cubicBezTo>
                  <a:pt x="1958007" y="192981"/>
                  <a:pt x="1962348" y="187152"/>
                  <a:pt x="1967805" y="181943"/>
                </a:cubicBezTo>
                <a:cubicBezTo>
                  <a:pt x="1973263" y="176734"/>
                  <a:pt x="1979588" y="172641"/>
                  <a:pt x="1986781" y="169664"/>
                </a:cubicBezTo>
                <a:cubicBezTo>
                  <a:pt x="1993974" y="166688"/>
                  <a:pt x="2001788" y="165199"/>
                  <a:pt x="2010221" y="165199"/>
                </a:cubicBezTo>
                <a:cubicBezTo>
                  <a:pt x="2024608" y="165199"/>
                  <a:pt x="2035646" y="169044"/>
                  <a:pt x="2043336" y="176734"/>
                </a:cubicBezTo>
                <a:cubicBezTo>
                  <a:pt x="2051025" y="184423"/>
                  <a:pt x="2054870" y="193477"/>
                  <a:pt x="2054870" y="203895"/>
                </a:cubicBezTo>
                <a:cubicBezTo>
                  <a:pt x="2054870" y="213321"/>
                  <a:pt x="2051893" y="221382"/>
                  <a:pt x="2045940" y="228079"/>
                </a:cubicBezTo>
                <a:cubicBezTo>
                  <a:pt x="2039987" y="234777"/>
                  <a:pt x="2029322" y="238621"/>
                  <a:pt x="2013942" y="239614"/>
                </a:cubicBezTo>
                <a:cubicBezTo>
                  <a:pt x="2017415" y="247055"/>
                  <a:pt x="2021508" y="252760"/>
                  <a:pt x="2026221" y="256729"/>
                </a:cubicBezTo>
                <a:cubicBezTo>
                  <a:pt x="2030933" y="260698"/>
                  <a:pt x="2036018" y="263550"/>
                  <a:pt x="2041475" y="265286"/>
                </a:cubicBezTo>
                <a:cubicBezTo>
                  <a:pt x="2046932" y="267023"/>
                  <a:pt x="2052637" y="268139"/>
                  <a:pt x="2058591" y="268635"/>
                </a:cubicBezTo>
                <a:cubicBezTo>
                  <a:pt x="2064544" y="269131"/>
                  <a:pt x="2070497" y="269379"/>
                  <a:pt x="2076450" y="269379"/>
                </a:cubicBezTo>
                <a:cubicBezTo>
                  <a:pt x="2086868" y="269379"/>
                  <a:pt x="2097782" y="266403"/>
                  <a:pt x="2109192" y="260449"/>
                </a:cubicBezTo>
                <a:cubicBezTo>
                  <a:pt x="2120602" y="254496"/>
                  <a:pt x="2131268" y="248047"/>
                  <a:pt x="2141190" y="241102"/>
                </a:cubicBezTo>
                <a:cubicBezTo>
                  <a:pt x="2142679" y="240110"/>
                  <a:pt x="2144167" y="239241"/>
                  <a:pt x="2145655" y="238497"/>
                </a:cubicBezTo>
                <a:cubicBezTo>
                  <a:pt x="2147143" y="237753"/>
                  <a:pt x="2149624" y="236389"/>
                  <a:pt x="2153096" y="234405"/>
                </a:cubicBezTo>
                <a:close/>
                <a:moveTo>
                  <a:pt x="494259" y="91530"/>
                </a:moveTo>
                <a:cubicBezTo>
                  <a:pt x="504180" y="97483"/>
                  <a:pt x="511746" y="106660"/>
                  <a:pt x="516955" y="119063"/>
                </a:cubicBezTo>
                <a:cubicBezTo>
                  <a:pt x="522164" y="131465"/>
                  <a:pt x="526009" y="142627"/>
                  <a:pt x="528489" y="152549"/>
                </a:cubicBezTo>
                <a:lnTo>
                  <a:pt x="532210" y="164455"/>
                </a:lnTo>
                <a:lnTo>
                  <a:pt x="581025" y="164455"/>
                </a:lnTo>
                <a:lnTo>
                  <a:pt x="588020" y="164455"/>
                </a:lnTo>
                <a:lnTo>
                  <a:pt x="1004441" y="164455"/>
                </a:lnTo>
                <a:lnTo>
                  <a:pt x="1035695" y="200174"/>
                </a:lnTo>
                <a:lnTo>
                  <a:pt x="961281" y="200174"/>
                </a:lnTo>
                <a:cubicBezTo>
                  <a:pt x="966738" y="208608"/>
                  <a:pt x="971327" y="218282"/>
                  <a:pt x="975047" y="229196"/>
                </a:cubicBezTo>
                <a:cubicBezTo>
                  <a:pt x="978768" y="240110"/>
                  <a:pt x="980629" y="250528"/>
                  <a:pt x="980629" y="260449"/>
                </a:cubicBezTo>
                <a:cubicBezTo>
                  <a:pt x="980629" y="276325"/>
                  <a:pt x="976536" y="291951"/>
                  <a:pt x="968350" y="307330"/>
                </a:cubicBezTo>
                <a:cubicBezTo>
                  <a:pt x="960165" y="322709"/>
                  <a:pt x="948135" y="334616"/>
                  <a:pt x="932259" y="343049"/>
                </a:cubicBezTo>
                <a:cubicBezTo>
                  <a:pt x="949623" y="353963"/>
                  <a:pt x="962645" y="366862"/>
                  <a:pt x="971327" y="381744"/>
                </a:cubicBezTo>
                <a:cubicBezTo>
                  <a:pt x="980008" y="396627"/>
                  <a:pt x="984349" y="409774"/>
                  <a:pt x="984349" y="421184"/>
                </a:cubicBezTo>
                <a:cubicBezTo>
                  <a:pt x="984349" y="426641"/>
                  <a:pt x="983357" y="433586"/>
                  <a:pt x="981373" y="442020"/>
                </a:cubicBezTo>
                <a:cubicBezTo>
                  <a:pt x="979388" y="450453"/>
                  <a:pt x="975295" y="459383"/>
                  <a:pt x="969094" y="468809"/>
                </a:cubicBezTo>
                <a:cubicBezTo>
                  <a:pt x="962893" y="478235"/>
                  <a:pt x="954212" y="487536"/>
                  <a:pt x="943049" y="496714"/>
                </a:cubicBezTo>
                <a:cubicBezTo>
                  <a:pt x="931888" y="505892"/>
                  <a:pt x="917128" y="514201"/>
                  <a:pt x="898773" y="521643"/>
                </a:cubicBezTo>
                <a:lnTo>
                  <a:pt x="928539" y="540991"/>
                </a:lnTo>
                <a:cubicBezTo>
                  <a:pt x="945902" y="552401"/>
                  <a:pt x="964629" y="564803"/>
                  <a:pt x="984721" y="578198"/>
                </a:cubicBezTo>
                <a:cubicBezTo>
                  <a:pt x="1004813" y="591592"/>
                  <a:pt x="1023541" y="605731"/>
                  <a:pt x="1040904" y="620614"/>
                </a:cubicBezTo>
                <a:lnTo>
                  <a:pt x="1040904" y="651123"/>
                </a:lnTo>
                <a:lnTo>
                  <a:pt x="993279" y="623590"/>
                </a:lnTo>
                <a:cubicBezTo>
                  <a:pt x="976908" y="614164"/>
                  <a:pt x="960041" y="604366"/>
                  <a:pt x="942678" y="594197"/>
                </a:cubicBezTo>
                <a:cubicBezTo>
                  <a:pt x="925314" y="584027"/>
                  <a:pt x="907703" y="574601"/>
                  <a:pt x="889843" y="565919"/>
                </a:cubicBezTo>
                <a:cubicBezTo>
                  <a:pt x="871984" y="557238"/>
                  <a:pt x="854001" y="549672"/>
                  <a:pt x="835893" y="543223"/>
                </a:cubicBezTo>
                <a:cubicBezTo>
                  <a:pt x="817786" y="536774"/>
                  <a:pt x="800050" y="532309"/>
                  <a:pt x="782687" y="529828"/>
                </a:cubicBezTo>
                <a:lnTo>
                  <a:pt x="723156" y="456158"/>
                </a:lnTo>
                <a:cubicBezTo>
                  <a:pt x="740023" y="459135"/>
                  <a:pt x="752425" y="461864"/>
                  <a:pt x="760363" y="464344"/>
                </a:cubicBezTo>
                <a:cubicBezTo>
                  <a:pt x="769293" y="467321"/>
                  <a:pt x="779339" y="470173"/>
                  <a:pt x="790501" y="472902"/>
                </a:cubicBezTo>
                <a:cubicBezTo>
                  <a:pt x="801663" y="475630"/>
                  <a:pt x="814189" y="476994"/>
                  <a:pt x="828079" y="476994"/>
                </a:cubicBezTo>
                <a:cubicBezTo>
                  <a:pt x="842466" y="476994"/>
                  <a:pt x="856233" y="474886"/>
                  <a:pt x="869379" y="470669"/>
                </a:cubicBezTo>
                <a:cubicBezTo>
                  <a:pt x="882526" y="466452"/>
                  <a:pt x="894060" y="460995"/>
                  <a:pt x="903982" y="454298"/>
                </a:cubicBezTo>
                <a:cubicBezTo>
                  <a:pt x="913904" y="447601"/>
                  <a:pt x="921718" y="440159"/>
                  <a:pt x="927422" y="431974"/>
                </a:cubicBezTo>
                <a:cubicBezTo>
                  <a:pt x="933127" y="423788"/>
                  <a:pt x="935980" y="415479"/>
                  <a:pt x="935980" y="407045"/>
                </a:cubicBezTo>
                <a:cubicBezTo>
                  <a:pt x="935980" y="394147"/>
                  <a:pt x="931763" y="383357"/>
                  <a:pt x="923329" y="374675"/>
                </a:cubicBezTo>
                <a:cubicBezTo>
                  <a:pt x="914896" y="365993"/>
                  <a:pt x="904478" y="361653"/>
                  <a:pt x="892076" y="361653"/>
                </a:cubicBezTo>
                <a:cubicBezTo>
                  <a:pt x="882650" y="361653"/>
                  <a:pt x="872480" y="364133"/>
                  <a:pt x="861566" y="369094"/>
                </a:cubicBezTo>
                <a:cubicBezTo>
                  <a:pt x="865038" y="377032"/>
                  <a:pt x="866775" y="383977"/>
                  <a:pt x="866775" y="389930"/>
                </a:cubicBezTo>
                <a:cubicBezTo>
                  <a:pt x="866775" y="396379"/>
                  <a:pt x="865287" y="402332"/>
                  <a:pt x="862310" y="407789"/>
                </a:cubicBezTo>
                <a:cubicBezTo>
                  <a:pt x="859334" y="413246"/>
                  <a:pt x="855365" y="417835"/>
                  <a:pt x="850404" y="421556"/>
                </a:cubicBezTo>
                <a:cubicBezTo>
                  <a:pt x="845443" y="425277"/>
                  <a:pt x="839862" y="428253"/>
                  <a:pt x="833661" y="430486"/>
                </a:cubicBezTo>
                <a:cubicBezTo>
                  <a:pt x="827460" y="432718"/>
                  <a:pt x="821135" y="433834"/>
                  <a:pt x="814685" y="433834"/>
                </a:cubicBezTo>
                <a:cubicBezTo>
                  <a:pt x="806252" y="433834"/>
                  <a:pt x="799058" y="432470"/>
                  <a:pt x="793105" y="429742"/>
                </a:cubicBezTo>
                <a:cubicBezTo>
                  <a:pt x="787152" y="427013"/>
                  <a:pt x="782315" y="423540"/>
                  <a:pt x="778594" y="419324"/>
                </a:cubicBezTo>
                <a:cubicBezTo>
                  <a:pt x="774874" y="415107"/>
                  <a:pt x="772145" y="410642"/>
                  <a:pt x="770409" y="405929"/>
                </a:cubicBezTo>
                <a:cubicBezTo>
                  <a:pt x="768672" y="401216"/>
                  <a:pt x="767804" y="396627"/>
                  <a:pt x="767804" y="392162"/>
                </a:cubicBezTo>
                <a:cubicBezTo>
                  <a:pt x="767804" y="378768"/>
                  <a:pt x="773137" y="366862"/>
                  <a:pt x="783803" y="356444"/>
                </a:cubicBezTo>
                <a:cubicBezTo>
                  <a:pt x="794470" y="346026"/>
                  <a:pt x="811461" y="337840"/>
                  <a:pt x="834777" y="331887"/>
                </a:cubicBezTo>
                <a:lnTo>
                  <a:pt x="839986" y="331143"/>
                </a:lnTo>
                <a:cubicBezTo>
                  <a:pt x="826591" y="321717"/>
                  <a:pt x="813569" y="309191"/>
                  <a:pt x="800919" y="293564"/>
                </a:cubicBezTo>
                <a:cubicBezTo>
                  <a:pt x="788268" y="277937"/>
                  <a:pt x="778966" y="261442"/>
                  <a:pt x="773013" y="244078"/>
                </a:cubicBezTo>
                <a:cubicBezTo>
                  <a:pt x="758130" y="265907"/>
                  <a:pt x="746721" y="284262"/>
                  <a:pt x="738783" y="299145"/>
                </a:cubicBezTo>
                <a:cubicBezTo>
                  <a:pt x="730349" y="313532"/>
                  <a:pt x="722908" y="324942"/>
                  <a:pt x="716459" y="333375"/>
                </a:cubicBezTo>
                <a:cubicBezTo>
                  <a:pt x="710009" y="341809"/>
                  <a:pt x="702568" y="346026"/>
                  <a:pt x="694135" y="346026"/>
                </a:cubicBezTo>
                <a:cubicBezTo>
                  <a:pt x="686693" y="346026"/>
                  <a:pt x="675779" y="340817"/>
                  <a:pt x="661393" y="330399"/>
                </a:cubicBezTo>
                <a:cubicBezTo>
                  <a:pt x="647006" y="319981"/>
                  <a:pt x="631131" y="300633"/>
                  <a:pt x="613767" y="272356"/>
                </a:cubicBezTo>
                <a:lnTo>
                  <a:pt x="639068" y="259705"/>
                </a:lnTo>
                <a:cubicBezTo>
                  <a:pt x="643533" y="267643"/>
                  <a:pt x="648618" y="275208"/>
                  <a:pt x="654323" y="282402"/>
                </a:cubicBezTo>
                <a:cubicBezTo>
                  <a:pt x="660028" y="289595"/>
                  <a:pt x="665361" y="293192"/>
                  <a:pt x="670322" y="293192"/>
                </a:cubicBezTo>
                <a:cubicBezTo>
                  <a:pt x="677268" y="293192"/>
                  <a:pt x="683345" y="289595"/>
                  <a:pt x="688554" y="282402"/>
                </a:cubicBezTo>
                <a:cubicBezTo>
                  <a:pt x="693762" y="275208"/>
                  <a:pt x="699095" y="266651"/>
                  <a:pt x="704553" y="256729"/>
                </a:cubicBezTo>
                <a:cubicBezTo>
                  <a:pt x="709513" y="247799"/>
                  <a:pt x="714846" y="238497"/>
                  <a:pt x="720552" y="228824"/>
                </a:cubicBezTo>
                <a:cubicBezTo>
                  <a:pt x="726257" y="219150"/>
                  <a:pt x="733822" y="209600"/>
                  <a:pt x="743248" y="200174"/>
                </a:cubicBezTo>
                <a:lnTo>
                  <a:pt x="616297" y="200174"/>
                </a:lnTo>
                <a:lnTo>
                  <a:pt x="605582" y="200174"/>
                </a:lnTo>
                <a:lnTo>
                  <a:pt x="532954" y="200174"/>
                </a:lnTo>
                <a:lnTo>
                  <a:pt x="532954" y="587127"/>
                </a:lnTo>
                <a:lnTo>
                  <a:pt x="494259" y="551409"/>
                </a:lnTo>
                <a:lnTo>
                  <a:pt x="494259" y="258217"/>
                </a:lnTo>
                <a:cubicBezTo>
                  <a:pt x="494259" y="254744"/>
                  <a:pt x="492894" y="250032"/>
                  <a:pt x="490166" y="244078"/>
                </a:cubicBezTo>
                <a:cubicBezTo>
                  <a:pt x="487437" y="238125"/>
                  <a:pt x="484089" y="232172"/>
                  <a:pt x="480120" y="226219"/>
                </a:cubicBezTo>
                <a:cubicBezTo>
                  <a:pt x="476151" y="220266"/>
                  <a:pt x="472058" y="214809"/>
                  <a:pt x="467842" y="209848"/>
                </a:cubicBezTo>
                <a:cubicBezTo>
                  <a:pt x="463625" y="204887"/>
                  <a:pt x="459780" y="201662"/>
                  <a:pt x="456308" y="200174"/>
                </a:cubicBezTo>
                <a:lnTo>
                  <a:pt x="453182" y="200174"/>
                </a:lnTo>
                <a:lnTo>
                  <a:pt x="423565" y="200174"/>
                </a:lnTo>
                <a:lnTo>
                  <a:pt x="389186" y="200174"/>
                </a:lnTo>
                <a:cubicBezTo>
                  <a:pt x="394643" y="208608"/>
                  <a:pt x="399108" y="218157"/>
                  <a:pt x="402580" y="228824"/>
                </a:cubicBezTo>
                <a:cubicBezTo>
                  <a:pt x="406053" y="239490"/>
                  <a:pt x="407789" y="249783"/>
                  <a:pt x="407789" y="259705"/>
                </a:cubicBezTo>
                <a:cubicBezTo>
                  <a:pt x="407789" y="263674"/>
                  <a:pt x="407541" y="267643"/>
                  <a:pt x="407045" y="271612"/>
                </a:cubicBezTo>
                <a:cubicBezTo>
                  <a:pt x="406549" y="275580"/>
                  <a:pt x="405805" y="279549"/>
                  <a:pt x="404813" y="283518"/>
                </a:cubicBezTo>
                <a:cubicBezTo>
                  <a:pt x="404813" y="283518"/>
                  <a:pt x="405061" y="283270"/>
                  <a:pt x="405557" y="282774"/>
                </a:cubicBezTo>
                <a:cubicBezTo>
                  <a:pt x="404565" y="283766"/>
                  <a:pt x="404069" y="284510"/>
                  <a:pt x="404069" y="285006"/>
                </a:cubicBezTo>
                <a:lnTo>
                  <a:pt x="398115" y="301377"/>
                </a:lnTo>
                <a:cubicBezTo>
                  <a:pt x="397619" y="303362"/>
                  <a:pt x="396875" y="304850"/>
                  <a:pt x="395883" y="305842"/>
                </a:cubicBezTo>
                <a:cubicBezTo>
                  <a:pt x="395883" y="306338"/>
                  <a:pt x="395635" y="306586"/>
                  <a:pt x="395139" y="306586"/>
                </a:cubicBezTo>
                <a:lnTo>
                  <a:pt x="395139" y="308074"/>
                </a:lnTo>
                <a:lnTo>
                  <a:pt x="394395" y="583407"/>
                </a:lnTo>
                <a:lnTo>
                  <a:pt x="375791" y="571500"/>
                </a:lnTo>
                <a:lnTo>
                  <a:pt x="372815" y="563315"/>
                </a:lnTo>
                <a:cubicBezTo>
                  <a:pt x="372318" y="561826"/>
                  <a:pt x="371823" y="560834"/>
                  <a:pt x="371326" y="560338"/>
                </a:cubicBezTo>
                <a:cubicBezTo>
                  <a:pt x="370830" y="559842"/>
                  <a:pt x="370334" y="559346"/>
                  <a:pt x="369838" y="558850"/>
                </a:cubicBezTo>
                <a:lnTo>
                  <a:pt x="358676" y="541735"/>
                </a:lnTo>
                <a:lnTo>
                  <a:pt x="358676" y="543223"/>
                </a:lnTo>
                <a:lnTo>
                  <a:pt x="327422" y="512713"/>
                </a:lnTo>
                <a:cubicBezTo>
                  <a:pt x="326430" y="512713"/>
                  <a:pt x="325438" y="512217"/>
                  <a:pt x="324446" y="511225"/>
                </a:cubicBezTo>
                <a:lnTo>
                  <a:pt x="322213" y="507504"/>
                </a:lnTo>
                <a:lnTo>
                  <a:pt x="310307" y="497830"/>
                </a:lnTo>
                <a:cubicBezTo>
                  <a:pt x="309315" y="496838"/>
                  <a:pt x="307454" y="495598"/>
                  <a:pt x="304726" y="494110"/>
                </a:cubicBezTo>
                <a:cubicBezTo>
                  <a:pt x="301997" y="492621"/>
                  <a:pt x="296912" y="489397"/>
                  <a:pt x="289471" y="484436"/>
                </a:cubicBezTo>
                <a:cubicBezTo>
                  <a:pt x="282526" y="481459"/>
                  <a:pt x="276821" y="478979"/>
                  <a:pt x="272356" y="476994"/>
                </a:cubicBezTo>
                <a:cubicBezTo>
                  <a:pt x="267891" y="475010"/>
                  <a:pt x="263922" y="473398"/>
                  <a:pt x="260450" y="472158"/>
                </a:cubicBezTo>
                <a:cubicBezTo>
                  <a:pt x="256977" y="470917"/>
                  <a:pt x="253876" y="469925"/>
                  <a:pt x="251148" y="469181"/>
                </a:cubicBezTo>
                <a:cubicBezTo>
                  <a:pt x="248419" y="468437"/>
                  <a:pt x="245319" y="467817"/>
                  <a:pt x="241846" y="467321"/>
                </a:cubicBezTo>
                <a:cubicBezTo>
                  <a:pt x="236389" y="466825"/>
                  <a:pt x="232668" y="466701"/>
                  <a:pt x="230684" y="466949"/>
                </a:cubicBezTo>
                <a:cubicBezTo>
                  <a:pt x="228700" y="467197"/>
                  <a:pt x="225723" y="467073"/>
                  <a:pt x="221754" y="466576"/>
                </a:cubicBezTo>
                <a:cubicBezTo>
                  <a:pt x="220762" y="466576"/>
                  <a:pt x="220018" y="466576"/>
                  <a:pt x="219522" y="466576"/>
                </a:cubicBezTo>
                <a:cubicBezTo>
                  <a:pt x="219026" y="466576"/>
                  <a:pt x="218034" y="467321"/>
                  <a:pt x="216545" y="468809"/>
                </a:cubicBezTo>
                <a:lnTo>
                  <a:pt x="175618" y="418207"/>
                </a:lnTo>
                <a:lnTo>
                  <a:pt x="296168" y="347514"/>
                </a:lnTo>
                <a:cubicBezTo>
                  <a:pt x="285750" y="343545"/>
                  <a:pt x="275580" y="337716"/>
                  <a:pt x="265658" y="330027"/>
                </a:cubicBezTo>
                <a:cubicBezTo>
                  <a:pt x="255737" y="322337"/>
                  <a:pt x="246559" y="313780"/>
                  <a:pt x="238125" y="304354"/>
                </a:cubicBezTo>
                <a:cubicBezTo>
                  <a:pt x="229692" y="294928"/>
                  <a:pt x="222250" y="284882"/>
                  <a:pt x="215801" y="274216"/>
                </a:cubicBezTo>
                <a:cubicBezTo>
                  <a:pt x="209352" y="263550"/>
                  <a:pt x="204391" y="253256"/>
                  <a:pt x="200918" y="243334"/>
                </a:cubicBezTo>
                <a:cubicBezTo>
                  <a:pt x="192485" y="255241"/>
                  <a:pt x="185043" y="266527"/>
                  <a:pt x="178594" y="277193"/>
                </a:cubicBezTo>
                <a:cubicBezTo>
                  <a:pt x="172145" y="287859"/>
                  <a:pt x="166688" y="296912"/>
                  <a:pt x="162223" y="304354"/>
                </a:cubicBezTo>
                <a:lnTo>
                  <a:pt x="162223" y="303610"/>
                </a:lnTo>
                <a:cubicBezTo>
                  <a:pt x="154782" y="317004"/>
                  <a:pt x="148208" y="327422"/>
                  <a:pt x="142503" y="334864"/>
                </a:cubicBezTo>
                <a:cubicBezTo>
                  <a:pt x="136798" y="342305"/>
                  <a:pt x="130225" y="346026"/>
                  <a:pt x="122784" y="346026"/>
                </a:cubicBezTo>
                <a:cubicBezTo>
                  <a:pt x="114846" y="346026"/>
                  <a:pt x="103188" y="340817"/>
                  <a:pt x="87809" y="330399"/>
                </a:cubicBezTo>
                <a:cubicBezTo>
                  <a:pt x="72430" y="319981"/>
                  <a:pt x="57051" y="300633"/>
                  <a:pt x="41672" y="272356"/>
                </a:cubicBezTo>
                <a:lnTo>
                  <a:pt x="69205" y="259705"/>
                </a:lnTo>
                <a:cubicBezTo>
                  <a:pt x="72678" y="267643"/>
                  <a:pt x="77391" y="275208"/>
                  <a:pt x="83344" y="282402"/>
                </a:cubicBezTo>
                <a:cubicBezTo>
                  <a:pt x="89297" y="289595"/>
                  <a:pt x="94258" y="293192"/>
                  <a:pt x="98227" y="293192"/>
                </a:cubicBezTo>
                <a:cubicBezTo>
                  <a:pt x="105172" y="293192"/>
                  <a:pt x="111125" y="289595"/>
                  <a:pt x="116086" y="282402"/>
                </a:cubicBezTo>
                <a:cubicBezTo>
                  <a:pt x="121047" y="275208"/>
                  <a:pt x="126256" y="266651"/>
                  <a:pt x="131713" y="256729"/>
                </a:cubicBezTo>
                <a:cubicBezTo>
                  <a:pt x="137170" y="247799"/>
                  <a:pt x="142751" y="238497"/>
                  <a:pt x="148456" y="228824"/>
                </a:cubicBezTo>
                <a:cubicBezTo>
                  <a:pt x="154161" y="219150"/>
                  <a:pt x="161479" y="209600"/>
                  <a:pt x="170408" y="200174"/>
                </a:cubicBezTo>
                <a:lnTo>
                  <a:pt x="24557" y="200174"/>
                </a:lnTo>
                <a:lnTo>
                  <a:pt x="0" y="164455"/>
                </a:lnTo>
                <a:lnTo>
                  <a:pt x="395288" y="164455"/>
                </a:lnTo>
                <a:lnTo>
                  <a:pt x="422672" y="164455"/>
                </a:lnTo>
                <a:lnTo>
                  <a:pt x="462261" y="164455"/>
                </a:lnTo>
                <a:cubicBezTo>
                  <a:pt x="471686" y="171401"/>
                  <a:pt x="478756" y="176858"/>
                  <a:pt x="483468" y="180826"/>
                </a:cubicBezTo>
                <a:cubicBezTo>
                  <a:pt x="488182" y="184795"/>
                  <a:pt x="491778" y="189508"/>
                  <a:pt x="494259" y="194965"/>
                </a:cubicBezTo>
                <a:close/>
                <a:moveTo>
                  <a:pt x="7759601" y="4465"/>
                </a:moveTo>
                <a:lnTo>
                  <a:pt x="7787134" y="20092"/>
                </a:lnTo>
                <a:cubicBezTo>
                  <a:pt x="7785645" y="25549"/>
                  <a:pt x="7784405" y="30634"/>
                  <a:pt x="7783413" y="35347"/>
                </a:cubicBezTo>
                <a:cubicBezTo>
                  <a:pt x="7782421" y="40060"/>
                  <a:pt x="7781925" y="44401"/>
                  <a:pt x="7781925" y="48369"/>
                </a:cubicBezTo>
                <a:cubicBezTo>
                  <a:pt x="7781925" y="62260"/>
                  <a:pt x="7787134" y="72430"/>
                  <a:pt x="7797551" y="78879"/>
                </a:cubicBezTo>
                <a:cubicBezTo>
                  <a:pt x="7807969" y="85328"/>
                  <a:pt x="7822853" y="88553"/>
                  <a:pt x="7842200" y="88553"/>
                </a:cubicBezTo>
                <a:cubicBezTo>
                  <a:pt x="7858075" y="88553"/>
                  <a:pt x="7874694" y="87809"/>
                  <a:pt x="7892057" y="86321"/>
                </a:cubicBezTo>
                <a:cubicBezTo>
                  <a:pt x="7900987" y="85824"/>
                  <a:pt x="7910041" y="85328"/>
                  <a:pt x="7919219" y="84832"/>
                </a:cubicBezTo>
                <a:cubicBezTo>
                  <a:pt x="7928397" y="84336"/>
                  <a:pt x="7937202" y="84088"/>
                  <a:pt x="7945635" y="84088"/>
                </a:cubicBezTo>
                <a:cubicBezTo>
                  <a:pt x="7974409" y="84088"/>
                  <a:pt x="7995493" y="89669"/>
                  <a:pt x="8008887" y="100831"/>
                </a:cubicBezTo>
                <a:cubicBezTo>
                  <a:pt x="8022282" y="111993"/>
                  <a:pt x="8030716" y="124520"/>
                  <a:pt x="8034189" y="138410"/>
                </a:cubicBezTo>
                <a:lnTo>
                  <a:pt x="8034189" y="139155"/>
                </a:lnTo>
                <a:cubicBezTo>
                  <a:pt x="8033693" y="144612"/>
                  <a:pt x="8033196" y="149573"/>
                  <a:pt x="8032700" y="154037"/>
                </a:cubicBezTo>
                <a:cubicBezTo>
                  <a:pt x="8032205" y="158502"/>
                  <a:pt x="8031460" y="161975"/>
                  <a:pt x="8030467" y="164455"/>
                </a:cubicBezTo>
                <a:lnTo>
                  <a:pt x="8086279" y="164455"/>
                </a:lnTo>
                <a:lnTo>
                  <a:pt x="8111579" y="200174"/>
                </a:lnTo>
                <a:lnTo>
                  <a:pt x="7769572" y="200174"/>
                </a:lnTo>
                <a:lnTo>
                  <a:pt x="7758113" y="200174"/>
                </a:lnTo>
                <a:lnTo>
                  <a:pt x="7686229" y="200174"/>
                </a:lnTo>
                <a:lnTo>
                  <a:pt x="7686229" y="587127"/>
                </a:lnTo>
                <a:lnTo>
                  <a:pt x="7647533" y="551409"/>
                </a:lnTo>
                <a:lnTo>
                  <a:pt x="7647533" y="258217"/>
                </a:lnTo>
                <a:cubicBezTo>
                  <a:pt x="7647533" y="254744"/>
                  <a:pt x="7646169" y="250032"/>
                  <a:pt x="7643440" y="244078"/>
                </a:cubicBezTo>
                <a:cubicBezTo>
                  <a:pt x="7640712" y="238125"/>
                  <a:pt x="7637363" y="232172"/>
                  <a:pt x="7633395" y="226219"/>
                </a:cubicBezTo>
                <a:cubicBezTo>
                  <a:pt x="7629425" y="220266"/>
                  <a:pt x="7625333" y="214809"/>
                  <a:pt x="7621116" y="209848"/>
                </a:cubicBezTo>
                <a:cubicBezTo>
                  <a:pt x="7616899" y="204887"/>
                  <a:pt x="7613055" y="201662"/>
                  <a:pt x="7609582" y="200174"/>
                </a:cubicBezTo>
                <a:lnTo>
                  <a:pt x="7608837" y="200174"/>
                </a:lnTo>
                <a:lnTo>
                  <a:pt x="7576839" y="200174"/>
                </a:lnTo>
                <a:lnTo>
                  <a:pt x="7544841" y="200174"/>
                </a:lnTo>
                <a:lnTo>
                  <a:pt x="7544841" y="586383"/>
                </a:lnTo>
                <a:lnTo>
                  <a:pt x="7521773" y="569268"/>
                </a:lnTo>
                <a:cubicBezTo>
                  <a:pt x="7513836" y="542479"/>
                  <a:pt x="7502921" y="518790"/>
                  <a:pt x="7489031" y="498202"/>
                </a:cubicBezTo>
                <a:cubicBezTo>
                  <a:pt x="7475141" y="477615"/>
                  <a:pt x="7459513" y="460251"/>
                  <a:pt x="7442150" y="446113"/>
                </a:cubicBezTo>
                <a:cubicBezTo>
                  <a:pt x="7424787" y="431974"/>
                  <a:pt x="7405811" y="420688"/>
                  <a:pt x="7385223" y="412254"/>
                </a:cubicBezTo>
                <a:cubicBezTo>
                  <a:pt x="7364635" y="403821"/>
                  <a:pt x="7343675" y="398116"/>
                  <a:pt x="7322343" y="395139"/>
                </a:cubicBezTo>
                <a:lnTo>
                  <a:pt x="7279927" y="343049"/>
                </a:lnTo>
                <a:lnTo>
                  <a:pt x="7505402" y="220266"/>
                </a:lnTo>
                <a:lnTo>
                  <a:pt x="7505402" y="200174"/>
                </a:lnTo>
                <a:lnTo>
                  <a:pt x="7267277" y="200174"/>
                </a:lnTo>
                <a:lnTo>
                  <a:pt x="7262813" y="200174"/>
                </a:lnTo>
                <a:lnTo>
                  <a:pt x="7205513" y="200174"/>
                </a:lnTo>
                <a:lnTo>
                  <a:pt x="7205513" y="587127"/>
                </a:lnTo>
                <a:lnTo>
                  <a:pt x="7166074" y="551409"/>
                </a:lnTo>
                <a:lnTo>
                  <a:pt x="7166074" y="398116"/>
                </a:lnTo>
                <a:cubicBezTo>
                  <a:pt x="7166074" y="394147"/>
                  <a:pt x="7164709" y="388690"/>
                  <a:pt x="7161981" y="381744"/>
                </a:cubicBezTo>
                <a:cubicBezTo>
                  <a:pt x="7159253" y="374799"/>
                  <a:pt x="7155656" y="367978"/>
                  <a:pt x="7151191" y="361281"/>
                </a:cubicBezTo>
                <a:cubicBezTo>
                  <a:pt x="7146727" y="354583"/>
                  <a:pt x="7141765" y="348754"/>
                  <a:pt x="7136309" y="343793"/>
                </a:cubicBezTo>
                <a:cubicBezTo>
                  <a:pt x="7130851" y="338832"/>
                  <a:pt x="7125395" y="336352"/>
                  <a:pt x="7119937" y="336352"/>
                </a:cubicBezTo>
                <a:cubicBezTo>
                  <a:pt x="7115473" y="336352"/>
                  <a:pt x="7110511" y="338088"/>
                  <a:pt x="7105055" y="341561"/>
                </a:cubicBezTo>
                <a:cubicBezTo>
                  <a:pt x="7099597" y="345033"/>
                  <a:pt x="7093769" y="349498"/>
                  <a:pt x="7087567" y="354955"/>
                </a:cubicBezTo>
                <a:cubicBezTo>
                  <a:pt x="7081366" y="360412"/>
                  <a:pt x="7074917" y="366862"/>
                  <a:pt x="7068219" y="374303"/>
                </a:cubicBezTo>
                <a:cubicBezTo>
                  <a:pt x="7061522" y="381744"/>
                  <a:pt x="7054701" y="389186"/>
                  <a:pt x="7047755" y="396627"/>
                </a:cubicBezTo>
                <a:cubicBezTo>
                  <a:pt x="7040314" y="404565"/>
                  <a:pt x="7032997" y="412378"/>
                  <a:pt x="7025803" y="420068"/>
                </a:cubicBezTo>
                <a:cubicBezTo>
                  <a:pt x="7018609" y="427757"/>
                  <a:pt x="7011665" y="434578"/>
                  <a:pt x="7004967" y="440532"/>
                </a:cubicBezTo>
                <a:cubicBezTo>
                  <a:pt x="6998271" y="446485"/>
                  <a:pt x="6991945" y="451322"/>
                  <a:pt x="6985992" y="455042"/>
                </a:cubicBezTo>
                <a:cubicBezTo>
                  <a:pt x="6980039" y="458763"/>
                  <a:pt x="6974582" y="460623"/>
                  <a:pt x="6969621" y="460623"/>
                </a:cubicBezTo>
                <a:cubicBezTo>
                  <a:pt x="6962180" y="460623"/>
                  <a:pt x="6954366" y="457399"/>
                  <a:pt x="6946181" y="450950"/>
                </a:cubicBezTo>
                <a:cubicBezTo>
                  <a:pt x="6937995" y="444500"/>
                  <a:pt x="6930430" y="436687"/>
                  <a:pt x="6923484" y="427509"/>
                </a:cubicBezTo>
                <a:cubicBezTo>
                  <a:pt x="6916539" y="418331"/>
                  <a:pt x="6910586" y="408658"/>
                  <a:pt x="6905625" y="398488"/>
                </a:cubicBezTo>
                <a:cubicBezTo>
                  <a:pt x="6900664" y="388318"/>
                  <a:pt x="6897688" y="379512"/>
                  <a:pt x="6896695" y="372071"/>
                </a:cubicBezTo>
                <a:lnTo>
                  <a:pt x="6926461" y="370582"/>
                </a:lnTo>
                <a:cubicBezTo>
                  <a:pt x="6929438" y="381992"/>
                  <a:pt x="6933654" y="389682"/>
                  <a:pt x="6939111" y="393651"/>
                </a:cubicBezTo>
                <a:cubicBezTo>
                  <a:pt x="6944569" y="397619"/>
                  <a:pt x="6947793" y="399604"/>
                  <a:pt x="6948785" y="399604"/>
                </a:cubicBezTo>
                <a:cubicBezTo>
                  <a:pt x="6952258" y="399604"/>
                  <a:pt x="6958459" y="395883"/>
                  <a:pt x="6967389" y="388442"/>
                </a:cubicBezTo>
                <a:cubicBezTo>
                  <a:pt x="6976318" y="381000"/>
                  <a:pt x="6985371" y="372319"/>
                  <a:pt x="6994549" y="362397"/>
                </a:cubicBezTo>
                <a:cubicBezTo>
                  <a:pt x="7003727" y="352475"/>
                  <a:pt x="7011789" y="342677"/>
                  <a:pt x="7018734" y="333003"/>
                </a:cubicBezTo>
                <a:cubicBezTo>
                  <a:pt x="7025679" y="323329"/>
                  <a:pt x="7029152" y="316012"/>
                  <a:pt x="7029152" y="311051"/>
                </a:cubicBezTo>
                <a:cubicBezTo>
                  <a:pt x="7029152" y="297657"/>
                  <a:pt x="7027043" y="286866"/>
                  <a:pt x="7022827" y="278681"/>
                </a:cubicBezTo>
                <a:cubicBezTo>
                  <a:pt x="7018609" y="270495"/>
                  <a:pt x="7012905" y="263922"/>
                  <a:pt x="7005711" y="258961"/>
                </a:cubicBezTo>
                <a:cubicBezTo>
                  <a:pt x="6998518" y="254000"/>
                  <a:pt x="6990333" y="250156"/>
                  <a:pt x="6981155" y="247427"/>
                </a:cubicBezTo>
                <a:cubicBezTo>
                  <a:pt x="6971977" y="244699"/>
                  <a:pt x="6962676" y="242094"/>
                  <a:pt x="6953250" y="239614"/>
                </a:cubicBezTo>
                <a:cubicBezTo>
                  <a:pt x="6943328" y="237629"/>
                  <a:pt x="6933779" y="235273"/>
                  <a:pt x="6924601" y="232544"/>
                </a:cubicBezTo>
                <a:cubicBezTo>
                  <a:pt x="6915423" y="229816"/>
                  <a:pt x="6906369" y="225723"/>
                  <a:pt x="6897439" y="220266"/>
                </a:cubicBezTo>
                <a:lnTo>
                  <a:pt x="6892230" y="200174"/>
                </a:lnTo>
                <a:lnTo>
                  <a:pt x="6882557" y="200174"/>
                </a:lnTo>
                <a:lnTo>
                  <a:pt x="6857256" y="164455"/>
                </a:lnTo>
                <a:lnTo>
                  <a:pt x="7238255" y="164455"/>
                </a:lnTo>
                <a:lnTo>
                  <a:pt x="7239744" y="164455"/>
                </a:lnTo>
                <a:lnTo>
                  <a:pt x="7548563" y="164455"/>
                </a:lnTo>
                <a:lnTo>
                  <a:pt x="7579816" y="164455"/>
                </a:lnTo>
                <a:lnTo>
                  <a:pt x="7615535" y="164455"/>
                </a:lnTo>
                <a:cubicBezTo>
                  <a:pt x="7624961" y="171401"/>
                  <a:pt x="7632030" y="176858"/>
                  <a:pt x="7636743" y="180826"/>
                </a:cubicBezTo>
                <a:cubicBezTo>
                  <a:pt x="7641456" y="184795"/>
                  <a:pt x="7645053" y="189508"/>
                  <a:pt x="7647533" y="194965"/>
                </a:cubicBezTo>
                <a:lnTo>
                  <a:pt x="7647533" y="91530"/>
                </a:lnTo>
                <a:cubicBezTo>
                  <a:pt x="7657455" y="97483"/>
                  <a:pt x="7665021" y="106660"/>
                  <a:pt x="7670229" y="119063"/>
                </a:cubicBezTo>
                <a:cubicBezTo>
                  <a:pt x="7675438" y="131465"/>
                  <a:pt x="7679283" y="142627"/>
                  <a:pt x="7681763" y="152549"/>
                </a:cubicBezTo>
                <a:lnTo>
                  <a:pt x="7685484" y="164455"/>
                </a:lnTo>
                <a:lnTo>
                  <a:pt x="7733555" y="164455"/>
                </a:lnTo>
                <a:lnTo>
                  <a:pt x="7741295" y="164455"/>
                </a:lnTo>
                <a:lnTo>
                  <a:pt x="7996981" y="164455"/>
                </a:lnTo>
                <a:cubicBezTo>
                  <a:pt x="8002439" y="162967"/>
                  <a:pt x="8005167" y="160487"/>
                  <a:pt x="8005167" y="157014"/>
                </a:cubicBezTo>
                <a:cubicBezTo>
                  <a:pt x="8005167" y="151061"/>
                  <a:pt x="8003431" y="146348"/>
                  <a:pt x="7999958" y="142875"/>
                </a:cubicBezTo>
                <a:cubicBezTo>
                  <a:pt x="7996485" y="139403"/>
                  <a:pt x="7992021" y="136550"/>
                  <a:pt x="7986563" y="134318"/>
                </a:cubicBezTo>
                <a:cubicBezTo>
                  <a:pt x="7981106" y="132085"/>
                  <a:pt x="7975153" y="130597"/>
                  <a:pt x="7968704" y="129853"/>
                </a:cubicBezTo>
                <a:cubicBezTo>
                  <a:pt x="7962255" y="129109"/>
                  <a:pt x="7955805" y="128737"/>
                  <a:pt x="7949357" y="128737"/>
                </a:cubicBezTo>
                <a:cubicBezTo>
                  <a:pt x="7943403" y="128737"/>
                  <a:pt x="7935713" y="128985"/>
                  <a:pt x="7926288" y="129481"/>
                </a:cubicBezTo>
                <a:cubicBezTo>
                  <a:pt x="7916863" y="129977"/>
                  <a:pt x="7907189" y="130721"/>
                  <a:pt x="7897267" y="131713"/>
                </a:cubicBezTo>
                <a:cubicBezTo>
                  <a:pt x="7887345" y="132705"/>
                  <a:pt x="7877919" y="133449"/>
                  <a:pt x="7868989" y="133946"/>
                </a:cubicBezTo>
                <a:cubicBezTo>
                  <a:pt x="7860059" y="134442"/>
                  <a:pt x="7852618" y="134690"/>
                  <a:pt x="7846665" y="134690"/>
                </a:cubicBezTo>
                <a:cubicBezTo>
                  <a:pt x="7835751" y="134690"/>
                  <a:pt x="7824713" y="132829"/>
                  <a:pt x="7813551" y="129109"/>
                </a:cubicBezTo>
                <a:cubicBezTo>
                  <a:pt x="7802389" y="125388"/>
                  <a:pt x="7792343" y="120055"/>
                  <a:pt x="7783413" y="113110"/>
                </a:cubicBezTo>
                <a:cubicBezTo>
                  <a:pt x="7774483" y="106164"/>
                  <a:pt x="7767166" y="97359"/>
                  <a:pt x="7761461" y="86693"/>
                </a:cubicBezTo>
                <a:cubicBezTo>
                  <a:pt x="7755756" y="76027"/>
                  <a:pt x="7752903" y="63996"/>
                  <a:pt x="7752903" y="50602"/>
                </a:cubicBezTo>
                <a:cubicBezTo>
                  <a:pt x="7752903" y="41672"/>
                  <a:pt x="7755135" y="26293"/>
                  <a:pt x="7759601" y="4465"/>
                </a:cubicBezTo>
                <a:close/>
                <a:moveTo>
                  <a:pt x="1422053" y="0"/>
                </a:moveTo>
                <a:cubicBezTo>
                  <a:pt x="1441897" y="0"/>
                  <a:pt x="1460376" y="2109"/>
                  <a:pt x="1477492" y="6325"/>
                </a:cubicBezTo>
                <a:cubicBezTo>
                  <a:pt x="1494607" y="10542"/>
                  <a:pt x="1511349" y="16743"/>
                  <a:pt x="1527721" y="24929"/>
                </a:cubicBezTo>
                <a:cubicBezTo>
                  <a:pt x="1544092" y="33115"/>
                  <a:pt x="1560587" y="42912"/>
                  <a:pt x="1577206" y="54323"/>
                </a:cubicBezTo>
                <a:cubicBezTo>
                  <a:pt x="1593826" y="65733"/>
                  <a:pt x="1612057" y="78879"/>
                  <a:pt x="1631900" y="93762"/>
                </a:cubicBezTo>
                <a:lnTo>
                  <a:pt x="1631900" y="124272"/>
                </a:lnTo>
                <a:cubicBezTo>
                  <a:pt x="1616025" y="113854"/>
                  <a:pt x="1600523" y="104056"/>
                  <a:pt x="1585392" y="94878"/>
                </a:cubicBezTo>
                <a:cubicBezTo>
                  <a:pt x="1570261" y="85700"/>
                  <a:pt x="1554882" y="77515"/>
                  <a:pt x="1539255" y="70322"/>
                </a:cubicBezTo>
                <a:cubicBezTo>
                  <a:pt x="1523628" y="63128"/>
                  <a:pt x="1507753" y="57547"/>
                  <a:pt x="1491630" y="53578"/>
                </a:cubicBezTo>
                <a:cubicBezTo>
                  <a:pt x="1475507" y="49610"/>
                  <a:pt x="1458764" y="47625"/>
                  <a:pt x="1441401" y="47625"/>
                </a:cubicBezTo>
                <a:cubicBezTo>
                  <a:pt x="1410147" y="47625"/>
                  <a:pt x="1381497" y="54323"/>
                  <a:pt x="1355452" y="67717"/>
                </a:cubicBezTo>
                <a:cubicBezTo>
                  <a:pt x="1329407" y="81112"/>
                  <a:pt x="1305223" y="101948"/>
                  <a:pt x="1282898" y="130225"/>
                </a:cubicBezTo>
                <a:lnTo>
                  <a:pt x="1305967" y="164455"/>
                </a:lnTo>
                <a:lnTo>
                  <a:pt x="1370856" y="164455"/>
                </a:lnTo>
                <a:lnTo>
                  <a:pt x="1377405" y="164455"/>
                </a:lnTo>
                <a:lnTo>
                  <a:pt x="1704975" y="164455"/>
                </a:lnTo>
                <a:lnTo>
                  <a:pt x="1712416" y="164455"/>
                </a:lnTo>
                <a:lnTo>
                  <a:pt x="1787575" y="164455"/>
                </a:lnTo>
                <a:lnTo>
                  <a:pt x="1742926" y="107901"/>
                </a:lnTo>
                <a:cubicBezTo>
                  <a:pt x="1757313" y="88057"/>
                  <a:pt x="1771700" y="71314"/>
                  <a:pt x="1786086" y="57671"/>
                </a:cubicBezTo>
                <a:cubicBezTo>
                  <a:pt x="1800473" y="44029"/>
                  <a:pt x="1815480" y="32867"/>
                  <a:pt x="1831107" y="24185"/>
                </a:cubicBezTo>
                <a:cubicBezTo>
                  <a:pt x="1846734" y="15503"/>
                  <a:pt x="1863229" y="9302"/>
                  <a:pt x="1880592" y="5581"/>
                </a:cubicBezTo>
                <a:cubicBezTo>
                  <a:pt x="1897956" y="1861"/>
                  <a:pt x="1916559" y="0"/>
                  <a:pt x="1936403" y="0"/>
                </a:cubicBezTo>
                <a:cubicBezTo>
                  <a:pt x="1956246" y="0"/>
                  <a:pt x="1974726" y="2109"/>
                  <a:pt x="1991841" y="6325"/>
                </a:cubicBezTo>
                <a:cubicBezTo>
                  <a:pt x="2008957" y="10542"/>
                  <a:pt x="2025699" y="16743"/>
                  <a:pt x="2042071" y="24929"/>
                </a:cubicBezTo>
                <a:cubicBezTo>
                  <a:pt x="2058442" y="33115"/>
                  <a:pt x="2074937" y="42912"/>
                  <a:pt x="2091556" y="54323"/>
                </a:cubicBezTo>
                <a:cubicBezTo>
                  <a:pt x="2108175" y="65733"/>
                  <a:pt x="2126407" y="78879"/>
                  <a:pt x="2146251" y="93762"/>
                </a:cubicBezTo>
                <a:lnTo>
                  <a:pt x="2146251" y="124272"/>
                </a:lnTo>
                <a:cubicBezTo>
                  <a:pt x="2130375" y="113854"/>
                  <a:pt x="2114873" y="104056"/>
                  <a:pt x="2099742" y="94878"/>
                </a:cubicBezTo>
                <a:cubicBezTo>
                  <a:pt x="2084611" y="85700"/>
                  <a:pt x="2069232" y="77515"/>
                  <a:pt x="2053605" y="70322"/>
                </a:cubicBezTo>
                <a:cubicBezTo>
                  <a:pt x="2037978" y="63128"/>
                  <a:pt x="2022103" y="57547"/>
                  <a:pt x="2005980" y="53578"/>
                </a:cubicBezTo>
                <a:cubicBezTo>
                  <a:pt x="1989857" y="49610"/>
                  <a:pt x="1973114" y="47625"/>
                  <a:pt x="1955750" y="47625"/>
                </a:cubicBezTo>
                <a:cubicBezTo>
                  <a:pt x="1924496" y="47625"/>
                  <a:pt x="1895847" y="54323"/>
                  <a:pt x="1869802" y="67717"/>
                </a:cubicBezTo>
                <a:cubicBezTo>
                  <a:pt x="1843757" y="81112"/>
                  <a:pt x="1819573" y="101948"/>
                  <a:pt x="1797248" y="130225"/>
                </a:cubicBezTo>
                <a:lnTo>
                  <a:pt x="1820317" y="164455"/>
                </a:lnTo>
                <a:lnTo>
                  <a:pt x="1891755" y="164455"/>
                </a:lnTo>
                <a:lnTo>
                  <a:pt x="1919287" y="200174"/>
                </a:lnTo>
                <a:lnTo>
                  <a:pt x="1827759" y="200174"/>
                </a:lnTo>
                <a:lnTo>
                  <a:pt x="1827759" y="587127"/>
                </a:lnTo>
                <a:lnTo>
                  <a:pt x="1789063" y="551409"/>
                </a:lnTo>
                <a:lnTo>
                  <a:pt x="1789063" y="200174"/>
                </a:lnTo>
                <a:lnTo>
                  <a:pt x="1741438" y="200174"/>
                </a:lnTo>
                <a:lnTo>
                  <a:pt x="1729532" y="200174"/>
                </a:lnTo>
                <a:lnTo>
                  <a:pt x="1677442" y="200174"/>
                </a:lnTo>
                <a:lnTo>
                  <a:pt x="1677442" y="586383"/>
                </a:lnTo>
                <a:lnTo>
                  <a:pt x="1654374" y="569268"/>
                </a:lnTo>
                <a:cubicBezTo>
                  <a:pt x="1646436" y="542479"/>
                  <a:pt x="1635522" y="518790"/>
                  <a:pt x="1621631" y="498202"/>
                </a:cubicBezTo>
                <a:cubicBezTo>
                  <a:pt x="1607741" y="477615"/>
                  <a:pt x="1592114" y="460251"/>
                  <a:pt x="1574750" y="446113"/>
                </a:cubicBezTo>
                <a:cubicBezTo>
                  <a:pt x="1557388" y="431974"/>
                  <a:pt x="1538411" y="420688"/>
                  <a:pt x="1517824" y="412254"/>
                </a:cubicBezTo>
                <a:cubicBezTo>
                  <a:pt x="1497236" y="403821"/>
                  <a:pt x="1476276" y="398116"/>
                  <a:pt x="1454944" y="395139"/>
                </a:cubicBezTo>
                <a:lnTo>
                  <a:pt x="1412528" y="343049"/>
                </a:lnTo>
                <a:lnTo>
                  <a:pt x="1638002" y="220266"/>
                </a:lnTo>
                <a:lnTo>
                  <a:pt x="1638002" y="200174"/>
                </a:lnTo>
                <a:lnTo>
                  <a:pt x="1404938" y="200174"/>
                </a:lnTo>
                <a:lnTo>
                  <a:pt x="1395412" y="200174"/>
                </a:lnTo>
                <a:lnTo>
                  <a:pt x="1313408" y="200174"/>
                </a:lnTo>
                <a:lnTo>
                  <a:pt x="1313408" y="587127"/>
                </a:lnTo>
                <a:lnTo>
                  <a:pt x="1274713" y="551409"/>
                </a:lnTo>
                <a:lnTo>
                  <a:pt x="1274713" y="200174"/>
                </a:lnTo>
                <a:lnTo>
                  <a:pt x="1215182" y="200174"/>
                </a:lnTo>
                <a:lnTo>
                  <a:pt x="1190625" y="164455"/>
                </a:lnTo>
                <a:lnTo>
                  <a:pt x="1273225" y="164455"/>
                </a:lnTo>
                <a:lnTo>
                  <a:pt x="1228576" y="107901"/>
                </a:lnTo>
                <a:cubicBezTo>
                  <a:pt x="1242963" y="88057"/>
                  <a:pt x="1257350" y="71314"/>
                  <a:pt x="1271737" y="57671"/>
                </a:cubicBezTo>
                <a:cubicBezTo>
                  <a:pt x="1286123" y="44029"/>
                  <a:pt x="1301130" y="32867"/>
                  <a:pt x="1316757" y="24185"/>
                </a:cubicBezTo>
                <a:cubicBezTo>
                  <a:pt x="1332384" y="15503"/>
                  <a:pt x="1348879" y="9302"/>
                  <a:pt x="1366242" y="5581"/>
                </a:cubicBezTo>
                <a:cubicBezTo>
                  <a:pt x="1383606" y="1861"/>
                  <a:pt x="1402209" y="0"/>
                  <a:pt x="1422053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D22306-02B9-4F48-BC4C-97D7FFFC0A09}"/>
              </a:ext>
            </a:extLst>
          </p:cNvPr>
          <p:cNvSpPr/>
          <p:nvPr/>
        </p:nvSpPr>
        <p:spPr>
          <a:xfrm>
            <a:off x="728791" y="410115"/>
            <a:ext cx="20553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F4F4B5-6BA5-4C68-94E2-22A1B3F47F38}"/>
              </a:ext>
            </a:extLst>
          </p:cNvPr>
          <p:cNvSpPr/>
          <p:nvPr/>
        </p:nvSpPr>
        <p:spPr>
          <a:xfrm>
            <a:off x="4161275" y="565098"/>
            <a:ext cx="3714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চাল,ডাল, আটা নয়, ১ লক্ষ বছর ধরে মানুষ খেয়ে আসছে আলু! - ODD বাংলা">
            <a:extLst>
              <a:ext uri="{FF2B5EF4-FFF2-40B4-BE49-F238E27FC236}">
                <a16:creationId xmlns:a16="http://schemas.microsoft.com/office/drawing/2014/main" id="{3B6DA4B2-B6FC-4525-966F-3D265A28867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65" y="1463268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দিনাজপুরে চালের কেজি সর্বোচ্চ ৬ টাকা বেড়েছে">
            <a:extLst>
              <a:ext uri="{FF2B5EF4-FFF2-40B4-BE49-F238E27FC236}">
                <a16:creationId xmlns:a16="http://schemas.microsoft.com/office/drawing/2014/main" id="{0202CB68-42CC-4FDA-853F-7B255B2158B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49" y="1573257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346BF3-1C27-460E-8308-6BB0FCE630E5}"/>
              </a:ext>
            </a:extLst>
          </p:cNvPr>
          <p:cNvSpPr/>
          <p:nvPr/>
        </p:nvSpPr>
        <p:spPr>
          <a:xfrm>
            <a:off x="4650675" y="5145462"/>
            <a:ext cx="27494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A0ECCE-BBCB-4833-B43B-FD0670AE226E}"/>
              </a:ext>
            </a:extLst>
          </p:cNvPr>
          <p:cNvGrpSpPr/>
          <p:nvPr/>
        </p:nvGrpSpPr>
        <p:grpSpPr>
          <a:xfrm>
            <a:off x="896703" y="1634710"/>
            <a:ext cx="3619548" cy="2905196"/>
            <a:chOff x="-3291840" y="-3025781"/>
            <a:chExt cx="3619548" cy="2905196"/>
          </a:xfrm>
        </p:grpSpPr>
        <p:pic>
          <p:nvPicPr>
            <p:cNvPr id="1028" name="Picture 4" descr="ভাতের পুষ্টিগুণ">
              <a:extLst>
                <a:ext uri="{FF2B5EF4-FFF2-40B4-BE49-F238E27FC236}">
                  <a16:creationId xmlns:a16="http://schemas.microsoft.com/office/drawing/2014/main" id="{9D306E5C-87A1-4CBB-B09A-AFEA0FDCC1FC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91840" y="-3025781"/>
              <a:ext cx="329184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7918FE-7427-4C99-9EF3-455B0E00AD87}"/>
                </a:ext>
              </a:extLst>
            </p:cNvPr>
            <p:cNvSpPr/>
            <p:nvPr/>
          </p:nvSpPr>
          <p:spPr>
            <a:xfrm>
              <a:off x="-1504335" y="-766916"/>
              <a:ext cx="183204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ভাত</a:t>
              </a:r>
              <a:endPara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2" name="Picture 2" descr="আখ চাষিরা মিষ্টত্ব থেকে বঞ্চিত হচ্ছেন !">
            <a:extLst>
              <a:ext uri="{FF2B5EF4-FFF2-40B4-BE49-F238E27FC236}">
                <a16:creationId xmlns:a16="http://schemas.microsoft.com/office/drawing/2014/main" id="{AB21DECD-B5A3-4E92-835D-0FBC97517DE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08" y="152526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7A77E15-739B-43B1-80BD-B0E49B6BEDCE}"/>
              </a:ext>
            </a:extLst>
          </p:cNvPr>
          <p:cNvSpPr/>
          <p:nvPr/>
        </p:nvSpPr>
        <p:spPr>
          <a:xfrm>
            <a:off x="1676692" y="4200067"/>
            <a:ext cx="19499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endParaRPr lang="en-US" sz="40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7D297E-FD48-403A-8603-F551EA35FA38}"/>
              </a:ext>
            </a:extLst>
          </p:cNvPr>
          <p:cNvSpPr/>
          <p:nvPr/>
        </p:nvSpPr>
        <p:spPr>
          <a:xfrm>
            <a:off x="5011516" y="4215566"/>
            <a:ext cx="2164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আখ</a:t>
            </a:r>
            <a:endParaRPr lang="en-US" sz="36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9A1E5F-44E0-4D40-87BD-C7E3C42CA1A5}"/>
              </a:ext>
            </a:extLst>
          </p:cNvPr>
          <p:cNvSpPr/>
          <p:nvPr/>
        </p:nvSpPr>
        <p:spPr>
          <a:xfrm>
            <a:off x="9051010" y="4184571"/>
            <a:ext cx="18088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আলু</a:t>
            </a:r>
            <a:endParaRPr lang="en-US" sz="36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D5ABAE-DE80-4D33-9449-2A77ECAAAA12}"/>
              </a:ext>
            </a:extLst>
          </p:cNvPr>
          <p:cNvSpPr/>
          <p:nvPr/>
        </p:nvSpPr>
        <p:spPr>
          <a:xfrm>
            <a:off x="3791689" y="5110040"/>
            <a:ext cx="4735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CD1201-EC5A-4C35-9EDD-29D4B37C4F2F}"/>
              </a:ext>
            </a:extLst>
          </p:cNvPr>
          <p:cNvGrpSpPr/>
          <p:nvPr/>
        </p:nvGrpSpPr>
        <p:grpSpPr>
          <a:xfrm>
            <a:off x="4645654" y="1605213"/>
            <a:ext cx="3291840" cy="2743200"/>
            <a:chOff x="7359357" y="-3409239"/>
            <a:chExt cx="3291840" cy="2743200"/>
          </a:xfrm>
        </p:grpSpPr>
        <p:pic>
          <p:nvPicPr>
            <p:cNvPr id="1036" name="Picture 12" descr="চিনির দাম কেজিতে বেড়েছে ১৫ টাকা | NTV Online">
              <a:extLst>
                <a:ext uri="{FF2B5EF4-FFF2-40B4-BE49-F238E27FC236}">
                  <a16:creationId xmlns:a16="http://schemas.microsoft.com/office/drawing/2014/main" id="{7EF7338B-5EAD-4D07-A3BE-5C6D14EBF53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357" y="-3409239"/>
              <a:ext cx="329184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268ADB-CCF1-4FD7-85E8-4E0DFCA63E00}"/>
                </a:ext>
              </a:extLst>
            </p:cNvPr>
            <p:cNvSpPr/>
            <p:nvPr/>
          </p:nvSpPr>
          <p:spPr>
            <a:xfrm>
              <a:off x="8404740" y="-1325036"/>
              <a:ext cx="129969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চিনি</a:t>
              </a:r>
              <a:endPara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229474-A35F-4077-B32D-7FE653DE2F6B}"/>
              </a:ext>
            </a:extLst>
          </p:cNvPr>
          <p:cNvGrpSpPr/>
          <p:nvPr/>
        </p:nvGrpSpPr>
        <p:grpSpPr>
          <a:xfrm>
            <a:off x="8229423" y="1457729"/>
            <a:ext cx="3291840" cy="2816462"/>
            <a:chOff x="14718713" y="-3409239"/>
            <a:chExt cx="3291840" cy="28164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0CA844-D168-407F-AC4E-BE99729C7D7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718713" y="-3409239"/>
              <a:ext cx="3291840" cy="2743200"/>
              <a:chOff x="1985135" y="3488920"/>
              <a:chExt cx="3907666" cy="2286000"/>
            </a:xfrm>
          </p:grpSpPr>
          <p:pic>
            <p:nvPicPr>
              <p:cNvPr id="1030" name="Picture 6" descr="আলু ভর্তা ">
                <a:extLst>
                  <a:ext uri="{FF2B5EF4-FFF2-40B4-BE49-F238E27FC236}">
                    <a16:creationId xmlns:a16="http://schemas.microsoft.com/office/drawing/2014/main" id="{0CB2C6E5-2B59-4B9F-9135-CF32659ECFCE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5135" y="3488920"/>
                <a:ext cx="27432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Shrabani Biswas Patra দ্বারা ভিন্ন স্বাদের করলা আলু ভাজি (korola aalu bhaji  recipe in Bengali) রেসিপি- কুকপ্যাড">
                <a:extLst>
                  <a:ext uri="{FF2B5EF4-FFF2-40B4-BE49-F238E27FC236}">
                    <a16:creationId xmlns:a16="http://schemas.microsoft.com/office/drawing/2014/main" id="{0AA98589-AD4F-47D6-B576-FA631CC81B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87594" l="0" r="980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4051" y="4034445"/>
                <a:ext cx="2168750" cy="1536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B2C6BD-4ED5-4A78-86B9-854ACE84EAF5}"/>
                </a:ext>
              </a:extLst>
            </p:cNvPr>
            <p:cNvSpPr/>
            <p:nvPr/>
          </p:nvSpPr>
          <p:spPr>
            <a:xfrm>
              <a:off x="15075526" y="-1177552"/>
              <a:ext cx="16834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ভর্তা</a:t>
              </a:r>
              <a:r>
                <a:rPr lang="en-US" sz="3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/</a:t>
              </a:r>
              <a:r>
                <a:rPr lang="en-US" sz="320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ভাজি</a:t>
              </a:r>
              <a:endPara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8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8DA1F89-5C96-4C1E-8E16-4F3CAB2449C4}"/>
              </a:ext>
            </a:extLst>
          </p:cNvPr>
          <p:cNvGrpSpPr/>
          <p:nvPr/>
        </p:nvGrpSpPr>
        <p:grpSpPr>
          <a:xfrm>
            <a:off x="4269016" y="767934"/>
            <a:ext cx="3771901" cy="828639"/>
            <a:chOff x="4385128" y="767932"/>
            <a:chExt cx="4076700" cy="84315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B48AE65-B722-4D83-8078-F61BECA0B0BB}"/>
                </a:ext>
              </a:extLst>
            </p:cNvPr>
            <p:cNvGrpSpPr/>
            <p:nvPr/>
          </p:nvGrpSpPr>
          <p:grpSpPr>
            <a:xfrm>
              <a:off x="4385128" y="767932"/>
              <a:ext cx="4076700" cy="843153"/>
              <a:chOff x="3492500" y="759768"/>
              <a:chExt cx="4737100" cy="1244857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AF3A438-B443-4462-957C-EC83075C8555}"/>
                  </a:ext>
                </a:extLst>
              </p:cNvPr>
              <p:cNvSpPr/>
              <p:nvPr/>
            </p:nvSpPr>
            <p:spPr>
              <a:xfrm>
                <a:off x="6809469" y="759768"/>
                <a:ext cx="1420131" cy="1244857"/>
              </a:xfrm>
              <a:custGeom>
                <a:avLst/>
                <a:gdLst/>
                <a:ahLst/>
                <a:cxnLst/>
                <a:rect l="l" t="t" r="r" b="b"/>
                <a:pathLst>
                  <a:path w="858241" h="622491">
                    <a:moveTo>
                      <a:pt x="600059" y="0"/>
                    </a:moveTo>
                    <a:lnTo>
                      <a:pt x="648210" y="0"/>
                    </a:lnTo>
                    <a:lnTo>
                      <a:pt x="639127" y="7671"/>
                    </a:lnTo>
                    <a:cubicBezTo>
                      <a:pt x="630669" y="17501"/>
                      <a:pt x="626440" y="28359"/>
                      <a:pt x="626440" y="40246"/>
                    </a:cubicBezTo>
                    <a:cubicBezTo>
                      <a:pt x="626440" y="61278"/>
                      <a:pt x="636041" y="87109"/>
                      <a:pt x="655244" y="117742"/>
                    </a:cubicBezTo>
                    <a:cubicBezTo>
                      <a:pt x="663017" y="130543"/>
                      <a:pt x="671132" y="142316"/>
                      <a:pt x="679590" y="153061"/>
                    </a:cubicBezTo>
                    <a:cubicBezTo>
                      <a:pt x="688048" y="163805"/>
                      <a:pt x="696849" y="173749"/>
                      <a:pt x="705993" y="182893"/>
                    </a:cubicBezTo>
                    <a:lnTo>
                      <a:pt x="817779" y="182893"/>
                    </a:lnTo>
                    <a:lnTo>
                      <a:pt x="858241" y="221298"/>
                    </a:lnTo>
                    <a:lnTo>
                      <a:pt x="729996" y="221298"/>
                    </a:lnTo>
                    <a:cubicBezTo>
                      <a:pt x="753313" y="245986"/>
                      <a:pt x="772973" y="277990"/>
                      <a:pt x="788975" y="317310"/>
                    </a:cubicBezTo>
                    <a:cubicBezTo>
                      <a:pt x="797662" y="336969"/>
                      <a:pt x="803948" y="355600"/>
                      <a:pt x="807834" y="373202"/>
                    </a:cubicBezTo>
                    <a:cubicBezTo>
                      <a:pt x="811721" y="390805"/>
                      <a:pt x="813664" y="407607"/>
                      <a:pt x="813664" y="423609"/>
                    </a:cubicBezTo>
                    <a:cubicBezTo>
                      <a:pt x="813664" y="465671"/>
                      <a:pt x="802234" y="502933"/>
                      <a:pt x="779373" y="535394"/>
                    </a:cubicBezTo>
                    <a:cubicBezTo>
                      <a:pt x="752856" y="572427"/>
                      <a:pt x="719937" y="590944"/>
                      <a:pt x="680618" y="590944"/>
                    </a:cubicBezTo>
                    <a:cubicBezTo>
                      <a:pt x="643585" y="590944"/>
                      <a:pt x="614096" y="579057"/>
                      <a:pt x="592150" y="555282"/>
                    </a:cubicBezTo>
                    <a:cubicBezTo>
                      <a:pt x="569290" y="531508"/>
                      <a:pt x="557860" y="501333"/>
                      <a:pt x="557860" y="464757"/>
                    </a:cubicBezTo>
                    <a:cubicBezTo>
                      <a:pt x="557860" y="451955"/>
                      <a:pt x="559689" y="439382"/>
                      <a:pt x="563347" y="427038"/>
                    </a:cubicBezTo>
                    <a:cubicBezTo>
                      <a:pt x="578891" y="422466"/>
                      <a:pt x="594093" y="415265"/>
                      <a:pt x="608952" y="405435"/>
                    </a:cubicBezTo>
                    <a:cubicBezTo>
                      <a:pt x="623811" y="395605"/>
                      <a:pt x="637184" y="384061"/>
                      <a:pt x="649071" y="370802"/>
                    </a:cubicBezTo>
                    <a:cubicBezTo>
                      <a:pt x="662331" y="356172"/>
                      <a:pt x="672503" y="341084"/>
                      <a:pt x="679590" y="325539"/>
                    </a:cubicBezTo>
                    <a:cubicBezTo>
                      <a:pt x="686676" y="309994"/>
                      <a:pt x="690220" y="294450"/>
                      <a:pt x="690220" y="278905"/>
                    </a:cubicBezTo>
                    <a:cubicBezTo>
                      <a:pt x="690220" y="271132"/>
                      <a:pt x="689420" y="262560"/>
                      <a:pt x="687819" y="253187"/>
                    </a:cubicBezTo>
                    <a:cubicBezTo>
                      <a:pt x="686219" y="243815"/>
                      <a:pt x="684047" y="233185"/>
                      <a:pt x="681304" y="221298"/>
                    </a:cubicBezTo>
                    <a:lnTo>
                      <a:pt x="550088" y="221298"/>
                    </a:lnTo>
                    <a:lnTo>
                      <a:pt x="532486" y="221298"/>
                    </a:lnTo>
                    <a:lnTo>
                      <a:pt x="478079" y="221298"/>
                    </a:lnTo>
                    <a:lnTo>
                      <a:pt x="478079" y="622491"/>
                    </a:lnTo>
                    <a:lnTo>
                      <a:pt x="441046" y="584086"/>
                    </a:lnTo>
                    <a:lnTo>
                      <a:pt x="441046" y="299479"/>
                    </a:lnTo>
                    <a:cubicBezTo>
                      <a:pt x="441046" y="287592"/>
                      <a:pt x="438760" y="276847"/>
                      <a:pt x="434188" y="267246"/>
                    </a:cubicBezTo>
                    <a:cubicBezTo>
                      <a:pt x="429616" y="257645"/>
                      <a:pt x="423329" y="249530"/>
                      <a:pt x="415328" y="242900"/>
                    </a:cubicBezTo>
                    <a:cubicBezTo>
                      <a:pt x="407327" y="236271"/>
                      <a:pt x="398183" y="231013"/>
                      <a:pt x="387896" y="227127"/>
                    </a:cubicBezTo>
                    <a:cubicBezTo>
                      <a:pt x="377609" y="223241"/>
                      <a:pt x="366979" y="221298"/>
                      <a:pt x="356006" y="221298"/>
                    </a:cubicBezTo>
                    <a:lnTo>
                      <a:pt x="339471" y="221298"/>
                    </a:lnTo>
                    <a:lnTo>
                      <a:pt x="339471" y="621805"/>
                    </a:lnTo>
                    <a:lnTo>
                      <a:pt x="298323" y="582028"/>
                    </a:lnTo>
                    <a:lnTo>
                      <a:pt x="303809" y="376974"/>
                    </a:lnTo>
                    <a:cubicBezTo>
                      <a:pt x="303809" y="371031"/>
                      <a:pt x="302438" y="364516"/>
                      <a:pt x="299695" y="357429"/>
                    </a:cubicBezTo>
                    <a:cubicBezTo>
                      <a:pt x="296951" y="350342"/>
                      <a:pt x="293065" y="342684"/>
                      <a:pt x="288036" y="334455"/>
                    </a:cubicBezTo>
                    <a:cubicBezTo>
                      <a:pt x="283007" y="326682"/>
                      <a:pt x="277978" y="320053"/>
                      <a:pt x="272948" y="314566"/>
                    </a:cubicBezTo>
                    <a:cubicBezTo>
                      <a:pt x="267919" y="309080"/>
                      <a:pt x="263119" y="304508"/>
                      <a:pt x="258547" y="300850"/>
                    </a:cubicBezTo>
                    <a:lnTo>
                      <a:pt x="123444" y="436639"/>
                    </a:lnTo>
                    <a:lnTo>
                      <a:pt x="68580" y="416751"/>
                    </a:lnTo>
                    <a:cubicBezTo>
                      <a:pt x="95098" y="391605"/>
                      <a:pt x="108356" y="371716"/>
                      <a:pt x="108356" y="357086"/>
                    </a:cubicBezTo>
                    <a:cubicBezTo>
                      <a:pt x="108356" y="330568"/>
                      <a:pt x="100584" y="317310"/>
                      <a:pt x="85039" y="317310"/>
                    </a:cubicBezTo>
                    <a:cubicBezTo>
                      <a:pt x="81382" y="317310"/>
                      <a:pt x="77496" y="317995"/>
                      <a:pt x="73381" y="319367"/>
                    </a:cubicBezTo>
                    <a:cubicBezTo>
                      <a:pt x="69266" y="320739"/>
                      <a:pt x="64008" y="322567"/>
                      <a:pt x="57607" y="324853"/>
                    </a:cubicBezTo>
                    <a:cubicBezTo>
                      <a:pt x="46177" y="329883"/>
                      <a:pt x="37033" y="332397"/>
                      <a:pt x="30175" y="332397"/>
                    </a:cubicBezTo>
                    <a:cubicBezTo>
                      <a:pt x="22403" y="332397"/>
                      <a:pt x="15430" y="329197"/>
                      <a:pt x="9258" y="322796"/>
                    </a:cubicBezTo>
                    <a:cubicBezTo>
                      <a:pt x="3086" y="316395"/>
                      <a:pt x="0" y="309309"/>
                      <a:pt x="0" y="301536"/>
                    </a:cubicBezTo>
                    <a:cubicBezTo>
                      <a:pt x="0" y="287820"/>
                      <a:pt x="4915" y="274104"/>
                      <a:pt x="14745" y="260388"/>
                    </a:cubicBezTo>
                    <a:cubicBezTo>
                      <a:pt x="24575" y="246672"/>
                      <a:pt x="38405" y="233871"/>
                      <a:pt x="56236" y="221983"/>
                    </a:cubicBezTo>
                    <a:cubicBezTo>
                      <a:pt x="72695" y="211468"/>
                      <a:pt x="89154" y="203467"/>
                      <a:pt x="105613" y="197980"/>
                    </a:cubicBezTo>
                    <a:cubicBezTo>
                      <a:pt x="122073" y="192494"/>
                      <a:pt x="137617" y="189751"/>
                      <a:pt x="152248" y="189751"/>
                    </a:cubicBezTo>
                    <a:cubicBezTo>
                      <a:pt x="208483" y="189751"/>
                      <a:pt x="260833" y="231127"/>
                      <a:pt x="309296" y="313881"/>
                    </a:cubicBezTo>
                    <a:lnTo>
                      <a:pt x="310667" y="313195"/>
                    </a:lnTo>
                    <a:cubicBezTo>
                      <a:pt x="309296" y="279819"/>
                      <a:pt x="307696" y="246215"/>
                      <a:pt x="305867" y="212382"/>
                    </a:cubicBezTo>
                    <a:cubicBezTo>
                      <a:pt x="304038" y="178549"/>
                      <a:pt x="302438" y="144717"/>
                      <a:pt x="301066" y="110884"/>
                    </a:cubicBezTo>
                    <a:lnTo>
                      <a:pt x="318211" y="125286"/>
                    </a:lnTo>
                    <a:cubicBezTo>
                      <a:pt x="320497" y="145860"/>
                      <a:pt x="322555" y="159118"/>
                      <a:pt x="324383" y="165062"/>
                    </a:cubicBezTo>
                    <a:cubicBezTo>
                      <a:pt x="327127" y="171463"/>
                      <a:pt x="330956" y="176263"/>
                      <a:pt x="335870" y="179464"/>
                    </a:cubicBezTo>
                    <a:lnTo>
                      <a:pt x="343667" y="182893"/>
                    </a:lnTo>
                    <a:lnTo>
                      <a:pt x="361493" y="182893"/>
                    </a:lnTo>
                    <a:lnTo>
                      <a:pt x="364589" y="183074"/>
                    </a:lnTo>
                    <a:lnTo>
                      <a:pt x="366217" y="182893"/>
                    </a:lnTo>
                    <a:lnTo>
                      <a:pt x="366510" y="183186"/>
                    </a:lnTo>
                    <a:lnTo>
                      <a:pt x="377995" y="183857"/>
                    </a:lnTo>
                    <a:cubicBezTo>
                      <a:pt x="393511" y="185786"/>
                      <a:pt x="406070" y="190608"/>
                      <a:pt x="415671" y="198323"/>
                    </a:cubicBezTo>
                    <a:cubicBezTo>
                      <a:pt x="428473" y="208610"/>
                      <a:pt x="438760" y="225641"/>
                      <a:pt x="446532" y="249415"/>
                    </a:cubicBezTo>
                    <a:cubicBezTo>
                      <a:pt x="446532" y="241643"/>
                      <a:pt x="446303" y="232042"/>
                      <a:pt x="445846" y="220612"/>
                    </a:cubicBezTo>
                    <a:cubicBezTo>
                      <a:pt x="445389" y="209182"/>
                      <a:pt x="444475" y="195694"/>
                      <a:pt x="443103" y="180150"/>
                    </a:cubicBezTo>
                    <a:cubicBezTo>
                      <a:pt x="442189" y="165062"/>
                      <a:pt x="441503" y="151918"/>
                      <a:pt x="441046" y="140716"/>
                    </a:cubicBezTo>
                    <a:cubicBezTo>
                      <a:pt x="440589" y="129515"/>
                      <a:pt x="440360" y="120028"/>
                      <a:pt x="440360" y="112255"/>
                    </a:cubicBezTo>
                    <a:lnTo>
                      <a:pt x="454076" y="123914"/>
                    </a:lnTo>
                    <a:cubicBezTo>
                      <a:pt x="458648" y="151346"/>
                      <a:pt x="466649" y="171006"/>
                      <a:pt x="478079" y="182893"/>
                    </a:cubicBezTo>
                    <a:lnTo>
                      <a:pt x="492709" y="182893"/>
                    </a:lnTo>
                    <a:lnTo>
                      <a:pt x="512369" y="182893"/>
                    </a:lnTo>
                    <a:lnTo>
                      <a:pt x="662787" y="182893"/>
                    </a:lnTo>
                    <a:lnTo>
                      <a:pt x="618211" y="104712"/>
                    </a:lnTo>
                    <a:cubicBezTo>
                      <a:pt x="610438" y="88710"/>
                      <a:pt x="604495" y="74079"/>
                      <a:pt x="600380" y="60820"/>
                    </a:cubicBezTo>
                    <a:cubicBezTo>
                      <a:pt x="596265" y="47562"/>
                      <a:pt x="594208" y="35674"/>
                      <a:pt x="594208" y="25159"/>
                    </a:cubicBezTo>
                    <a:lnTo>
                      <a:pt x="600059" y="0"/>
                    </a:lnTo>
                    <a:close/>
                    <a:moveTo>
                      <a:pt x="165278" y="230899"/>
                    </a:moveTo>
                    <a:cubicBezTo>
                      <a:pt x="122758" y="230899"/>
                      <a:pt x="92812" y="248272"/>
                      <a:pt x="75438" y="283020"/>
                    </a:cubicBezTo>
                    <a:cubicBezTo>
                      <a:pt x="96012" y="283020"/>
                      <a:pt x="110985" y="289878"/>
                      <a:pt x="120358" y="303594"/>
                    </a:cubicBezTo>
                    <a:cubicBezTo>
                      <a:pt x="129730" y="317310"/>
                      <a:pt x="133274" y="334455"/>
                      <a:pt x="130988" y="355029"/>
                    </a:cubicBezTo>
                    <a:lnTo>
                      <a:pt x="225628" y="260388"/>
                    </a:lnTo>
                    <a:cubicBezTo>
                      <a:pt x="207798" y="240729"/>
                      <a:pt x="187681" y="230899"/>
                      <a:pt x="165278" y="230899"/>
                    </a:cubicBezTo>
                    <a:close/>
                    <a:moveTo>
                      <a:pt x="729996" y="270675"/>
                    </a:moveTo>
                    <a:lnTo>
                      <a:pt x="728625" y="272047"/>
                    </a:lnTo>
                    <a:cubicBezTo>
                      <a:pt x="729539" y="277533"/>
                      <a:pt x="730225" y="283020"/>
                      <a:pt x="730682" y="288506"/>
                    </a:cubicBezTo>
                    <a:cubicBezTo>
                      <a:pt x="731139" y="293992"/>
                      <a:pt x="731368" y="299479"/>
                      <a:pt x="731368" y="304965"/>
                    </a:cubicBezTo>
                    <a:cubicBezTo>
                      <a:pt x="731368" y="323253"/>
                      <a:pt x="728510" y="341084"/>
                      <a:pt x="722795" y="358458"/>
                    </a:cubicBezTo>
                    <a:cubicBezTo>
                      <a:pt x="717080" y="375831"/>
                      <a:pt x="709193" y="391376"/>
                      <a:pt x="699135" y="405092"/>
                    </a:cubicBezTo>
                    <a:cubicBezTo>
                      <a:pt x="687705" y="419265"/>
                      <a:pt x="667131" y="436867"/>
                      <a:pt x="637413" y="457899"/>
                    </a:cubicBezTo>
                    <a:cubicBezTo>
                      <a:pt x="615925" y="473901"/>
                      <a:pt x="605181" y="486931"/>
                      <a:pt x="605181" y="496989"/>
                    </a:cubicBezTo>
                    <a:cubicBezTo>
                      <a:pt x="605181" y="537223"/>
                      <a:pt x="624840" y="557340"/>
                      <a:pt x="664159" y="557340"/>
                    </a:cubicBezTo>
                    <a:cubicBezTo>
                      <a:pt x="697992" y="557340"/>
                      <a:pt x="726338" y="540880"/>
                      <a:pt x="749198" y="507962"/>
                    </a:cubicBezTo>
                    <a:cubicBezTo>
                      <a:pt x="768858" y="478701"/>
                      <a:pt x="778688" y="446240"/>
                      <a:pt x="778688" y="410578"/>
                    </a:cubicBezTo>
                    <a:cubicBezTo>
                      <a:pt x="778688" y="356629"/>
                      <a:pt x="762458" y="309994"/>
                      <a:pt x="729996" y="270675"/>
                    </a:cubicBez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2833A93-9C1E-41FF-BFD6-785DC1E6A9E2}"/>
                  </a:ext>
                </a:extLst>
              </p:cNvPr>
              <p:cNvSpPr/>
              <p:nvPr/>
            </p:nvSpPr>
            <p:spPr>
              <a:xfrm>
                <a:off x="3492500" y="975438"/>
                <a:ext cx="3060699" cy="1005762"/>
              </a:xfrm>
              <a:custGeom>
                <a:avLst/>
                <a:gdLst/>
                <a:ahLst/>
                <a:cxnLst/>
                <a:rect l="l" t="t" r="r" b="b"/>
                <a:pathLst>
                  <a:path w="2181149" h="513665">
                    <a:moveTo>
                      <a:pt x="555498" y="0"/>
                    </a:moveTo>
                    <a:lnTo>
                      <a:pt x="569214" y="11659"/>
                    </a:lnTo>
                    <a:cubicBezTo>
                      <a:pt x="573786" y="39091"/>
                      <a:pt x="581787" y="58751"/>
                      <a:pt x="593217" y="70638"/>
                    </a:cubicBezTo>
                    <a:lnTo>
                      <a:pt x="609600" y="70638"/>
                    </a:lnTo>
                    <a:lnTo>
                      <a:pt x="627507" y="70638"/>
                    </a:lnTo>
                    <a:lnTo>
                      <a:pt x="1074954" y="70638"/>
                    </a:lnTo>
                    <a:lnTo>
                      <a:pt x="1100633" y="70638"/>
                    </a:lnTo>
                    <a:lnTo>
                      <a:pt x="1294029" y="70638"/>
                    </a:lnTo>
                    <a:lnTo>
                      <a:pt x="1329385" y="70638"/>
                    </a:lnTo>
                    <a:lnTo>
                      <a:pt x="1764868" y="70638"/>
                    </a:lnTo>
                    <a:lnTo>
                      <a:pt x="1779575" y="70638"/>
                    </a:lnTo>
                    <a:lnTo>
                      <a:pt x="2142744" y="70638"/>
                    </a:lnTo>
                    <a:lnTo>
                      <a:pt x="2181149" y="109043"/>
                    </a:lnTo>
                    <a:lnTo>
                      <a:pt x="2102282" y="109043"/>
                    </a:lnTo>
                    <a:lnTo>
                      <a:pt x="2102282" y="512293"/>
                    </a:lnTo>
                    <a:lnTo>
                      <a:pt x="2081022" y="486919"/>
                    </a:lnTo>
                    <a:lnTo>
                      <a:pt x="2081022" y="487604"/>
                    </a:lnTo>
                    <a:cubicBezTo>
                      <a:pt x="2073707" y="469316"/>
                      <a:pt x="2067649" y="455943"/>
                      <a:pt x="2062848" y="447485"/>
                    </a:cubicBezTo>
                    <a:cubicBezTo>
                      <a:pt x="2058048" y="439027"/>
                      <a:pt x="2050390" y="428283"/>
                      <a:pt x="2039874" y="415252"/>
                    </a:cubicBezTo>
                    <a:cubicBezTo>
                      <a:pt x="2029359" y="402222"/>
                      <a:pt x="2019529" y="391364"/>
                      <a:pt x="2010385" y="382677"/>
                    </a:cubicBezTo>
                    <a:cubicBezTo>
                      <a:pt x="1977466" y="352502"/>
                      <a:pt x="1933804" y="334671"/>
                      <a:pt x="1879397" y="329184"/>
                    </a:cubicBezTo>
                    <a:lnTo>
                      <a:pt x="1880083" y="329184"/>
                    </a:lnTo>
                    <a:lnTo>
                      <a:pt x="1829334" y="257861"/>
                    </a:lnTo>
                    <a:cubicBezTo>
                      <a:pt x="1906143" y="204369"/>
                      <a:pt x="1984782" y="164135"/>
                      <a:pt x="2065249" y="137160"/>
                    </a:cubicBezTo>
                    <a:lnTo>
                      <a:pt x="2065249" y="109043"/>
                    </a:lnTo>
                    <a:lnTo>
                      <a:pt x="1819351" y="109043"/>
                    </a:lnTo>
                    <a:lnTo>
                      <a:pt x="1802587" y="109043"/>
                    </a:lnTo>
                    <a:lnTo>
                      <a:pt x="1619098" y="109043"/>
                    </a:lnTo>
                    <a:lnTo>
                      <a:pt x="1619098" y="137160"/>
                    </a:lnTo>
                    <a:cubicBezTo>
                      <a:pt x="1663903" y="137160"/>
                      <a:pt x="1700022" y="155449"/>
                      <a:pt x="1727454" y="192024"/>
                    </a:cubicBezTo>
                    <a:cubicBezTo>
                      <a:pt x="1753515" y="224943"/>
                      <a:pt x="1766545" y="261062"/>
                      <a:pt x="1766545" y="300381"/>
                    </a:cubicBezTo>
                    <a:cubicBezTo>
                      <a:pt x="1766545" y="309982"/>
                      <a:pt x="1764945" y="319126"/>
                      <a:pt x="1761744" y="327813"/>
                    </a:cubicBezTo>
                    <a:cubicBezTo>
                      <a:pt x="1758544" y="336500"/>
                      <a:pt x="1754200" y="344158"/>
                      <a:pt x="1748714" y="350787"/>
                    </a:cubicBezTo>
                    <a:cubicBezTo>
                      <a:pt x="1743228" y="357417"/>
                      <a:pt x="1736598" y="362674"/>
                      <a:pt x="1728826" y="366561"/>
                    </a:cubicBezTo>
                    <a:cubicBezTo>
                      <a:pt x="1721054" y="370447"/>
                      <a:pt x="1712595" y="372390"/>
                      <a:pt x="1703451" y="372390"/>
                    </a:cubicBezTo>
                    <a:cubicBezTo>
                      <a:pt x="1697051" y="372390"/>
                      <a:pt x="1690878" y="371133"/>
                      <a:pt x="1684935" y="368618"/>
                    </a:cubicBezTo>
                    <a:cubicBezTo>
                      <a:pt x="1678991" y="366103"/>
                      <a:pt x="1673619" y="362789"/>
                      <a:pt x="1668818" y="358674"/>
                    </a:cubicBezTo>
                    <a:cubicBezTo>
                      <a:pt x="1664018" y="354559"/>
                      <a:pt x="1660131" y="349644"/>
                      <a:pt x="1657160" y="343929"/>
                    </a:cubicBezTo>
                    <a:cubicBezTo>
                      <a:pt x="1654188" y="338214"/>
                      <a:pt x="1652702" y="331928"/>
                      <a:pt x="1652702" y="325070"/>
                    </a:cubicBezTo>
                    <a:cubicBezTo>
                      <a:pt x="1652702" y="312725"/>
                      <a:pt x="1657046" y="302438"/>
                      <a:pt x="1665732" y="294209"/>
                    </a:cubicBezTo>
                    <a:cubicBezTo>
                      <a:pt x="1674419" y="285979"/>
                      <a:pt x="1685163" y="281864"/>
                      <a:pt x="1697965" y="281864"/>
                    </a:cubicBezTo>
                    <a:cubicBezTo>
                      <a:pt x="1705737" y="281864"/>
                      <a:pt x="1712710" y="283693"/>
                      <a:pt x="1718882" y="287351"/>
                    </a:cubicBezTo>
                    <a:cubicBezTo>
                      <a:pt x="1725054" y="291008"/>
                      <a:pt x="1730655" y="296037"/>
                      <a:pt x="1735684" y="302438"/>
                    </a:cubicBezTo>
                    <a:lnTo>
                      <a:pt x="1739113" y="293523"/>
                    </a:lnTo>
                    <a:cubicBezTo>
                      <a:pt x="1739113" y="267005"/>
                      <a:pt x="1728597" y="243231"/>
                      <a:pt x="1707566" y="222200"/>
                    </a:cubicBezTo>
                    <a:cubicBezTo>
                      <a:pt x="1686992" y="199797"/>
                      <a:pt x="1657274" y="188824"/>
                      <a:pt x="1618412" y="189281"/>
                    </a:cubicBezTo>
                    <a:lnTo>
                      <a:pt x="1618412" y="509550"/>
                    </a:lnTo>
                    <a:cubicBezTo>
                      <a:pt x="1615669" y="509093"/>
                      <a:pt x="1612926" y="508064"/>
                      <a:pt x="1610182" y="506464"/>
                    </a:cubicBezTo>
                    <a:cubicBezTo>
                      <a:pt x="1607439" y="504864"/>
                      <a:pt x="1605610" y="502921"/>
                      <a:pt x="1604696" y="500634"/>
                    </a:cubicBezTo>
                    <a:cubicBezTo>
                      <a:pt x="1595552" y="478232"/>
                      <a:pt x="1584694" y="457315"/>
                      <a:pt x="1572121" y="437884"/>
                    </a:cubicBezTo>
                    <a:cubicBezTo>
                      <a:pt x="1559548" y="418453"/>
                      <a:pt x="1545717" y="401194"/>
                      <a:pt x="1530630" y="386106"/>
                    </a:cubicBezTo>
                    <a:cubicBezTo>
                      <a:pt x="1495882" y="351359"/>
                      <a:pt x="1457021" y="331470"/>
                      <a:pt x="1414044" y="326441"/>
                    </a:cubicBezTo>
                    <a:lnTo>
                      <a:pt x="1359865" y="259233"/>
                    </a:lnTo>
                    <a:cubicBezTo>
                      <a:pt x="1425245" y="207569"/>
                      <a:pt x="1499540" y="168250"/>
                      <a:pt x="1582750" y="141275"/>
                    </a:cubicBezTo>
                    <a:lnTo>
                      <a:pt x="1582750" y="109043"/>
                    </a:lnTo>
                    <a:lnTo>
                      <a:pt x="1367105" y="109043"/>
                    </a:lnTo>
                    <a:cubicBezTo>
                      <a:pt x="1338301" y="115901"/>
                      <a:pt x="1313383" y="126645"/>
                      <a:pt x="1292352" y="141275"/>
                    </a:cubicBezTo>
                    <a:cubicBezTo>
                      <a:pt x="1271321" y="155906"/>
                      <a:pt x="1253490" y="174194"/>
                      <a:pt x="1238860" y="196139"/>
                    </a:cubicBezTo>
                    <a:cubicBezTo>
                      <a:pt x="1225601" y="216713"/>
                      <a:pt x="1215543" y="239573"/>
                      <a:pt x="1208685" y="264719"/>
                    </a:cubicBezTo>
                    <a:cubicBezTo>
                      <a:pt x="1201827" y="289865"/>
                      <a:pt x="1198398" y="317983"/>
                      <a:pt x="1198398" y="349073"/>
                    </a:cubicBezTo>
                    <a:cubicBezTo>
                      <a:pt x="1198855" y="376505"/>
                      <a:pt x="1206170" y="401194"/>
                      <a:pt x="1220343" y="423139"/>
                    </a:cubicBezTo>
                    <a:cubicBezTo>
                      <a:pt x="1245032" y="457429"/>
                      <a:pt x="1269035" y="471145"/>
                      <a:pt x="1292352" y="464287"/>
                    </a:cubicBezTo>
                    <a:cubicBezTo>
                      <a:pt x="1283665" y="458801"/>
                      <a:pt x="1277379" y="452400"/>
                      <a:pt x="1273493" y="445085"/>
                    </a:cubicBezTo>
                    <a:cubicBezTo>
                      <a:pt x="1269607" y="437770"/>
                      <a:pt x="1267664" y="430226"/>
                      <a:pt x="1267664" y="422453"/>
                    </a:cubicBezTo>
                    <a:cubicBezTo>
                      <a:pt x="1267664" y="410566"/>
                      <a:pt x="1272578" y="400508"/>
                      <a:pt x="1282408" y="392278"/>
                    </a:cubicBezTo>
                    <a:cubicBezTo>
                      <a:pt x="1292238" y="384048"/>
                      <a:pt x="1303097" y="379934"/>
                      <a:pt x="1314984" y="379934"/>
                    </a:cubicBezTo>
                    <a:cubicBezTo>
                      <a:pt x="1327785" y="379934"/>
                      <a:pt x="1338758" y="385077"/>
                      <a:pt x="1347902" y="395364"/>
                    </a:cubicBezTo>
                    <a:cubicBezTo>
                      <a:pt x="1357046" y="405651"/>
                      <a:pt x="1361618" y="418796"/>
                      <a:pt x="1361618" y="434798"/>
                    </a:cubicBezTo>
                    <a:cubicBezTo>
                      <a:pt x="1361618" y="443942"/>
                      <a:pt x="1359789" y="452400"/>
                      <a:pt x="1356132" y="460172"/>
                    </a:cubicBezTo>
                    <a:cubicBezTo>
                      <a:pt x="1352474" y="467945"/>
                      <a:pt x="1347445" y="474688"/>
                      <a:pt x="1341044" y="480403"/>
                    </a:cubicBezTo>
                    <a:cubicBezTo>
                      <a:pt x="1334643" y="486118"/>
                      <a:pt x="1327214" y="490576"/>
                      <a:pt x="1318755" y="493777"/>
                    </a:cubicBezTo>
                    <a:cubicBezTo>
                      <a:pt x="1310297" y="496977"/>
                      <a:pt x="1301496" y="498577"/>
                      <a:pt x="1292352" y="498577"/>
                    </a:cubicBezTo>
                    <a:cubicBezTo>
                      <a:pt x="1247547" y="498577"/>
                      <a:pt x="1213257" y="476174"/>
                      <a:pt x="1189482" y="431369"/>
                    </a:cubicBezTo>
                    <a:cubicBezTo>
                      <a:pt x="1169365" y="394793"/>
                      <a:pt x="1159307" y="352502"/>
                      <a:pt x="1159307" y="304496"/>
                    </a:cubicBezTo>
                    <a:cubicBezTo>
                      <a:pt x="1159307" y="237744"/>
                      <a:pt x="1186511" y="172593"/>
                      <a:pt x="1240917" y="109043"/>
                    </a:cubicBezTo>
                    <a:lnTo>
                      <a:pt x="1138352" y="109043"/>
                    </a:lnTo>
                    <a:lnTo>
                      <a:pt x="1113358" y="109043"/>
                    </a:lnTo>
                    <a:lnTo>
                      <a:pt x="918896" y="109043"/>
                    </a:lnTo>
                    <a:cubicBezTo>
                      <a:pt x="912495" y="109500"/>
                      <a:pt x="905980" y="112357"/>
                      <a:pt x="899351" y="117615"/>
                    </a:cubicBezTo>
                    <a:cubicBezTo>
                      <a:pt x="892722" y="122873"/>
                      <a:pt x="888950" y="128245"/>
                      <a:pt x="888035" y="133731"/>
                    </a:cubicBezTo>
                    <a:cubicBezTo>
                      <a:pt x="888035" y="140132"/>
                      <a:pt x="890664" y="145619"/>
                      <a:pt x="895922" y="150191"/>
                    </a:cubicBezTo>
                    <a:cubicBezTo>
                      <a:pt x="901179" y="154763"/>
                      <a:pt x="907466" y="158763"/>
                      <a:pt x="914781" y="162192"/>
                    </a:cubicBezTo>
                    <a:cubicBezTo>
                      <a:pt x="922097" y="165621"/>
                      <a:pt x="929526" y="168250"/>
                      <a:pt x="937070" y="170079"/>
                    </a:cubicBezTo>
                    <a:cubicBezTo>
                      <a:pt x="944614" y="171908"/>
                      <a:pt x="950443" y="172822"/>
                      <a:pt x="954558" y="172822"/>
                    </a:cubicBezTo>
                    <a:cubicBezTo>
                      <a:pt x="975589" y="174651"/>
                      <a:pt x="994334" y="173851"/>
                      <a:pt x="1010793" y="170422"/>
                    </a:cubicBezTo>
                    <a:cubicBezTo>
                      <a:pt x="1027253" y="166993"/>
                      <a:pt x="1040969" y="162306"/>
                      <a:pt x="1051941" y="156363"/>
                    </a:cubicBezTo>
                    <a:lnTo>
                      <a:pt x="1110234" y="217399"/>
                    </a:lnTo>
                    <a:cubicBezTo>
                      <a:pt x="1089203" y="237973"/>
                      <a:pt x="1073201" y="263348"/>
                      <a:pt x="1062228" y="293523"/>
                    </a:cubicBezTo>
                    <a:cubicBezTo>
                      <a:pt x="1051256" y="323698"/>
                      <a:pt x="1045769" y="358445"/>
                      <a:pt x="1045769" y="397764"/>
                    </a:cubicBezTo>
                    <a:cubicBezTo>
                      <a:pt x="1045769" y="427482"/>
                      <a:pt x="1055599" y="464058"/>
                      <a:pt x="1075259" y="507492"/>
                    </a:cubicBezTo>
                    <a:lnTo>
                      <a:pt x="1037539" y="497206"/>
                    </a:lnTo>
                    <a:cubicBezTo>
                      <a:pt x="1028396" y="471145"/>
                      <a:pt x="1021080" y="445313"/>
                      <a:pt x="1015594" y="419710"/>
                    </a:cubicBezTo>
                    <a:cubicBezTo>
                      <a:pt x="1010107" y="394107"/>
                      <a:pt x="1007136" y="366903"/>
                      <a:pt x="1006679" y="338100"/>
                    </a:cubicBezTo>
                    <a:cubicBezTo>
                      <a:pt x="1006679" y="300609"/>
                      <a:pt x="1014908" y="261519"/>
                      <a:pt x="1031367" y="220828"/>
                    </a:cubicBezTo>
                    <a:cubicBezTo>
                      <a:pt x="990676" y="220828"/>
                      <a:pt x="957758" y="215799"/>
                      <a:pt x="932612" y="205740"/>
                    </a:cubicBezTo>
                    <a:cubicBezTo>
                      <a:pt x="906095" y="195225"/>
                      <a:pt x="880948" y="174651"/>
                      <a:pt x="857174" y="144018"/>
                    </a:cubicBezTo>
                    <a:lnTo>
                      <a:pt x="853745" y="142647"/>
                    </a:lnTo>
                    <a:cubicBezTo>
                      <a:pt x="847344" y="142647"/>
                      <a:pt x="840715" y="145847"/>
                      <a:pt x="833857" y="152248"/>
                    </a:cubicBezTo>
                    <a:cubicBezTo>
                      <a:pt x="826999" y="158649"/>
                      <a:pt x="819912" y="167793"/>
                      <a:pt x="812597" y="179680"/>
                    </a:cubicBezTo>
                    <a:cubicBezTo>
                      <a:pt x="797510" y="203912"/>
                      <a:pt x="789966" y="222657"/>
                      <a:pt x="789966" y="235916"/>
                    </a:cubicBezTo>
                    <a:cubicBezTo>
                      <a:pt x="789966" y="254661"/>
                      <a:pt x="800024" y="264033"/>
                      <a:pt x="820141" y="264033"/>
                    </a:cubicBezTo>
                    <a:cubicBezTo>
                      <a:pt x="824713" y="264033"/>
                      <a:pt x="830656" y="262890"/>
                      <a:pt x="837972" y="260604"/>
                    </a:cubicBezTo>
                    <a:cubicBezTo>
                      <a:pt x="845287" y="258318"/>
                      <a:pt x="853516" y="254889"/>
                      <a:pt x="862661" y="250317"/>
                    </a:cubicBezTo>
                    <a:lnTo>
                      <a:pt x="905180" y="228372"/>
                    </a:lnTo>
                    <a:cubicBezTo>
                      <a:pt x="921639" y="235687"/>
                      <a:pt x="936270" y="250546"/>
                      <a:pt x="949071" y="272949"/>
                    </a:cubicBezTo>
                    <a:cubicBezTo>
                      <a:pt x="955472" y="284836"/>
                      <a:pt x="960501" y="296266"/>
                      <a:pt x="964159" y="307239"/>
                    </a:cubicBezTo>
                    <a:cubicBezTo>
                      <a:pt x="967816" y="318212"/>
                      <a:pt x="969645" y="328270"/>
                      <a:pt x="969645" y="337414"/>
                    </a:cubicBezTo>
                    <a:cubicBezTo>
                      <a:pt x="969645" y="365760"/>
                      <a:pt x="958901" y="391135"/>
                      <a:pt x="937413" y="413538"/>
                    </a:cubicBezTo>
                    <a:cubicBezTo>
                      <a:pt x="916382" y="434569"/>
                      <a:pt x="891236" y="445085"/>
                      <a:pt x="861975" y="445085"/>
                    </a:cubicBezTo>
                    <a:cubicBezTo>
                      <a:pt x="795681" y="445085"/>
                      <a:pt x="747903" y="409195"/>
                      <a:pt x="718643" y="337414"/>
                    </a:cubicBezTo>
                    <a:cubicBezTo>
                      <a:pt x="708127" y="311354"/>
                      <a:pt x="700240" y="282436"/>
                      <a:pt x="694982" y="250660"/>
                    </a:cubicBezTo>
                    <a:cubicBezTo>
                      <a:pt x="689725" y="218885"/>
                      <a:pt x="687096" y="183109"/>
                      <a:pt x="687096" y="143333"/>
                    </a:cubicBezTo>
                    <a:lnTo>
                      <a:pt x="706984" y="155677"/>
                    </a:lnTo>
                    <a:cubicBezTo>
                      <a:pt x="705612" y="166650"/>
                      <a:pt x="705612" y="180137"/>
                      <a:pt x="706984" y="196139"/>
                    </a:cubicBezTo>
                    <a:cubicBezTo>
                      <a:pt x="711556" y="241402"/>
                      <a:pt x="723443" y="279121"/>
                      <a:pt x="742646" y="309296"/>
                    </a:cubicBezTo>
                    <a:cubicBezTo>
                      <a:pt x="756362" y="332156"/>
                      <a:pt x="772021" y="349758"/>
                      <a:pt x="789623" y="362103"/>
                    </a:cubicBezTo>
                    <a:cubicBezTo>
                      <a:pt x="807225" y="374447"/>
                      <a:pt x="826770" y="380619"/>
                      <a:pt x="848259" y="380619"/>
                    </a:cubicBezTo>
                    <a:cubicBezTo>
                      <a:pt x="867918" y="380619"/>
                      <a:pt x="887121" y="376276"/>
                      <a:pt x="905866" y="367589"/>
                    </a:cubicBezTo>
                    <a:cubicBezTo>
                      <a:pt x="930555" y="356616"/>
                      <a:pt x="942899" y="342443"/>
                      <a:pt x="942899" y="325070"/>
                    </a:cubicBezTo>
                    <a:cubicBezTo>
                      <a:pt x="942899" y="318212"/>
                      <a:pt x="940956" y="311011"/>
                      <a:pt x="937070" y="303467"/>
                    </a:cubicBezTo>
                    <a:cubicBezTo>
                      <a:pt x="933184" y="295923"/>
                      <a:pt x="927583" y="292151"/>
                      <a:pt x="920268" y="292151"/>
                    </a:cubicBezTo>
                    <a:cubicBezTo>
                      <a:pt x="917525" y="292151"/>
                      <a:pt x="907238" y="295352"/>
                      <a:pt x="889407" y="301752"/>
                    </a:cubicBezTo>
                    <a:cubicBezTo>
                      <a:pt x="873405" y="308153"/>
                      <a:pt x="859689" y="311354"/>
                      <a:pt x="848259" y="311354"/>
                    </a:cubicBezTo>
                    <a:cubicBezTo>
                      <a:pt x="822656" y="311354"/>
                      <a:pt x="801396" y="301067"/>
                      <a:pt x="784479" y="280493"/>
                    </a:cubicBezTo>
                    <a:cubicBezTo>
                      <a:pt x="767106" y="260376"/>
                      <a:pt x="758419" y="237059"/>
                      <a:pt x="758419" y="210541"/>
                    </a:cubicBezTo>
                    <a:cubicBezTo>
                      <a:pt x="758419" y="194996"/>
                      <a:pt x="764363" y="176937"/>
                      <a:pt x="776250" y="156363"/>
                    </a:cubicBezTo>
                    <a:cubicBezTo>
                      <a:pt x="789051" y="135332"/>
                      <a:pt x="802539" y="119558"/>
                      <a:pt x="816712" y="109043"/>
                    </a:cubicBezTo>
                    <a:lnTo>
                      <a:pt x="665226" y="109043"/>
                    </a:lnTo>
                    <a:lnTo>
                      <a:pt x="648005" y="109043"/>
                    </a:lnTo>
                    <a:lnTo>
                      <a:pt x="593217" y="109043"/>
                    </a:lnTo>
                    <a:lnTo>
                      <a:pt x="593217" y="510236"/>
                    </a:lnTo>
                    <a:lnTo>
                      <a:pt x="556184" y="471831"/>
                    </a:lnTo>
                    <a:lnTo>
                      <a:pt x="556184" y="187224"/>
                    </a:lnTo>
                    <a:cubicBezTo>
                      <a:pt x="556184" y="175337"/>
                      <a:pt x="553898" y="164592"/>
                      <a:pt x="549326" y="154991"/>
                    </a:cubicBezTo>
                    <a:cubicBezTo>
                      <a:pt x="544754" y="145390"/>
                      <a:pt x="538468" y="137275"/>
                      <a:pt x="530467" y="130645"/>
                    </a:cubicBezTo>
                    <a:cubicBezTo>
                      <a:pt x="522466" y="124016"/>
                      <a:pt x="513322" y="118758"/>
                      <a:pt x="503035" y="114872"/>
                    </a:cubicBezTo>
                    <a:cubicBezTo>
                      <a:pt x="492748" y="110986"/>
                      <a:pt x="482118" y="109043"/>
                      <a:pt x="471145" y="109043"/>
                    </a:cubicBezTo>
                    <a:lnTo>
                      <a:pt x="455372" y="109043"/>
                    </a:lnTo>
                    <a:lnTo>
                      <a:pt x="455372" y="513665"/>
                    </a:lnTo>
                    <a:lnTo>
                      <a:pt x="442341" y="505435"/>
                    </a:lnTo>
                    <a:lnTo>
                      <a:pt x="442341" y="506121"/>
                    </a:lnTo>
                    <a:cubicBezTo>
                      <a:pt x="424968" y="439370"/>
                      <a:pt x="393650" y="391135"/>
                      <a:pt x="348387" y="361417"/>
                    </a:cubicBezTo>
                    <a:cubicBezTo>
                      <a:pt x="338328" y="377876"/>
                      <a:pt x="324498" y="390678"/>
                      <a:pt x="306896" y="399822"/>
                    </a:cubicBezTo>
                    <a:cubicBezTo>
                      <a:pt x="289294" y="408966"/>
                      <a:pt x="268834" y="413538"/>
                      <a:pt x="245517" y="413538"/>
                    </a:cubicBezTo>
                    <a:cubicBezTo>
                      <a:pt x="232715" y="413538"/>
                      <a:pt x="219685" y="410795"/>
                      <a:pt x="206426" y="405308"/>
                    </a:cubicBezTo>
                    <a:cubicBezTo>
                      <a:pt x="193167" y="399822"/>
                      <a:pt x="180023" y="392049"/>
                      <a:pt x="166993" y="381991"/>
                    </a:cubicBezTo>
                    <a:cubicBezTo>
                      <a:pt x="153963" y="371933"/>
                      <a:pt x="141504" y="359817"/>
                      <a:pt x="129617" y="345644"/>
                    </a:cubicBezTo>
                    <a:cubicBezTo>
                      <a:pt x="117729" y="331470"/>
                      <a:pt x="106528" y="315926"/>
                      <a:pt x="96012" y="299009"/>
                    </a:cubicBezTo>
                    <a:cubicBezTo>
                      <a:pt x="83668" y="277978"/>
                      <a:pt x="73610" y="253061"/>
                      <a:pt x="65837" y="224257"/>
                    </a:cubicBezTo>
                    <a:cubicBezTo>
                      <a:pt x="58065" y="195453"/>
                      <a:pt x="52350" y="164592"/>
                      <a:pt x="48692" y="131674"/>
                    </a:cubicBezTo>
                    <a:lnTo>
                      <a:pt x="72009" y="141275"/>
                    </a:lnTo>
                    <a:cubicBezTo>
                      <a:pt x="78410" y="172822"/>
                      <a:pt x="87097" y="201397"/>
                      <a:pt x="98070" y="227000"/>
                    </a:cubicBezTo>
                    <a:cubicBezTo>
                      <a:pt x="109043" y="252604"/>
                      <a:pt x="121844" y="274663"/>
                      <a:pt x="136475" y="293180"/>
                    </a:cubicBezTo>
                    <a:cubicBezTo>
                      <a:pt x="151105" y="311697"/>
                      <a:pt x="167107" y="326098"/>
                      <a:pt x="184481" y="336385"/>
                    </a:cubicBezTo>
                    <a:cubicBezTo>
                      <a:pt x="201854" y="346672"/>
                      <a:pt x="219685" y="351816"/>
                      <a:pt x="237973" y="351816"/>
                    </a:cubicBezTo>
                    <a:cubicBezTo>
                      <a:pt x="282779" y="351816"/>
                      <a:pt x="312725" y="338557"/>
                      <a:pt x="327813" y="312039"/>
                    </a:cubicBezTo>
                    <a:cubicBezTo>
                      <a:pt x="337871" y="293294"/>
                      <a:pt x="342900" y="274778"/>
                      <a:pt x="342900" y="256490"/>
                    </a:cubicBezTo>
                    <a:cubicBezTo>
                      <a:pt x="342900" y="250089"/>
                      <a:pt x="342214" y="243231"/>
                      <a:pt x="340843" y="235916"/>
                    </a:cubicBezTo>
                    <a:cubicBezTo>
                      <a:pt x="337643" y="224486"/>
                      <a:pt x="332956" y="214199"/>
                      <a:pt x="326784" y="205055"/>
                    </a:cubicBezTo>
                    <a:cubicBezTo>
                      <a:pt x="320612" y="195911"/>
                      <a:pt x="315011" y="189053"/>
                      <a:pt x="309982" y="184481"/>
                    </a:cubicBezTo>
                    <a:cubicBezTo>
                      <a:pt x="301295" y="177623"/>
                      <a:pt x="293294" y="173508"/>
                      <a:pt x="285979" y="172136"/>
                    </a:cubicBezTo>
                    <a:cubicBezTo>
                      <a:pt x="278664" y="170765"/>
                      <a:pt x="271120" y="171679"/>
                      <a:pt x="263348" y="174879"/>
                    </a:cubicBezTo>
                    <a:cubicBezTo>
                      <a:pt x="271577" y="185852"/>
                      <a:pt x="275692" y="196139"/>
                      <a:pt x="275692" y="205740"/>
                    </a:cubicBezTo>
                    <a:cubicBezTo>
                      <a:pt x="275692" y="213970"/>
                      <a:pt x="273292" y="221971"/>
                      <a:pt x="268491" y="229743"/>
                    </a:cubicBezTo>
                    <a:cubicBezTo>
                      <a:pt x="263691" y="237516"/>
                      <a:pt x="257175" y="244145"/>
                      <a:pt x="248946" y="249632"/>
                    </a:cubicBezTo>
                    <a:cubicBezTo>
                      <a:pt x="236144" y="259690"/>
                      <a:pt x="220828" y="263348"/>
                      <a:pt x="202997" y="260604"/>
                    </a:cubicBezTo>
                    <a:cubicBezTo>
                      <a:pt x="186081" y="257404"/>
                      <a:pt x="172822" y="248946"/>
                      <a:pt x="163221" y="235230"/>
                    </a:cubicBezTo>
                    <a:cubicBezTo>
                      <a:pt x="158649" y="226543"/>
                      <a:pt x="156363" y="217170"/>
                      <a:pt x="156363" y="207112"/>
                    </a:cubicBezTo>
                    <a:cubicBezTo>
                      <a:pt x="156363" y="196139"/>
                      <a:pt x="159106" y="185738"/>
                      <a:pt x="164592" y="175908"/>
                    </a:cubicBezTo>
                    <a:cubicBezTo>
                      <a:pt x="170079" y="166078"/>
                      <a:pt x="176937" y="157963"/>
                      <a:pt x="185166" y="151562"/>
                    </a:cubicBezTo>
                    <a:cubicBezTo>
                      <a:pt x="207112" y="136475"/>
                      <a:pt x="228600" y="128931"/>
                      <a:pt x="249632" y="128931"/>
                    </a:cubicBezTo>
                    <a:cubicBezTo>
                      <a:pt x="259690" y="128931"/>
                      <a:pt x="269977" y="130531"/>
                      <a:pt x="280493" y="133731"/>
                    </a:cubicBezTo>
                    <a:cubicBezTo>
                      <a:pt x="295123" y="138761"/>
                      <a:pt x="309182" y="146304"/>
                      <a:pt x="322669" y="156363"/>
                    </a:cubicBezTo>
                    <a:cubicBezTo>
                      <a:pt x="336157" y="166421"/>
                      <a:pt x="347701" y="179223"/>
                      <a:pt x="357302" y="194768"/>
                    </a:cubicBezTo>
                    <a:cubicBezTo>
                      <a:pt x="369189" y="216256"/>
                      <a:pt x="375133" y="240488"/>
                      <a:pt x="375133" y="267462"/>
                    </a:cubicBezTo>
                    <a:cubicBezTo>
                      <a:pt x="375133" y="286665"/>
                      <a:pt x="372390" y="306553"/>
                      <a:pt x="366903" y="327127"/>
                    </a:cubicBezTo>
                    <a:lnTo>
                      <a:pt x="416967" y="372390"/>
                    </a:lnTo>
                    <a:lnTo>
                      <a:pt x="416967" y="109043"/>
                    </a:lnTo>
                    <a:lnTo>
                      <a:pt x="38405" y="109043"/>
                    </a:lnTo>
                    <a:lnTo>
                      <a:pt x="0" y="70638"/>
                    </a:lnTo>
                    <a:lnTo>
                      <a:pt x="432740" y="70638"/>
                    </a:lnTo>
                    <a:lnTo>
                      <a:pt x="476631" y="70638"/>
                    </a:lnTo>
                    <a:lnTo>
                      <a:pt x="488290" y="70638"/>
                    </a:lnTo>
                    <a:lnTo>
                      <a:pt x="489014" y="71362"/>
                    </a:lnTo>
                    <a:lnTo>
                      <a:pt x="493133" y="71602"/>
                    </a:lnTo>
                    <a:cubicBezTo>
                      <a:pt x="508650" y="73531"/>
                      <a:pt x="521208" y="78353"/>
                      <a:pt x="530810" y="86068"/>
                    </a:cubicBezTo>
                    <a:cubicBezTo>
                      <a:pt x="543611" y="96355"/>
                      <a:pt x="553898" y="113386"/>
                      <a:pt x="561671" y="137160"/>
                    </a:cubicBezTo>
                    <a:cubicBezTo>
                      <a:pt x="561671" y="129388"/>
                      <a:pt x="561442" y="119787"/>
                      <a:pt x="560985" y="108357"/>
                    </a:cubicBezTo>
                    <a:cubicBezTo>
                      <a:pt x="560528" y="96927"/>
                      <a:pt x="559613" y="83439"/>
                      <a:pt x="558242" y="67895"/>
                    </a:cubicBezTo>
                    <a:cubicBezTo>
                      <a:pt x="557327" y="52807"/>
                      <a:pt x="556641" y="39663"/>
                      <a:pt x="556184" y="28461"/>
                    </a:cubicBezTo>
                    <a:cubicBezTo>
                      <a:pt x="555727" y="17260"/>
                      <a:pt x="555498" y="7773"/>
                      <a:pt x="555498" y="0"/>
                    </a:cubicBezTo>
                    <a:close/>
                    <a:moveTo>
                      <a:pt x="1580693" y="194082"/>
                    </a:moveTo>
                    <a:cubicBezTo>
                      <a:pt x="1557376" y="202769"/>
                      <a:pt x="1534059" y="213627"/>
                      <a:pt x="1510741" y="226657"/>
                    </a:cubicBezTo>
                    <a:cubicBezTo>
                      <a:pt x="1487424" y="239688"/>
                      <a:pt x="1462736" y="255347"/>
                      <a:pt x="1436675" y="273635"/>
                    </a:cubicBezTo>
                    <a:cubicBezTo>
                      <a:pt x="1500683" y="300609"/>
                      <a:pt x="1548232" y="343358"/>
                      <a:pt x="1579322" y="401879"/>
                    </a:cubicBezTo>
                    <a:lnTo>
                      <a:pt x="1580693" y="401879"/>
                    </a:lnTo>
                    <a:lnTo>
                      <a:pt x="1580693" y="194082"/>
                    </a:lnTo>
                    <a:close/>
                    <a:moveTo>
                      <a:pt x="2065249" y="199568"/>
                    </a:moveTo>
                    <a:cubicBezTo>
                      <a:pt x="2040560" y="208712"/>
                      <a:pt x="2015528" y="219685"/>
                      <a:pt x="1990154" y="232487"/>
                    </a:cubicBezTo>
                    <a:cubicBezTo>
                      <a:pt x="1964779" y="245288"/>
                      <a:pt x="1938147" y="261062"/>
                      <a:pt x="1910258" y="279807"/>
                    </a:cubicBezTo>
                    <a:cubicBezTo>
                      <a:pt x="1979295" y="308610"/>
                      <a:pt x="2030959" y="352502"/>
                      <a:pt x="2065249" y="411480"/>
                    </a:cubicBezTo>
                    <a:lnTo>
                      <a:pt x="2065249" y="199568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C5AD083-233F-4750-BF01-D62802605CDF}"/>
                </a:ext>
              </a:extLst>
            </p:cNvPr>
            <p:cNvSpPr/>
            <p:nvPr/>
          </p:nvSpPr>
          <p:spPr>
            <a:xfrm flipH="1">
              <a:off x="6613074" y="1455530"/>
              <a:ext cx="165098" cy="155555"/>
            </a:xfrm>
            <a:custGeom>
              <a:avLst/>
              <a:gdLst/>
              <a:ahLst/>
              <a:cxnLst/>
              <a:rect l="l" t="t" r="r" b="b"/>
              <a:pathLst>
                <a:path w="79553" h="79553">
                  <a:moveTo>
                    <a:pt x="39777" y="0"/>
                  </a:moveTo>
                  <a:cubicBezTo>
                    <a:pt x="50750" y="0"/>
                    <a:pt x="60122" y="3772"/>
                    <a:pt x="67894" y="11316"/>
                  </a:cubicBezTo>
                  <a:cubicBezTo>
                    <a:pt x="75667" y="18860"/>
                    <a:pt x="79553" y="28347"/>
                    <a:pt x="79553" y="39777"/>
                  </a:cubicBezTo>
                  <a:cubicBezTo>
                    <a:pt x="79553" y="50292"/>
                    <a:pt x="75667" y="59551"/>
                    <a:pt x="67894" y="67552"/>
                  </a:cubicBezTo>
                  <a:cubicBezTo>
                    <a:pt x="60122" y="75553"/>
                    <a:pt x="50750" y="79553"/>
                    <a:pt x="39777" y="79553"/>
                  </a:cubicBezTo>
                  <a:cubicBezTo>
                    <a:pt x="28804" y="79553"/>
                    <a:pt x="19431" y="75553"/>
                    <a:pt x="11659" y="67552"/>
                  </a:cubicBezTo>
                  <a:cubicBezTo>
                    <a:pt x="3886" y="59551"/>
                    <a:pt x="0" y="50292"/>
                    <a:pt x="0" y="39777"/>
                  </a:cubicBezTo>
                  <a:cubicBezTo>
                    <a:pt x="0" y="28347"/>
                    <a:pt x="3886" y="18860"/>
                    <a:pt x="11659" y="11316"/>
                  </a:cubicBezTo>
                  <a:cubicBezTo>
                    <a:pt x="19431" y="3772"/>
                    <a:pt x="28804" y="0"/>
                    <a:pt x="39777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</a:ln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BB43B5-0720-4FA8-9B5F-B286A4F2496B}"/>
              </a:ext>
            </a:extLst>
          </p:cNvPr>
          <p:cNvSpPr/>
          <p:nvPr/>
        </p:nvSpPr>
        <p:spPr>
          <a:xfrm>
            <a:off x="2443672" y="2720674"/>
            <a:ext cx="7266386" cy="1299785"/>
          </a:xfrm>
          <a:custGeom>
            <a:avLst/>
            <a:gdLst/>
            <a:ahLst/>
            <a:cxnLst/>
            <a:rect l="l" t="t" r="r" b="b"/>
            <a:pathLst>
              <a:path w="7211372" h="1134485">
                <a:moveTo>
                  <a:pt x="6819703" y="835993"/>
                </a:moveTo>
                <a:cubicBezTo>
                  <a:pt x="6840251" y="835993"/>
                  <a:pt x="6857811" y="843066"/>
                  <a:pt x="6872386" y="857211"/>
                </a:cubicBezTo>
                <a:cubicBezTo>
                  <a:pt x="6886961" y="871356"/>
                  <a:pt x="6894248" y="888760"/>
                  <a:pt x="6894248" y="909423"/>
                </a:cubicBezTo>
                <a:cubicBezTo>
                  <a:pt x="6894248" y="929135"/>
                  <a:pt x="6886964" y="946489"/>
                  <a:pt x="6872395" y="961488"/>
                </a:cubicBezTo>
                <a:cubicBezTo>
                  <a:pt x="6857826" y="976486"/>
                  <a:pt x="6840263" y="983985"/>
                  <a:pt x="6819703" y="983985"/>
                </a:cubicBezTo>
                <a:cubicBezTo>
                  <a:pt x="6799017" y="983985"/>
                  <a:pt x="6781419" y="976518"/>
                  <a:pt x="6766907" y="961583"/>
                </a:cubicBezTo>
                <a:cubicBezTo>
                  <a:pt x="6752397" y="946649"/>
                  <a:pt x="6745141" y="929262"/>
                  <a:pt x="6745141" y="909423"/>
                </a:cubicBezTo>
                <a:cubicBezTo>
                  <a:pt x="6745141" y="888644"/>
                  <a:pt x="6752400" y="871211"/>
                  <a:pt x="6766917" y="857124"/>
                </a:cubicBezTo>
                <a:cubicBezTo>
                  <a:pt x="6781433" y="843036"/>
                  <a:pt x="6799029" y="835993"/>
                  <a:pt x="6819703" y="835993"/>
                </a:cubicBezTo>
                <a:close/>
                <a:moveTo>
                  <a:pt x="1733354" y="835993"/>
                </a:moveTo>
                <a:cubicBezTo>
                  <a:pt x="1753901" y="835993"/>
                  <a:pt x="1771462" y="843066"/>
                  <a:pt x="1786036" y="857211"/>
                </a:cubicBezTo>
                <a:cubicBezTo>
                  <a:pt x="1800611" y="871356"/>
                  <a:pt x="1807898" y="888760"/>
                  <a:pt x="1807898" y="909423"/>
                </a:cubicBezTo>
                <a:cubicBezTo>
                  <a:pt x="1807898" y="929135"/>
                  <a:pt x="1800614" y="946489"/>
                  <a:pt x="1786045" y="961488"/>
                </a:cubicBezTo>
                <a:cubicBezTo>
                  <a:pt x="1771476" y="976486"/>
                  <a:pt x="1753913" y="983985"/>
                  <a:pt x="1733354" y="983985"/>
                </a:cubicBezTo>
                <a:cubicBezTo>
                  <a:pt x="1712667" y="983985"/>
                  <a:pt x="1695069" y="976518"/>
                  <a:pt x="1680558" y="961583"/>
                </a:cubicBezTo>
                <a:cubicBezTo>
                  <a:pt x="1666047" y="946649"/>
                  <a:pt x="1658792" y="929262"/>
                  <a:pt x="1658792" y="909423"/>
                </a:cubicBezTo>
                <a:cubicBezTo>
                  <a:pt x="1658792" y="888644"/>
                  <a:pt x="1666050" y="871211"/>
                  <a:pt x="1680567" y="857124"/>
                </a:cubicBezTo>
                <a:cubicBezTo>
                  <a:pt x="1695083" y="843036"/>
                  <a:pt x="1712679" y="835993"/>
                  <a:pt x="1733354" y="835993"/>
                </a:cubicBezTo>
                <a:close/>
                <a:moveTo>
                  <a:pt x="4788526" y="803122"/>
                </a:moveTo>
                <a:lnTo>
                  <a:pt x="4784956" y="807915"/>
                </a:lnTo>
                <a:cubicBezTo>
                  <a:pt x="4777595" y="815620"/>
                  <a:pt x="4763345" y="826042"/>
                  <a:pt x="4742205" y="839180"/>
                </a:cubicBezTo>
                <a:cubicBezTo>
                  <a:pt x="4714020" y="856697"/>
                  <a:pt x="4684186" y="872479"/>
                  <a:pt x="4652703" y="886525"/>
                </a:cubicBezTo>
                <a:cubicBezTo>
                  <a:pt x="4679101" y="890391"/>
                  <a:pt x="4705908" y="901393"/>
                  <a:pt x="4733125" y="919531"/>
                </a:cubicBezTo>
                <a:cubicBezTo>
                  <a:pt x="4760341" y="937670"/>
                  <a:pt x="4779307" y="960722"/>
                  <a:pt x="4790021" y="988687"/>
                </a:cubicBezTo>
                <a:lnTo>
                  <a:pt x="4790021" y="973134"/>
                </a:lnTo>
                <a:lnTo>
                  <a:pt x="4786678" y="970455"/>
                </a:lnTo>
                <a:close/>
                <a:moveTo>
                  <a:pt x="7004298" y="540113"/>
                </a:moveTo>
                <a:cubicBezTo>
                  <a:pt x="6974928" y="554345"/>
                  <a:pt x="6940308" y="571520"/>
                  <a:pt x="6900439" y="591638"/>
                </a:cubicBezTo>
                <a:cubicBezTo>
                  <a:pt x="6860569" y="611756"/>
                  <a:pt x="6820261" y="632970"/>
                  <a:pt x="6779515" y="655282"/>
                </a:cubicBezTo>
                <a:cubicBezTo>
                  <a:pt x="6887498" y="697177"/>
                  <a:pt x="6962425" y="763967"/>
                  <a:pt x="7004298" y="855652"/>
                </a:cubicBezTo>
                <a:close/>
                <a:moveTo>
                  <a:pt x="1917948" y="540113"/>
                </a:moveTo>
                <a:cubicBezTo>
                  <a:pt x="1888578" y="554345"/>
                  <a:pt x="1853958" y="571520"/>
                  <a:pt x="1814089" y="591638"/>
                </a:cubicBezTo>
                <a:cubicBezTo>
                  <a:pt x="1774219" y="611756"/>
                  <a:pt x="1733911" y="632970"/>
                  <a:pt x="1693165" y="655282"/>
                </a:cubicBezTo>
                <a:cubicBezTo>
                  <a:pt x="1801148" y="697177"/>
                  <a:pt x="1876076" y="763967"/>
                  <a:pt x="1917948" y="855652"/>
                </a:cubicBezTo>
                <a:close/>
                <a:moveTo>
                  <a:pt x="3127623" y="539869"/>
                </a:moveTo>
                <a:cubicBezTo>
                  <a:pt x="3098195" y="554101"/>
                  <a:pt x="3063520" y="571276"/>
                  <a:pt x="3023598" y="591394"/>
                </a:cubicBezTo>
                <a:cubicBezTo>
                  <a:pt x="2983676" y="611512"/>
                  <a:pt x="2943313" y="632755"/>
                  <a:pt x="2902509" y="655125"/>
                </a:cubicBezTo>
                <a:cubicBezTo>
                  <a:pt x="3010655" y="697102"/>
                  <a:pt x="3085693" y="764020"/>
                  <a:pt x="3127623" y="855879"/>
                </a:cubicBezTo>
                <a:close/>
                <a:moveTo>
                  <a:pt x="1117448" y="531372"/>
                </a:moveTo>
                <a:cubicBezTo>
                  <a:pt x="1090934" y="544501"/>
                  <a:pt x="1059292" y="561342"/>
                  <a:pt x="1022522" y="581895"/>
                </a:cubicBezTo>
                <a:cubicBezTo>
                  <a:pt x="985752" y="602448"/>
                  <a:pt x="948299" y="623608"/>
                  <a:pt x="910165" y="645374"/>
                </a:cubicBezTo>
                <a:cubicBezTo>
                  <a:pt x="997825" y="679696"/>
                  <a:pt x="1065735" y="734030"/>
                  <a:pt x="1113897" y="808374"/>
                </a:cubicBezTo>
                <a:lnTo>
                  <a:pt x="1117448" y="814420"/>
                </a:lnTo>
                <a:close/>
                <a:moveTo>
                  <a:pt x="4990872" y="414549"/>
                </a:moveTo>
                <a:lnTo>
                  <a:pt x="5045531" y="431317"/>
                </a:lnTo>
                <a:cubicBezTo>
                  <a:pt x="5071581" y="493098"/>
                  <a:pt x="5095445" y="545854"/>
                  <a:pt x="5117124" y="589583"/>
                </a:cubicBezTo>
                <a:cubicBezTo>
                  <a:pt x="5138803" y="633313"/>
                  <a:pt x="5156300" y="664627"/>
                  <a:pt x="5169615" y="683526"/>
                </a:cubicBezTo>
                <a:cubicBezTo>
                  <a:pt x="5231095" y="773167"/>
                  <a:pt x="5304327" y="817988"/>
                  <a:pt x="5389314" y="817988"/>
                </a:cubicBezTo>
                <a:cubicBezTo>
                  <a:pt x="5429549" y="817988"/>
                  <a:pt x="5469396" y="802049"/>
                  <a:pt x="5508853" y="770172"/>
                </a:cubicBezTo>
                <a:cubicBezTo>
                  <a:pt x="5541404" y="738283"/>
                  <a:pt x="5557679" y="702430"/>
                  <a:pt x="5557679" y="662613"/>
                </a:cubicBezTo>
                <a:cubicBezTo>
                  <a:pt x="5557679" y="630782"/>
                  <a:pt x="5548880" y="602683"/>
                  <a:pt x="5531281" y="578317"/>
                </a:cubicBezTo>
                <a:cubicBezTo>
                  <a:pt x="5510804" y="549934"/>
                  <a:pt x="5487151" y="535742"/>
                  <a:pt x="5460324" y="535742"/>
                </a:cubicBezTo>
                <a:cubicBezTo>
                  <a:pt x="5451060" y="535742"/>
                  <a:pt x="5439794" y="536793"/>
                  <a:pt x="5426525" y="538894"/>
                </a:cubicBezTo>
                <a:cubicBezTo>
                  <a:pt x="5443335" y="553637"/>
                  <a:pt x="5451739" y="575525"/>
                  <a:pt x="5451739" y="604558"/>
                </a:cubicBezTo>
                <a:cubicBezTo>
                  <a:pt x="5451739" y="671145"/>
                  <a:pt x="5415508" y="704439"/>
                  <a:pt x="5343048" y="704439"/>
                </a:cubicBezTo>
                <a:cubicBezTo>
                  <a:pt x="5307270" y="704439"/>
                  <a:pt x="5278934" y="691585"/>
                  <a:pt x="5258038" y="665878"/>
                </a:cubicBezTo>
                <a:cubicBezTo>
                  <a:pt x="5237143" y="640170"/>
                  <a:pt x="5226695" y="609144"/>
                  <a:pt x="5226695" y="572797"/>
                </a:cubicBezTo>
                <a:cubicBezTo>
                  <a:pt x="5226695" y="531076"/>
                  <a:pt x="5243963" y="496558"/>
                  <a:pt x="5278498" y="469243"/>
                </a:cubicBezTo>
                <a:cubicBezTo>
                  <a:pt x="5307694" y="445422"/>
                  <a:pt x="5343425" y="433511"/>
                  <a:pt x="5385692" y="433511"/>
                </a:cubicBezTo>
                <a:cubicBezTo>
                  <a:pt x="5421075" y="433511"/>
                  <a:pt x="5453736" y="440990"/>
                  <a:pt x="5483674" y="455948"/>
                </a:cubicBezTo>
                <a:cubicBezTo>
                  <a:pt x="5513613" y="470906"/>
                  <a:pt x="5540725" y="492077"/>
                  <a:pt x="5565010" y="519461"/>
                </a:cubicBezTo>
                <a:cubicBezTo>
                  <a:pt x="5586509" y="545383"/>
                  <a:pt x="5602921" y="574367"/>
                  <a:pt x="5614245" y="606413"/>
                </a:cubicBezTo>
                <a:cubicBezTo>
                  <a:pt x="5625569" y="638458"/>
                  <a:pt x="5631231" y="672068"/>
                  <a:pt x="5631231" y="707242"/>
                </a:cubicBezTo>
                <a:cubicBezTo>
                  <a:pt x="5631231" y="738725"/>
                  <a:pt x="5624477" y="768364"/>
                  <a:pt x="5610971" y="796161"/>
                </a:cubicBezTo>
                <a:cubicBezTo>
                  <a:pt x="5597465" y="823958"/>
                  <a:pt x="5579689" y="848507"/>
                  <a:pt x="5557644" y="869809"/>
                </a:cubicBezTo>
                <a:cubicBezTo>
                  <a:pt x="5506462" y="914014"/>
                  <a:pt x="5449231" y="936117"/>
                  <a:pt x="5385953" y="936117"/>
                </a:cubicBezTo>
                <a:cubicBezTo>
                  <a:pt x="5216108" y="936117"/>
                  <a:pt x="5084414" y="762261"/>
                  <a:pt x="4990872" y="414549"/>
                </a:cubicBezTo>
                <a:close/>
                <a:moveTo>
                  <a:pt x="5915037" y="395621"/>
                </a:moveTo>
                <a:cubicBezTo>
                  <a:pt x="5946485" y="413498"/>
                  <a:pt x="5968885" y="435409"/>
                  <a:pt x="5982234" y="461355"/>
                </a:cubicBezTo>
                <a:cubicBezTo>
                  <a:pt x="5995584" y="487300"/>
                  <a:pt x="6002433" y="512984"/>
                  <a:pt x="6002781" y="538407"/>
                </a:cubicBezTo>
                <a:cubicBezTo>
                  <a:pt x="6011639" y="517836"/>
                  <a:pt x="6025746" y="503584"/>
                  <a:pt x="6045103" y="495649"/>
                </a:cubicBezTo>
                <a:cubicBezTo>
                  <a:pt x="6064461" y="487715"/>
                  <a:pt x="6082985" y="487172"/>
                  <a:pt x="6100677" y="494021"/>
                </a:cubicBezTo>
                <a:cubicBezTo>
                  <a:pt x="6118367" y="500870"/>
                  <a:pt x="6135137" y="512592"/>
                  <a:pt x="6150983" y="529186"/>
                </a:cubicBezTo>
                <a:cubicBezTo>
                  <a:pt x="6166828" y="545781"/>
                  <a:pt x="6176957" y="563800"/>
                  <a:pt x="6181368" y="583245"/>
                </a:cubicBezTo>
                <a:lnTo>
                  <a:pt x="6181368" y="395621"/>
                </a:lnTo>
                <a:close/>
                <a:moveTo>
                  <a:pt x="6434074" y="199430"/>
                </a:moveTo>
                <a:lnTo>
                  <a:pt x="6477554" y="224452"/>
                </a:lnTo>
                <a:cubicBezTo>
                  <a:pt x="6484891" y="268472"/>
                  <a:pt x="6495837" y="298039"/>
                  <a:pt x="6510395" y="313153"/>
                </a:cubicBezTo>
                <a:lnTo>
                  <a:pt x="6525479" y="313153"/>
                </a:lnTo>
                <a:lnTo>
                  <a:pt x="6564758" y="313153"/>
                </a:lnTo>
                <a:lnTo>
                  <a:pt x="7143862" y="313153"/>
                </a:lnTo>
                <a:lnTo>
                  <a:pt x="7211372" y="395621"/>
                </a:lnTo>
                <a:lnTo>
                  <a:pt x="7085651" y="395621"/>
                </a:lnTo>
                <a:lnTo>
                  <a:pt x="7085651" y="1038453"/>
                </a:lnTo>
                <a:lnTo>
                  <a:pt x="7051765" y="998003"/>
                </a:lnTo>
                <a:lnTo>
                  <a:pt x="7051765" y="999100"/>
                </a:lnTo>
                <a:cubicBezTo>
                  <a:pt x="7025855" y="965667"/>
                  <a:pt x="7009240" y="942499"/>
                  <a:pt x="7001921" y="929596"/>
                </a:cubicBezTo>
                <a:cubicBezTo>
                  <a:pt x="6994601" y="916693"/>
                  <a:pt x="6982767" y="900119"/>
                  <a:pt x="6966416" y="879873"/>
                </a:cubicBezTo>
                <a:cubicBezTo>
                  <a:pt x="6950065" y="859628"/>
                  <a:pt x="6934884" y="842848"/>
                  <a:pt x="6920873" y="829533"/>
                </a:cubicBezTo>
                <a:cubicBezTo>
                  <a:pt x="6869806" y="782704"/>
                  <a:pt x="6802377" y="751517"/>
                  <a:pt x="6718587" y="735973"/>
                </a:cubicBezTo>
                <a:lnTo>
                  <a:pt x="6709149" y="725386"/>
                </a:lnTo>
                <a:lnTo>
                  <a:pt x="6628249" y="619742"/>
                </a:lnTo>
                <a:cubicBezTo>
                  <a:pt x="6754435" y="529927"/>
                  <a:pt x="6879795" y="464146"/>
                  <a:pt x="7004333" y="422402"/>
                </a:cubicBezTo>
                <a:lnTo>
                  <a:pt x="7004333" y="395621"/>
                </a:lnTo>
                <a:lnTo>
                  <a:pt x="6631327" y="395621"/>
                </a:lnTo>
                <a:lnTo>
                  <a:pt x="6591995" y="395621"/>
                </a:lnTo>
                <a:lnTo>
                  <a:pt x="6516541" y="395621"/>
                </a:lnTo>
                <a:lnTo>
                  <a:pt x="6516541" y="1035301"/>
                </a:lnTo>
                <a:lnTo>
                  <a:pt x="6435189" y="967687"/>
                </a:lnTo>
                <a:lnTo>
                  <a:pt x="6435189" y="509136"/>
                </a:lnTo>
                <a:cubicBezTo>
                  <a:pt x="6435189" y="491966"/>
                  <a:pt x="6431903" y="476475"/>
                  <a:pt x="6425333" y="462661"/>
                </a:cubicBezTo>
                <a:cubicBezTo>
                  <a:pt x="6418762" y="448846"/>
                  <a:pt x="6409615" y="437084"/>
                  <a:pt x="6397890" y="427373"/>
                </a:cubicBezTo>
                <a:cubicBezTo>
                  <a:pt x="6386165" y="417663"/>
                  <a:pt x="6372729" y="409943"/>
                  <a:pt x="6357579" y="404214"/>
                </a:cubicBezTo>
                <a:cubicBezTo>
                  <a:pt x="6342430" y="398485"/>
                  <a:pt x="6325203" y="395621"/>
                  <a:pt x="6305897" y="395621"/>
                </a:cubicBezTo>
                <a:lnTo>
                  <a:pt x="6262686" y="395621"/>
                </a:lnTo>
                <a:lnTo>
                  <a:pt x="6262686" y="1040647"/>
                </a:lnTo>
                <a:cubicBezTo>
                  <a:pt x="6239365" y="1026542"/>
                  <a:pt x="6223037" y="1014130"/>
                  <a:pt x="6213703" y="1003409"/>
                </a:cubicBezTo>
                <a:cubicBezTo>
                  <a:pt x="6204370" y="992689"/>
                  <a:pt x="6193591" y="979748"/>
                  <a:pt x="6181368" y="964587"/>
                </a:cubicBezTo>
                <a:cubicBezTo>
                  <a:pt x="6182087" y="939768"/>
                  <a:pt x="6182813" y="919914"/>
                  <a:pt x="6183545" y="905026"/>
                </a:cubicBezTo>
                <a:cubicBezTo>
                  <a:pt x="6184276" y="890138"/>
                  <a:pt x="6184824" y="877746"/>
                  <a:pt x="6185189" y="867850"/>
                </a:cubicBezTo>
                <a:cubicBezTo>
                  <a:pt x="6185555" y="857954"/>
                  <a:pt x="6185739" y="849804"/>
                  <a:pt x="6185739" y="843402"/>
                </a:cubicBezTo>
                <a:cubicBezTo>
                  <a:pt x="6185739" y="837000"/>
                  <a:pt x="6185739" y="830885"/>
                  <a:pt x="6185739" y="825058"/>
                </a:cubicBezTo>
                <a:cubicBezTo>
                  <a:pt x="6185739" y="777300"/>
                  <a:pt x="6181170" y="735851"/>
                  <a:pt x="6172035" y="700712"/>
                </a:cubicBezTo>
                <a:cubicBezTo>
                  <a:pt x="6162899" y="665573"/>
                  <a:pt x="6151484" y="640194"/>
                  <a:pt x="6137792" y="624574"/>
                </a:cubicBezTo>
                <a:cubicBezTo>
                  <a:pt x="6124100" y="608955"/>
                  <a:pt x="6108463" y="602977"/>
                  <a:pt x="6090881" y="606639"/>
                </a:cubicBezTo>
                <a:cubicBezTo>
                  <a:pt x="6073301" y="610302"/>
                  <a:pt x="6053935" y="627149"/>
                  <a:pt x="6032783" y="657180"/>
                </a:cubicBezTo>
                <a:cubicBezTo>
                  <a:pt x="6012190" y="691727"/>
                  <a:pt x="5994469" y="718961"/>
                  <a:pt x="5979622" y="738881"/>
                </a:cubicBezTo>
                <a:cubicBezTo>
                  <a:pt x="5964775" y="758802"/>
                  <a:pt x="5951387" y="774325"/>
                  <a:pt x="5939459" y="785452"/>
                </a:cubicBezTo>
                <a:cubicBezTo>
                  <a:pt x="5927531" y="796579"/>
                  <a:pt x="5917121" y="803628"/>
                  <a:pt x="5908229" y="806600"/>
                </a:cubicBezTo>
                <a:cubicBezTo>
                  <a:pt x="5899337" y="809572"/>
                  <a:pt x="5890967" y="811058"/>
                  <a:pt x="5883120" y="811058"/>
                </a:cubicBezTo>
                <a:cubicBezTo>
                  <a:pt x="5861934" y="811058"/>
                  <a:pt x="5843213" y="806104"/>
                  <a:pt x="5826955" y="796196"/>
                </a:cubicBezTo>
                <a:cubicBezTo>
                  <a:pt x="5810697" y="786288"/>
                  <a:pt x="5796413" y="774212"/>
                  <a:pt x="5784101" y="759968"/>
                </a:cubicBezTo>
                <a:cubicBezTo>
                  <a:pt x="5771791" y="745725"/>
                  <a:pt x="5761195" y="730651"/>
                  <a:pt x="5752315" y="714747"/>
                </a:cubicBezTo>
                <a:cubicBezTo>
                  <a:pt x="5743433" y="698843"/>
                  <a:pt x="5734855" y="681425"/>
                  <a:pt x="5726578" y="662491"/>
                </a:cubicBezTo>
                <a:lnTo>
                  <a:pt x="5783779" y="616033"/>
                </a:lnTo>
                <a:cubicBezTo>
                  <a:pt x="5789619" y="629906"/>
                  <a:pt x="5794024" y="641137"/>
                  <a:pt x="5796995" y="649727"/>
                </a:cubicBezTo>
                <a:cubicBezTo>
                  <a:pt x="5799967" y="658318"/>
                  <a:pt x="5803787" y="666444"/>
                  <a:pt x="5808453" y="674105"/>
                </a:cubicBezTo>
                <a:cubicBezTo>
                  <a:pt x="5813120" y="681767"/>
                  <a:pt x="5818132" y="687856"/>
                  <a:pt x="5823489" y="692371"/>
                </a:cubicBezTo>
                <a:cubicBezTo>
                  <a:pt x="5828847" y="696887"/>
                  <a:pt x="5834509" y="699145"/>
                  <a:pt x="5840475" y="699145"/>
                </a:cubicBezTo>
                <a:cubicBezTo>
                  <a:pt x="5842055" y="699145"/>
                  <a:pt x="5844614" y="698132"/>
                  <a:pt x="5848155" y="696107"/>
                </a:cubicBezTo>
                <a:cubicBezTo>
                  <a:pt x="5851695" y="694081"/>
                  <a:pt x="5857625" y="688546"/>
                  <a:pt x="5865942" y="679503"/>
                </a:cubicBezTo>
                <a:cubicBezTo>
                  <a:pt x="5874259" y="670460"/>
                  <a:pt x="5884811" y="658161"/>
                  <a:pt x="5897599" y="642605"/>
                </a:cubicBezTo>
                <a:cubicBezTo>
                  <a:pt x="5910385" y="627050"/>
                  <a:pt x="5926623" y="606485"/>
                  <a:pt x="5946311" y="580912"/>
                </a:cubicBezTo>
                <a:cubicBezTo>
                  <a:pt x="5942771" y="555152"/>
                  <a:pt x="5938177" y="534802"/>
                  <a:pt x="5932529" y="519862"/>
                </a:cubicBezTo>
                <a:cubicBezTo>
                  <a:pt x="5926881" y="504922"/>
                  <a:pt x="5919086" y="493441"/>
                  <a:pt x="5909143" y="485419"/>
                </a:cubicBezTo>
                <a:cubicBezTo>
                  <a:pt x="5899201" y="477398"/>
                  <a:pt x="5886231" y="471173"/>
                  <a:pt x="5870235" y="466744"/>
                </a:cubicBezTo>
                <a:cubicBezTo>
                  <a:pt x="5854238" y="462315"/>
                  <a:pt x="5832645" y="457001"/>
                  <a:pt x="5805459" y="450802"/>
                </a:cubicBezTo>
                <a:cubicBezTo>
                  <a:pt x="5791459" y="447297"/>
                  <a:pt x="5776515" y="441481"/>
                  <a:pt x="5760629" y="433355"/>
                </a:cubicBezTo>
                <a:cubicBezTo>
                  <a:pt x="5744742" y="425229"/>
                  <a:pt x="5728615" y="414839"/>
                  <a:pt x="5712247" y="402186"/>
                </a:cubicBezTo>
                <a:lnTo>
                  <a:pt x="5704382" y="395621"/>
                </a:lnTo>
                <a:lnTo>
                  <a:pt x="4975260" y="395621"/>
                </a:lnTo>
                <a:lnTo>
                  <a:pt x="4962315" y="395621"/>
                </a:lnTo>
                <a:lnTo>
                  <a:pt x="4872489" y="395621"/>
                </a:lnTo>
                <a:lnTo>
                  <a:pt x="4872489" y="763660"/>
                </a:lnTo>
                <a:lnTo>
                  <a:pt x="4872489" y="1039201"/>
                </a:lnTo>
                <a:lnTo>
                  <a:pt x="4872489" y="1134485"/>
                </a:lnTo>
                <a:cubicBezTo>
                  <a:pt x="4835910" y="1122075"/>
                  <a:pt x="4805739" y="1097854"/>
                  <a:pt x="4781976" y="1061821"/>
                </a:cubicBezTo>
                <a:cubicBezTo>
                  <a:pt x="4760025" y="1028551"/>
                  <a:pt x="4741126" y="1005705"/>
                  <a:pt x="4725280" y="993284"/>
                </a:cubicBezTo>
                <a:cubicBezTo>
                  <a:pt x="4712360" y="984241"/>
                  <a:pt x="4694253" y="976898"/>
                  <a:pt x="4670960" y="971256"/>
                </a:cubicBezTo>
                <a:cubicBezTo>
                  <a:pt x="4647668" y="965615"/>
                  <a:pt x="4622028" y="962387"/>
                  <a:pt x="4594039" y="961575"/>
                </a:cubicBezTo>
                <a:lnTo>
                  <a:pt x="4528793" y="863331"/>
                </a:lnTo>
                <a:cubicBezTo>
                  <a:pt x="4579209" y="825998"/>
                  <a:pt x="4625339" y="793857"/>
                  <a:pt x="4667182" y="766907"/>
                </a:cubicBezTo>
                <a:cubicBezTo>
                  <a:pt x="4688103" y="753433"/>
                  <a:pt x="4709960" y="739393"/>
                  <a:pt x="4732752" y="724788"/>
                </a:cubicBezTo>
                <a:lnTo>
                  <a:pt x="4789795" y="688317"/>
                </a:lnTo>
                <a:lnTo>
                  <a:pt x="4791066" y="573267"/>
                </a:lnTo>
                <a:cubicBezTo>
                  <a:pt x="4791066" y="550259"/>
                  <a:pt x="4777507" y="520216"/>
                  <a:pt x="4750390" y="483138"/>
                </a:cubicBezTo>
                <a:cubicBezTo>
                  <a:pt x="4725814" y="450797"/>
                  <a:pt x="4702997" y="434626"/>
                  <a:pt x="4681939" y="434626"/>
                </a:cubicBezTo>
                <a:cubicBezTo>
                  <a:pt x="4668195" y="434626"/>
                  <a:pt x="4655135" y="438709"/>
                  <a:pt x="4642760" y="446876"/>
                </a:cubicBezTo>
                <a:cubicBezTo>
                  <a:pt x="4630386" y="455042"/>
                  <a:pt x="4624198" y="462811"/>
                  <a:pt x="4624198" y="470183"/>
                </a:cubicBezTo>
                <a:cubicBezTo>
                  <a:pt x="4688336" y="516165"/>
                  <a:pt x="4720404" y="555709"/>
                  <a:pt x="4720404" y="588817"/>
                </a:cubicBezTo>
                <a:cubicBezTo>
                  <a:pt x="4720404" y="617815"/>
                  <a:pt x="4712423" y="641526"/>
                  <a:pt x="4696462" y="659949"/>
                </a:cubicBezTo>
                <a:cubicBezTo>
                  <a:pt x="4680500" y="678372"/>
                  <a:pt x="4657846" y="690822"/>
                  <a:pt x="4628499" y="697299"/>
                </a:cubicBezTo>
                <a:cubicBezTo>
                  <a:pt x="4604493" y="696487"/>
                  <a:pt x="4583040" y="689040"/>
                  <a:pt x="4564141" y="674959"/>
                </a:cubicBezTo>
                <a:cubicBezTo>
                  <a:pt x="4545242" y="660877"/>
                  <a:pt x="4534725" y="643180"/>
                  <a:pt x="4532589" y="621867"/>
                </a:cubicBezTo>
                <a:cubicBezTo>
                  <a:pt x="4519170" y="672886"/>
                  <a:pt x="4485864" y="698396"/>
                  <a:pt x="4432674" y="698396"/>
                </a:cubicBezTo>
                <a:cubicBezTo>
                  <a:pt x="4407100" y="698396"/>
                  <a:pt x="4386277" y="688297"/>
                  <a:pt x="4370205" y="668098"/>
                </a:cubicBezTo>
                <a:cubicBezTo>
                  <a:pt x="4354133" y="647899"/>
                  <a:pt x="4346097" y="625129"/>
                  <a:pt x="4346097" y="599787"/>
                </a:cubicBezTo>
                <a:cubicBezTo>
                  <a:pt x="4346097" y="584127"/>
                  <a:pt x="4349031" y="568667"/>
                  <a:pt x="4354899" y="553408"/>
                </a:cubicBezTo>
                <a:cubicBezTo>
                  <a:pt x="4360767" y="538148"/>
                  <a:pt x="4368876" y="524009"/>
                  <a:pt x="4379225" y="510990"/>
                </a:cubicBezTo>
                <a:cubicBezTo>
                  <a:pt x="4389574" y="497971"/>
                  <a:pt x="4401798" y="486368"/>
                  <a:pt x="4415897" y="476182"/>
                </a:cubicBezTo>
                <a:cubicBezTo>
                  <a:pt x="4429995" y="465995"/>
                  <a:pt x="4442443" y="459561"/>
                  <a:pt x="4453238" y="456879"/>
                </a:cubicBezTo>
                <a:cubicBezTo>
                  <a:pt x="4427073" y="416006"/>
                  <a:pt x="4395567" y="395395"/>
                  <a:pt x="4358721" y="395046"/>
                </a:cubicBezTo>
                <a:cubicBezTo>
                  <a:pt x="4340299" y="394872"/>
                  <a:pt x="4325136" y="394833"/>
                  <a:pt x="4313234" y="394929"/>
                </a:cubicBezTo>
                <a:lnTo>
                  <a:pt x="4301291" y="395119"/>
                </a:lnTo>
                <a:lnTo>
                  <a:pt x="4278614" y="402036"/>
                </a:lnTo>
                <a:cubicBezTo>
                  <a:pt x="4244211" y="413882"/>
                  <a:pt x="4214894" y="428231"/>
                  <a:pt x="4190664" y="445082"/>
                </a:cubicBezTo>
                <a:cubicBezTo>
                  <a:pt x="4158357" y="467551"/>
                  <a:pt x="4129725" y="497341"/>
                  <a:pt x="4104766" y="534454"/>
                </a:cubicBezTo>
                <a:cubicBezTo>
                  <a:pt x="4086645" y="562918"/>
                  <a:pt x="4072283" y="596586"/>
                  <a:pt x="4061678" y="635457"/>
                </a:cubicBezTo>
                <a:cubicBezTo>
                  <a:pt x="4051073" y="674329"/>
                  <a:pt x="4045771" y="718201"/>
                  <a:pt x="4045771" y="767073"/>
                </a:cubicBezTo>
                <a:cubicBezTo>
                  <a:pt x="4045771" y="808353"/>
                  <a:pt x="4056178" y="845442"/>
                  <a:pt x="4076993" y="878341"/>
                </a:cubicBezTo>
                <a:cubicBezTo>
                  <a:pt x="4099512" y="917894"/>
                  <a:pt x="4125275" y="940143"/>
                  <a:pt x="4154283" y="945087"/>
                </a:cubicBezTo>
                <a:lnTo>
                  <a:pt x="4160369" y="945598"/>
                </a:lnTo>
                <a:lnTo>
                  <a:pt x="4156652" y="942806"/>
                </a:lnTo>
                <a:cubicBezTo>
                  <a:pt x="4152035" y="938019"/>
                  <a:pt x="4147968" y="932327"/>
                  <a:pt x="4144450" y="925730"/>
                </a:cubicBezTo>
                <a:cubicBezTo>
                  <a:pt x="4137415" y="912537"/>
                  <a:pt x="4133898" y="898743"/>
                  <a:pt x="4133898" y="884349"/>
                </a:cubicBezTo>
                <a:cubicBezTo>
                  <a:pt x="4133898" y="873262"/>
                  <a:pt x="4136376" y="863195"/>
                  <a:pt x="4141333" y="854146"/>
                </a:cubicBezTo>
                <a:cubicBezTo>
                  <a:pt x="4146290" y="845097"/>
                  <a:pt x="4152739" y="837038"/>
                  <a:pt x="4160679" y="829968"/>
                </a:cubicBezTo>
                <a:cubicBezTo>
                  <a:pt x="4168619" y="822898"/>
                  <a:pt x="4177831" y="817277"/>
                  <a:pt x="4188313" y="813104"/>
                </a:cubicBezTo>
                <a:cubicBezTo>
                  <a:pt x="4198796" y="808930"/>
                  <a:pt x="4209516" y="806844"/>
                  <a:pt x="4220475" y="806844"/>
                </a:cubicBezTo>
                <a:cubicBezTo>
                  <a:pt x="4244284" y="806844"/>
                  <a:pt x="4264483" y="816137"/>
                  <a:pt x="4281072" y="834722"/>
                </a:cubicBezTo>
                <a:cubicBezTo>
                  <a:pt x="4297660" y="853307"/>
                  <a:pt x="4305955" y="876391"/>
                  <a:pt x="4305955" y="903973"/>
                </a:cubicBezTo>
                <a:cubicBezTo>
                  <a:pt x="4305955" y="920016"/>
                  <a:pt x="4302684" y="934968"/>
                  <a:pt x="4296142" y="948829"/>
                </a:cubicBezTo>
                <a:cubicBezTo>
                  <a:pt x="4289601" y="962689"/>
                  <a:pt x="4280695" y="974629"/>
                  <a:pt x="4269423" y="984647"/>
                </a:cubicBezTo>
                <a:cubicBezTo>
                  <a:pt x="4258151" y="994665"/>
                  <a:pt x="4245137" y="1002454"/>
                  <a:pt x="4230383" y="1008015"/>
                </a:cubicBezTo>
                <a:cubicBezTo>
                  <a:pt x="4215628" y="1013576"/>
                  <a:pt x="4199934" y="1016356"/>
                  <a:pt x="4183299" y="1016356"/>
                </a:cubicBezTo>
                <a:cubicBezTo>
                  <a:pt x="4108075" y="1016356"/>
                  <a:pt x="4051291" y="980224"/>
                  <a:pt x="4012948" y="907960"/>
                </a:cubicBezTo>
                <a:cubicBezTo>
                  <a:pt x="3978424" y="845228"/>
                  <a:pt x="3961162" y="774433"/>
                  <a:pt x="3961162" y="695575"/>
                </a:cubicBezTo>
                <a:cubicBezTo>
                  <a:pt x="3963391" y="632517"/>
                  <a:pt x="3975676" y="574747"/>
                  <a:pt x="3998017" y="522265"/>
                </a:cubicBezTo>
                <a:cubicBezTo>
                  <a:pt x="4020357" y="469782"/>
                  <a:pt x="4051686" y="422268"/>
                  <a:pt x="4092003" y="379723"/>
                </a:cubicBezTo>
                <a:cubicBezTo>
                  <a:pt x="4112805" y="363529"/>
                  <a:pt x="4135901" y="348992"/>
                  <a:pt x="4161289" y="336112"/>
                </a:cubicBezTo>
                <a:cubicBezTo>
                  <a:pt x="4173983" y="329673"/>
                  <a:pt x="4187549" y="324446"/>
                  <a:pt x="4201987" y="320434"/>
                </a:cubicBezTo>
                <a:lnTo>
                  <a:pt x="4221584" y="315948"/>
                </a:lnTo>
                <a:lnTo>
                  <a:pt x="4219279" y="313153"/>
                </a:lnTo>
                <a:lnTo>
                  <a:pt x="4239910" y="313153"/>
                </a:lnTo>
                <a:lnTo>
                  <a:pt x="4247918" y="312039"/>
                </a:lnTo>
                <a:lnTo>
                  <a:pt x="4248860" y="313153"/>
                </a:lnTo>
                <a:lnTo>
                  <a:pt x="4361612" y="313153"/>
                </a:lnTo>
                <a:cubicBezTo>
                  <a:pt x="4396461" y="313153"/>
                  <a:pt x="4429087" y="326022"/>
                  <a:pt x="4459490" y="351758"/>
                </a:cubicBezTo>
                <a:cubicBezTo>
                  <a:pt x="4489962" y="377564"/>
                  <a:pt x="4506470" y="405523"/>
                  <a:pt x="4509012" y="435636"/>
                </a:cubicBezTo>
                <a:cubicBezTo>
                  <a:pt x="4538324" y="353238"/>
                  <a:pt x="4588310" y="312039"/>
                  <a:pt x="4658972" y="312039"/>
                </a:cubicBezTo>
                <a:cubicBezTo>
                  <a:pt x="4685102" y="312039"/>
                  <a:pt x="4718338" y="339894"/>
                  <a:pt x="4758678" y="395604"/>
                </a:cubicBezTo>
                <a:cubicBezTo>
                  <a:pt x="4775104" y="411153"/>
                  <a:pt x="4788286" y="425545"/>
                  <a:pt x="4798223" y="438779"/>
                </a:cubicBezTo>
                <a:lnTo>
                  <a:pt x="4800755" y="442633"/>
                </a:lnTo>
                <a:lnTo>
                  <a:pt x="4791136" y="202825"/>
                </a:lnTo>
                <a:lnTo>
                  <a:pt x="4850026" y="244581"/>
                </a:lnTo>
                <a:cubicBezTo>
                  <a:pt x="4853085" y="265970"/>
                  <a:pt x="4859475" y="282430"/>
                  <a:pt x="4869198" y="293960"/>
                </a:cubicBezTo>
                <a:lnTo>
                  <a:pt x="4907154" y="313153"/>
                </a:lnTo>
                <a:lnTo>
                  <a:pt x="5633645" y="313153"/>
                </a:lnTo>
                <a:lnTo>
                  <a:pt x="5637081" y="313153"/>
                </a:lnTo>
                <a:lnTo>
                  <a:pt x="6238405" y="313153"/>
                </a:lnTo>
                <a:lnTo>
                  <a:pt x="6310101" y="313153"/>
                </a:lnTo>
                <a:lnTo>
                  <a:pt x="6319515" y="313153"/>
                </a:lnTo>
                <a:cubicBezTo>
                  <a:pt x="6359379" y="313153"/>
                  <a:pt x="6390451" y="322107"/>
                  <a:pt x="6412735" y="340013"/>
                </a:cubicBezTo>
                <a:cubicBezTo>
                  <a:pt x="6435017" y="357919"/>
                  <a:pt x="6445474" y="383943"/>
                  <a:pt x="6444104" y="418084"/>
                </a:cubicBezTo>
                <a:cubicBezTo>
                  <a:pt x="6444104" y="413475"/>
                  <a:pt x="6443739" y="402206"/>
                  <a:pt x="6443007" y="384276"/>
                </a:cubicBezTo>
                <a:cubicBezTo>
                  <a:pt x="6442276" y="366347"/>
                  <a:pt x="6440807" y="345170"/>
                  <a:pt x="6438601" y="320746"/>
                </a:cubicBezTo>
                <a:cubicBezTo>
                  <a:pt x="6437093" y="296333"/>
                  <a:pt x="6435961" y="275037"/>
                  <a:pt x="6435206" y="256858"/>
                </a:cubicBezTo>
                <a:cubicBezTo>
                  <a:pt x="6434451" y="238678"/>
                  <a:pt x="6434074" y="219536"/>
                  <a:pt x="6434074" y="199430"/>
                </a:cubicBezTo>
                <a:close/>
                <a:moveTo>
                  <a:pt x="3376549" y="199430"/>
                </a:moveTo>
                <a:lnTo>
                  <a:pt x="3420029" y="224452"/>
                </a:lnTo>
                <a:cubicBezTo>
                  <a:pt x="3427366" y="268472"/>
                  <a:pt x="3438313" y="298039"/>
                  <a:pt x="3452870" y="313153"/>
                </a:cubicBezTo>
                <a:lnTo>
                  <a:pt x="3507233" y="313153"/>
                </a:lnTo>
                <a:lnTo>
                  <a:pt x="3573802" y="395621"/>
                </a:lnTo>
                <a:lnTo>
                  <a:pt x="3459017" y="395621"/>
                </a:lnTo>
                <a:lnTo>
                  <a:pt x="3459017" y="1035301"/>
                </a:lnTo>
                <a:lnTo>
                  <a:pt x="3377664" y="967687"/>
                </a:lnTo>
                <a:lnTo>
                  <a:pt x="3377664" y="509136"/>
                </a:lnTo>
                <a:cubicBezTo>
                  <a:pt x="3377664" y="491966"/>
                  <a:pt x="3374378" y="476475"/>
                  <a:pt x="3367808" y="462661"/>
                </a:cubicBezTo>
                <a:cubicBezTo>
                  <a:pt x="3361238" y="448846"/>
                  <a:pt x="3352090" y="437084"/>
                  <a:pt x="3340365" y="427373"/>
                </a:cubicBezTo>
                <a:cubicBezTo>
                  <a:pt x="3328640" y="417663"/>
                  <a:pt x="3315203" y="409943"/>
                  <a:pt x="3300054" y="404214"/>
                </a:cubicBezTo>
                <a:cubicBezTo>
                  <a:pt x="3284905" y="398485"/>
                  <a:pt x="3267678" y="395621"/>
                  <a:pt x="3248373" y="395621"/>
                </a:cubicBezTo>
                <a:lnTo>
                  <a:pt x="3208976" y="395621"/>
                </a:lnTo>
                <a:lnTo>
                  <a:pt x="3208976" y="1038644"/>
                </a:lnTo>
                <a:lnTo>
                  <a:pt x="3154073" y="992970"/>
                </a:lnTo>
                <a:cubicBezTo>
                  <a:pt x="3151438" y="985123"/>
                  <a:pt x="3148547" y="977879"/>
                  <a:pt x="3145401" y="971239"/>
                </a:cubicBezTo>
                <a:cubicBezTo>
                  <a:pt x="3142256" y="964599"/>
                  <a:pt x="3136254" y="952778"/>
                  <a:pt x="3127397" y="935778"/>
                </a:cubicBezTo>
                <a:cubicBezTo>
                  <a:pt x="3118539" y="918777"/>
                  <a:pt x="3105955" y="900171"/>
                  <a:pt x="3089645" y="879961"/>
                </a:cubicBezTo>
                <a:cubicBezTo>
                  <a:pt x="3073335" y="859750"/>
                  <a:pt x="3058180" y="842987"/>
                  <a:pt x="3044180" y="829672"/>
                </a:cubicBezTo>
                <a:cubicBezTo>
                  <a:pt x="2993102" y="782831"/>
                  <a:pt x="2923776" y="754994"/>
                  <a:pt x="2836201" y="746160"/>
                </a:cubicBezTo>
                <a:lnTo>
                  <a:pt x="2751539" y="619725"/>
                </a:lnTo>
                <a:cubicBezTo>
                  <a:pt x="2877725" y="529944"/>
                  <a:pt x="3003086" y="464175"/>
                  <a:pt x="3127623" y="422419"/>
                </a:cubicBezTo>
                <a:lnTo>
                  <a:pt x="3127623" y="395621"/>
                </a:lnTo>
                <a:lnTo>
                  <a:pt x="2715286" y="395621"/>
                </a:lnTo>
                <a:lnTo>
                  <a:pt x="2648768" y="313153"/>
                </a:lnTo>
                <a:lnTo>
                  <a:pt x="3180881" y="313153"/>
                </a:lnTo>
                <a:lnTo>
                  <a:pt x="3261990" y="313153"/>
                </a:lnTo>
                <a:lnTo>
                  <a:pt x="3269520" y="313153"/>
                </a:lnTo>
                <a:lnTo>
                  <a:pt x="3269892" y="313623"/>
                </a:lnTo>
                <a:lnTo>
                  <a:pt x="3290240" y="314832"/>
                </a:lnTo>
                <a:cubicBezTo>
                  <a:pt x="3316841" y="318190"/>
                  <a:pt x="3338498" y="326583"/>
                  <a:pt x="3355210" y="340013"/>
                </a:cubicBezTo>
                <a:cubicBezTo>
                  <a:pt x="3377492" y="357919"/>
                  <a:pt x="3387949" y="383943"/>
                  <a:pt x="3386579" y="418084"/>
                </a:cubicBezTo>
                <a:cubicBezTo>
                  <a:pt x="3386579" y="413475"/>
                  <a:pt x="3386213" y="402206"/>
                  <a:pt x="3385482" y="384276"/>
                </a:cubicBezTo>
                <a:cubicBezTo>
                  <a:pt x="3384751" y="366347"/>
                  <a:pt x="3383282" y="345170"/>
                  <a:pt x="3381076" y="320746"/>
                </a:cubicBezTo>
                <a:cubicBezTo>
                  <a:pt x="3379568" y="296333"/>
                  <a:pt x="3378436" y="275037"/>
                  <a:pt x="3377681" y="256858"/>
                </a:cubicBezTo>
                <a:cubicBezTo>
                  <a:pt x="3376926" y="238678"/>
                  <a:pt x="3376549" y="219536"/>
                  <a:pt x="3376549" y="199430"/>
                </a:cubicBezTo>
                <a:close/>
                <a:moveTo>
                  <a:pt x="2176399" y="199430"/>
                </a:moveTo>
                <a:lnTo>
                  <a:pt x="2219879" y="224452"/>
                </a:lnTo>
                <a:cubicBezTo>
                  <a:pt x="2227216" y="268472"/>
                  <a:pt x="2238163" y="298039"/>
                  <a:pt x="2252720" y="313153"/>
                </a:cubicBezTo>
                <a:lnTo>
                  <a:pt x="2307083" y="313153"/>
                </a:lnTo>
                <a:lnTo>
                  <a:pt x="2373652" y="395621"/>
                </a:lnTo>
                <a:lnTo>
                  <a:pt x="2258867" y="395621"/>
                </a:lnTo>
                <a:lnTo>
                  <a:pt x="2258867" y="1035301"/>
                </a:lnTo>
                <a:lnTo>
                  <a:pt x="2177514" y="967687"/>
                </a:lnTo>
                <a:lnTo>
                  <a:pt x="2177514" y="509136"/>
                </a:lnTo>
                <a:cubicBezTo>
                  <a:pt x="2177514" y="491966"/>
                  <a:pt x="2174228" y="476475"/>
                  <a:pt x="2167658" y="462661"/>
                </a:cubicBezTo>
                <a:cubicBezTo>
                  <a:pt x="2161087" y="448846"/>
                  <a:pt x="2151940" y="437084"/>
                  <a:pt x="2140215" y="427373"/>
                </a:cubicBezTo>
                <a:cubicBezTo>
                  <a:pt x="2128491" y="417663"/>
                  <a:pt x="2115054" y="409943"/>
                  <a:pt x="2099904" y="404214"/>
                </a:cubicBezTo>
                <a:cubicBezTo>
                  <a:pt x="2084755" y="398485"/>
                  <a:pt x="2067528" y="395621"/>
                  <a:pt x="2048223" y="395621"/>
                </a:cubicBezTo>
                <a:lnTo>
                  <a:pt x="1999301" y="395621"/>
                </a:lnTo>
                <a:lnTo>
                  <a:pt x="1999301" y="1038453"/>
                </a:lnTo>
                <a:lnTo>
                  <a:pt x="1965415" y="998003"/>
                </a:lnTo>
                <a:lnTo>
                  <a:pt x="1965415" y="999100"/>
                </a:lnTo>
                <a:cubicBezTo>
                  <a:pt x="1939505" y="965667"/>
                  <a:pt x="1922890" y="942499"/>
                  <a:pt x="1915571" y="929596"/>
                </a:cubicBezTo>
                <a:cubicBezTo>
                  <a:pt x="1908252" y="916693"/>
                  <a:pt x="1896417" y="900119"/>
                  <a:pt x="1880066" y="879873"/>
                </a:cubicBezTo>
                <a:cubicBezTo>
                  <a:pt x="1863715" y="859628"/>
                  <a:pt x="1848534" y="842848"/>
                  <a:pt x="1834523" y="829533"/>
                </a:cubicBezTo>
                <a:cubicBezTo>
                  <a:pt x="1783457" y="782704"/>
                  <a:pt x="1716028" y="751517"/>
                  <a:pt x="1632237" y="735973"/>
                </a:cubicBezTo>
                <a:lnTo>
                  <a:pt x="1622799" y="725386"/>
                </a:lnTo>
                <a:lnTo>
                  <a:pt x="1541899" y="619742"/>
                </a:lnTo>
                <a:cubicBezTo>
                  <a:pt x="1668085" y="529927"/>
                  <a:pt x="1793446" y="464146"/>
                  <a:pt x="1917983" y="422402"/>
                </a:cubicBezTo>
                <a:lnTo>
                  <a:pt x="1917983" y="395621"/>
                </a:lnTo>
                <a:lnTo>
                  <a:pt x="1520870" y="395621"/>
                </a:lnTo>
                <a:lnTo>
                  <a:pt x="1505645" y="395621"/>
                </a:lnTo>
                <a:lnTo>
                  <a:pt x="1201030" y="395621"/>
                </a:lnTo>
                <a:lnTo>
                  <a:pt x="1201030" y="419268"/>
                </a:lnTo>
                <a:cubicBezTo>
                  <a:pt x="1268917" y="419268"/>
                  <a:pt x="1326014" y="450146"/>
                  <a:pt x="1372321" y="511904"/>
                </a:cubicBezTo>
                <a:cubicBezTo>
                  <a:pt x="1414831" y="565594"/>
                  <a:pt x="1436086" y="624792"/>
                  <a:pt x="1436086" y="689498"/>
                </a:cubicBezTo>
                <a:cubicBezTo>
                  <a:pt x="1436086" y="706203"/>
                  <a:pt x="1433329" y="722040"/>
                  <a:pt x="1427815" y="737009"/>
                </a:cubicBezTo>
                <a:cubicBezTo>
                  <a:pt x="1422301" y="751979"/>
                  <a:pt x="1414674" y="765349"/>
                  <a:pt x="1404935" y="777120"/>
                </a:cubicBezTo>
                <a:cubicBezTo>
                  <a:pt x="1395195" y="788891"/>
                  <a:pt x="1383439" y="798219"/>
                  <a:pt x="1369665" y="805103"/>
                </a:cubicBezTo>
                <a:cubicBezTo>
                  <a:pt x="1355892" y="811986"/>
                  <a:pt x="1340792" y="815428"/>
                  <a:pt x="1324365" y="815428"/>
                </a:cubicBezTo>
                <a:cubicBezTo>
                  <a:pt x="1312630" y="815428"/>
                  <a:pt x="1301375" y="813147"/>
                  <a:pt x="1290602" y="808585"/>
                </a:cubicBezTo>
                <a:cubicBezTo>
                  <a:pt x="1279829" y="804023"/>
                  <a:pt x="1270159" y="798071"/>
                  <a:pt x="1261592" y="790728"/>
                </a:cubicBezTo>
                <a:cubicBezTo>
                  <a:pt x="1253025" y="783386"/>
                  <a:pt x="1246004" y="774450"/>
                  <a:pt x="1240531" y="763921"/>
                </a:cubicBezTo>
                <a:cubicBezTo>
                  <a:pt x="1235058" y="753392"/>
                  <a:pt x="1232321" y="741702"/>
                  <a:pt x="1232321" y="728851"/>
                </a:cubicBezTo>
                <a:cubicBezTo>
                  <a:pt x="1232321" y="706458"/>
                  <a:pt x="1240293" y="687711"/>
                  <a:pt x="1256237" y="672608"/>
                </a:cubicBezTo>
                <a:cubicBezTo>
                  <a:pt x="1272182" y="657505"/>
                  <a:pt x="1291978" y="649954"/>
                  <a:pt x="1315624" y="649954"/>
                </a:cubicBezTo>
                <a:cubicBezTo>
                  <a:pt x="1330135" y="649954"/>
                  <a:pt x="1343073" y="653320"/>
                  <a:pt x="1354437" y="660053"/>
                </a:cubicBezTo>
                <a:cubicBezTo>
                  <a:pt x="1360120" y="663420"/>
                  <a:pt x="1364448" y="666901"/>
                  <a:pt x="1367423" y="670497"/>
                </a:cubicBezTo>
                <a:lnTo>
                  <a:pt x="1370023" y="676449"/>
                </a:lnTo>
                <a:lnTo>
                  <a:pt x="1367105" y="649061"/>
                </a:lnTo>
                <a:cubicBezTo>
                  <a:pt x="1361167" y="621784"/>
                  <a:pt x="1346323" y="596270"/>
                  <a:pt x="1322572" y="572518"/>
                </a:cubicBezTo>
                <a:cubicBezTo>
                  <a:pt x="1291937" y="539132"/>
                  <a:pt x="1251051" y="522758"/>
                  <a:pt x="1199916" y="523397"/>
                </a:cubicBezTo>
                <a:lnTo>
                  <a:pt x="1199916" y="1034082"/>
                </a:lnTo>
                <a:cubicBezTo>
                  <a:pt x="1185474" y="1033118"/>
                  <a:pt x="1175233" y="1030875"/>
                  <a:pt x="1169191" y="1027352"/>
                </a:cubicBezTo>
                <a:cubicBezTo>
                  <a:pt x="1163148" y="1023829"/>
                  <a:pt x="1159848" y="1021336"/>
                  <a:pt x="1159291" y="1019873"/>
                </a:cubicBezTo>
                <a:cubicBezTo>
                  <a:pt x="1142935" y="979858"/>
                  <a:pt x="1125040" y="944841"/>
                  <a:pt x="1105607" y="914821"/>
                </a:cubicBezTo>
                <a:cubicBezTo>
                  <a:pt x="1086174" y="884801"/>
                  <a:pt x="1064582" y="857916"/>
                  <a:pt x="1040832" y="834165"/>
                </a:cubicBezTo>
                <a:cubicBezTo>
                  <a:pt x="987234" y="780556"/>
                  <a:pt x="925987" y="749724"/>
                  <a:pt x="857090" y="741667"/>
                </a:cubicBezTo>
                <a:lnTo>
                  <a:pt x="765481" y="622737"/>
                </a:lnTo>
                <a:cubicBezTo>
                  <a:pt x="873116" y="535429"/>
                  <a:pt x="991553" y="470833"/>
                  <a:pt x="1120792" y="428949"/>
                </a:cubicBezTo>
                <a:lnTo>
                  <a:pt x="1120792" y="395621"/>
                </a:lnTo>
                <a:lnTo>
                  <a:pt x="755859" y="395621"/>
                </a:lnTo>
                <a:lnTo>
                  <a:pt x="729332" y="395621"/>
                </a:lnTo>
                <a:lnTo>
                  <a:pt x="653088" y="395621"/>
                </a:lnTo>
                <a:lnTo>
                  <a:pt x="653088" y="1039550"/>
                </a:lnTo>
                <a:lnTo>
                  <a:pt x="567399" y="970786"/>
                </a:lnTo>
                <a:lnTo>
                  <a:pt x="571770" y="573615"/>
                </a:lnTo>
                <a:cubicBezTo>
                  <a:pt x="571770" y="550607"/>
                  <a:pt x="558222" y="520570"/>
                  <a:pt x="531128" y="483504"/>
                </a:cubicBezTo>
                <a:cubicBezTo>
                  <a:pt x="506541" y="451151"/>
                  <a:pt x="483719" y="434974"/>
                  <a:pt x="462660" y="434974"/>
                </a:cubicBezTo>
                <a:cubicBezTo>
                  <a:pt x="448916" y="434974"/>
                  <a:pt x="435856" y="439049"/>
                  <a:pt x="423482" y="447198"/>
                </a:cubicBezTo>
                <a:cubicBezTo>
                  <a:pt x="411107" y="455347"/>
                  <a:pt x="404919" y="463090"/>
                  <a:pt x="404919" y="470427"/>
                </a:cubicBezTo>
                <a:cubicBezTo>
                  <a:pt x="469057" y="516339"/>
                  <a:pt x="501126" y="555837"/>
                  <a:pt x="501126" y="588921"/>
                </a:cubicBezTo>
                <a:cubicBezTo>
                  <a:pt x="501126" y="617885"/>
                  <a:pt x="493145" y="641578"/>
                  <a:pt x="477183" y="660001"/>
                </a:cubicBezTo>
                <a:cubicBezTo>
                  <a:pt x="461221" y="678424"/>
                  <a:pt x="438567" y="690874"/>
                  <a:pt x="409220" y="697352"/>
                </a:cubicBezTo>
                <a:cubicBezTo>
                  <a:pt x="385214" y="696539"/>
                  <a:pt x="363761" y="689092"/>
                  <a:pt x="344862" y="675011"/>
                </a:cubicBezTo>
                <a:cubicBezTo>
                  <a:pt x="325964" y="660930"/>
                  <a:pt x="315446" y="643232"/>
                  <a:pt x="313310" y="621919"/>
                </a:cubicBezTo>
                <a:cubicBezTo>
                  <a:pt x="299890" y="672939"/>
                  <a:pt x="266586" y="698449"/>
                  <a:pt x="213395" y="698449"/>
                </a:cubicBezTo>
                <a:cubicBezTo>
                  <a:pt x="187821" y="698449"/>
                  <a:pt x="166998" y="688349"/>
                  <a:pt x="150926" y="668150"/>
                </a:cubicBezTo>
                <a:cubicBezTo>
                  <a:pt x="134854" y="647951"/>
                  <a:pt x="126818" y="625181"/>
                  <a:pt x="126818" y="599839"/>
                </a:cubicBezTo>
                <a:cubicBezTo>
                  <a:pt x="126818" y="584179"/>
                  <a:pt x="129752" y="568717"/>
                  <a:pt x="135620" y="553451"/>
                </a:cubicBezTo>
                <a:cubicBezTo>
                  <a:pt x="141489" y="538186"/>
                  <a:pt x="149597" y="524044"/>
                  <a:pt x="159946" y="511025"/>
                </a:cubicBezTo>
                <a:cubicBezTo>
                  <a:pt x="170296" y="498006"/>
                  <a:pt x="182519" y="486400"/>
                  <a:pt x="196618" y="476208"/>
                </a:cubicBezTo>
                <a:cubicBezTo>
                  <a:pt x="210716" y="466015"/>
                  <a:pt x="223164" y="459578"/>
                  <a:pt x="233960" y="456897"/>
                </a:cubicBezTo>
                <a:cubicBezTo>
                  <a:pt x="207794" y="416011"/>
                  <a:pt x="176288" y="395395"/>
                  <a:pt x="139442" y="395046"/>
                </a:cubicBezTo>
                <a:cubicBezTo>
                  <a:pt x="102597" y="394698"/>
                  <a:pt x="78793" y="394890"/>
                  <a:pt x="68032" y="395621"/>
                </a:cubicBezTo>
                <a:lnTo>
                  <a:pt x="0" y="313153"/>
                </a:lnTo>
                <a:lnTo>
                  <a:pt x="142333" y="313153"/>
                </a:lnTo>
                <a:cubicBezTo>
                  <a:pt x="177182" y="313153"/>
                  <a:pt x="209808" y="326027"/>
                  <a:pt x="240211" y="351775"/>
                </a:cubicBezTo>
                <a:cubicBezTo>
                  <a:pt x="270683" y="377593"/>
                  <a:pt x="287191" y="405552"/>
                  <a:pt x="289733" y="435653"/>
                </a:cubicBezTo>
                <a:cubicBezTo>
                  <a:pt x="319045" y="353255"/>
                  <a:pt x="369031" y="312056"/>
                  <a:pt x="439693" y="312056"/>
                </a:cubicBezTo>
                <a:cubicBezTo>
                  <a:pt x="465824" y="312056"/>
                  <a:pt x="499059" y="340515"/>
                  <a:pt x="539399" y="397432"/>
                </a:cubicBezTo>
                <a:cubicBezTo>
                  <a:pt x="555825" y="412384"/>
                  <a:pt x="569002" y="426326"/>
                  <a:pt x="578931" y="439258"/>
                </a:cubicBezTo>
                <a:lnTo>
                  <a:pt x="581418" y="442980"/>
                </a:lnTo>
                <a:lnTo>
                  <a:pt x="571770" y="202721"/>
                </a:lnTo>
                <a:lnTo>
                  <a:pt x="630625" y="244512"/>
                </a:lnTo>
                <a:cubicBezTo>
                  <a:pt x="635978" y="281983"/>
                  <a:pt x="651534" y="304340"/>
                  <a:pt x="677294" y="311584"/>
                </a:cubicBezTo>
                <a:lnTo>
                  <a:pt x="685696" y="313153"/>
                </a:lnTo>
                <a:lnTo>
                  <a:pt x="1439128" y="313153"/>
                </a:lnTo>
                <a:lnTo>
                  <a:pt x="1450940" y="313153"/>
                </a:lnTo>
                <a:lnTo>
                  <a:pt x="1980731" y="313153"/>
                </a:lnTo>
                <a:lnTo>
                  <a:pt x="2057512" y="313153"/>
                </a:lnTo>
                <a:lnTo>
                  <a:pt x="2061840" y="313153"/>
                </a:lnTo>
                <a:cubicBezTo>
                  <a:pt x="2101704" y="313153"/>
                  <a:pt x="2132777" y="322107"/>
                  <a:pt x="2155060" y="340013"/>
                </a:cubicBezTo>
                <a:cubicBezTo>
                  <a:pt x="2177342" y="357919"/>
                  <a:pt x="2187799" y="383943"/>
                  <a:pt x="2186429" y="418084"/>
                </a:cubicBezTo>
                <a:cubicBezTo>
                  <a:pt x="2186429" y="413475"/>
                  <a:pt x="2186063" y="402206"/>
                  <a:pt x="2185332" y="384276"/>
                </a:cubicBezTo>
                <a:cubicBezTo>
                  <a:pt x="2184601" y="366347"/>
                  <a:pt x="2183132" y="345170"/>
                  <a:pt x="2180927" y="320746"/>
                </a:cubicBezTo>
                <a:cubicBezTo>
                  <a:pt x="2179418" y="296333"/>
                  <a:pt x="2178286" y="275037"/>
                  <a:pt x="2177531" y="256858"/>
                </a:cubicBezTo>
                <a:cubicBezTo>
                  <a:pt x="2176776" y="238678"/>
                  <a:pt x="2176399" y="219536"/>
                  <a:pt x="2176399" y="199430"/>
                </a:cubicBezTo>
                <a:close/>
                <a:moveTo>
                  <a:pt x="1585745" y="0"/>
                </a:moveTo>
                <a:lnTo>
                  <a:pt x="1654264" y="0"/>
                </a:lnTo>
                <a:lnTo>
                  <a:pt x="1383041" y="280835"/>
                </a:lnTo>
                <a:lnTo>
                  <a:pt x="1221433" y="28083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3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2A9AB7-3A01-4476-81C0-35C79370EA07}"/>
              </a:ext>
            </a:extLst>
          </p:cNvPr>
          <p:cNvSpPr/>
          <p:nvPr/>
        </p:nvSpPr>
        <p:spPr>
          <a:xfrm>
            <a:off x="692726" y="586746"/>
            <a:ext cx="10889673" cy="6463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FE8E5A-7374-4A53-AC8B-699F864986CB}"/>
              </a:ext>
            </a:extLst>
          </p:cNvPr>
          <p:cNvSpPr/>
          <p:nvPr/>
        </p:nvSpPr>
        <p:spPr>
          <a:xfrm>
            <a:off x="1028699" y="2191729"/>
            <a:ext cx="10525991" cy="58477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০১.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খাদ্যের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C9F56E-7A68-445F-A487-A31A4D74559E}"/>
              </a:ext>
            </a:extLst>
          </p:cNvPr>
          <p:cNvSpPr/>
          <p:nvPr/>
        </p:nvSpPr>
        <p:spPr>
          <a:xfrm>
            <a:off x="1028700" y="4610173"/>
            <a:ext cx="10595264" cy="58477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০৩।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শর্করার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অভাবজনিত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সমস্যা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বিশ্লেষণ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FABE77-17D8-496B-BFCE-B3DCB3474673}"/>
              </a:ext>
            </a:extLst>
          </p:cNvPr>
          <p:cNvSpPr/>
          <p:nvPr/>
        </p:nvSpPr>
        <p:spPr>
          <a:xfrm>
            <a:off x="1028700" y="3393695"/>
            <a:ext cx="10595264" cy="58477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০২.শর্করা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খাদ্যের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উপাদানের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উৎস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সনাক্ত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34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ভাতে রয়েছে বিপদ! | স্বাস্থ্য News in Bengali">
            <a:extLst>
              <a:ext uri="{FF2B5EF4-FFF2-40B4-BE49-F238E27FC236}">
                <a16:creationId xmlns:a16="http://schemas.microsoft.com/office/drawing/2014/main" id="{CDD9C731-D9D4-406B-A43B-80C7BB8D1BD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1" y="1805051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আটার রুটি ৫ টাকা (১ পিচ) ময়দার... - আজু পিঠা হাউস চট্রগ্রাম। | Facebook">
            <a:extLst>
              <a:ext uri="{FF2B5EF4-FFF2-40B4-BE49-F238E27FC236}">
                <a16:creationId xmlns:a16="http://schemas.microsoft.com/office/drawing/2014/main" id="{C593BD5C-E7F3-4D3E-A0C0-15D36214940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1" y="1805051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ওজন কমাতে বিস্কুটের বদলে মুড়ি খান!">
            <a:extLst>
              <a:ext uri="{FF2B5EF4-FFF2-40B4-BE49-F238E27FC236}">
                <a16:creationId xmlns:a16="http://schemas.microsoft.com/office/drawing/2014/main" id="{87BDBB42-63A8-46E2-9F5A-94CF659DD29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1" y="1805051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চিড়া – দুর্বার হাট">
            <a:extLst>
              <a:ext uri="{FF2B5EF4-FFF2-40B4-BE49-F238E27FC236}">
                <a16:creationId xmlns:a16="http://schemas.microsoft.com/office/drawing/2014/main" id="{C59B3AB7-2B62-4CFA-8F21-319AE34581B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1" y="1805051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3B9D67-2637-43A6-B8C0-76FE4D1B14C6}"/>
              </a:ext>
            </a:extLst>
          </p:cNvPr>
          <p:cNvSpPr/>
          <p:nvPr/>
        </p:nvSpPr>
        <p:spPr>
          <a:xfrm>
            <a:off x="4710546" y="445808"/>
            <a:ext cx="17733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9A2368-FCB6-4FE1-B7B2-3AC47C99966E}"/>
              </a:ext>
            </a:extLst>
          </p:cNvPr>
          <p:cNvSpPr/>
          <p:nvPr/>
        </p:nvSpPr>
        <p:spPr>
          <a:xfrm>
            <a:off x="1192430" y="2150621"/>
            <a:ext cx="17733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ভাত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30A7CE-57D6-4F76-8629-7080A09967EA}"/>
              </a:ext>
            </a:extLst>
          </p:cNvPr>
          <p:cNvSpPr/>
          <p:nvPr/>
        </p:nvSpPr>
        <p:spPr>
          <a:xfrm>
            <a:off x="8941584" y="2181617"/>
            <a:ext cx="17733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রুটি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CD6CF0-BA9C-4FF4-B32E-6943FD30E6C0}"/>
              </a:ext>
            </a:extLst>
          </p:cNvPr>
          <p:cNvSpPr/>
          <p:nvPr/>
        </p:nvSpPr>
        <p:spPr>
          <a:xfrm>
            <a:off x="1130438" y="4893821"/>
            <a:ext cx="17733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চিড়া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97F69-5061-4087-86E5-B349657E3F14}"/>
              </a:ext>
            </a:extLst>
          </p:cNvPr>
          <p:cNvSpPr/>
          <p:nvPr/>
        </p:nvSpPr>
        <p:spPr>
          <a:xfrm>
            <a:off x="8926086" y="4676845"/>
            <a:ext cx="17733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মুড়ি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B30DE46F-7DD1-44AA-8FE3-B673C45FDE23}"/>
              </a:ext>
            </a:extLst>
          </p:cNvPr>
          <p:cNvSpPr/>
          <p:nvPr/>
        </p:nvSpPr>
        <p:spPr>
          <a:xfrm>
            <a:off x="4135144" y="988019"/>
            <a:ext cx="3099661" cy="3298233"/>
          </a:xfrm>
          <a:prstGeom prst="verticalScroll">
            <a:avLst>
              <a:gd name="adj" fmla="val 71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3" name="Scroll: Vertical 12">
            <a:extLst>
              <a:ext uri="{FF2B5EF4-FFF2-40B4-BE49-F238E27FC236}">
                <a16:creationId xmlns:a16="http://schemas.microsoft.com/office/drawing/2014/main" id="{1A90E0F2-5E04-47FE-A766-B2E228D11C2D}"/>
              </a:ext>
            </a:extLst>
          </p:cNvPr>
          <p:cNvSpPr/>
          <p:nvPr/>
        </p:nvSpPr>
        <p:spPr>
          <a:xfrm>
            <a:off x="4127502" y="988019"/>
            <a:ext cx="3099661" cy="3298233"/>
          </a:xfrm>
          <a:prstGeom prst="verticalScroll">
            <a:avLst>
              <a:gd name="adj" fmla="val 71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</p:txBody>
      </p:sp>
      <p:sp>
        <p:nvSpPr>
          <p:cNvPr id="14" name="Scroll: Vertical 13">
            <a:extLst>
              <a:ext uri="{FF2B5EF4-FFF2-40B4-BE49-F238E27FC236}">
                <a16:creationId xmlns:a16="http://schemas.microsoft.com/office/drawing/2014/main" id="{204F6B9F-D712-494B-825E-E1B6B87DCBCA}"/>
              </a:ext>
            </a:extLst>
          </p:cNvPr>
          <p:cNvSpPr/>
          <p:nvPr/>
        </p:nvSpPr>
        <p:spPr>
          <a:xfrm>
            <a:off x="4140201" y="975319"/>
            <a:ext cx="3064164" cy="3298233"/>
          </a:xfrm>
          <a:prstGeom prst="verticalScroll">
            <a:avLst>
              <a:gd name="adj" fmla="val 71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হল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যাহা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সর্বাধিক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পরিমান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দৈনিন্দন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খেয়ে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তাপ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শক্তি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8258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28568 0.2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4" y="144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35117 -0.172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861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3487 0.28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144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29857 -0.196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3" grpId="0" animBg="1"/>
      <p:bldP spid="3" grpId="1" build="allAtOnce" animBg="1"/>
      <p:bldP spid="13" grpId="0" animBg="1"/>
      <p:bldP spid="13" grpId="1" build="allAtOnce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শর্করা বা শ্বেতসার  | ৮ম শ্রেণি | বিজ্ঞান">
            <a:hlinkClick r:id="" action="ppaction://media"/>
            <a:extLst>
              <a:ext uri="{FF2B5EF4-FFF2-40B4-BE49-F238E27FC236}">
                <a16:creationId xmlns:a16="http://schemas.microsoft.com/office/drawing/2014/main" id="{68DB8D21-C5D2-410F-B4E4-2E8CCAB0FD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9596" y="719281"/>
            <a:ext cx="8743894" cy="4940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968733-87D7-40D6-AB0E-B182B5208580}"/>
              </a:ext>
            </a:extLst>
          </p:cNvPr>
          <p:cNvSpPr/>
          <p:nvPr/>
        </p:nvSpPr>
        <p:spPr>
          <a:xfrm>
            <a:off x="-8765581" y="6077603"/>
            <a:ext cx="91942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ভিডিওটির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লিংক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সাপেক্ষে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105429-2426-4C96-8FC5-48E183C5DCF3}"/>
              </a:ext>
            </a:extLst>
          </p:cNvPr>
          <p:cNvSpPr/>
          <p:nvPr/>
        </p:nvSpPr>
        <p:spPr>
          <a:xfrm>
            <a:off x="-402956" y="228600"/>
            <a:ext cx="12594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3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B511F0-FDAA-452F-8669-FC7A9CC0A089}"/>
              </a:ext>
            </a:extLst>
          </p:cNvPr>
          <p:cNvSpPr/>
          <p:nvPr/>
        </p:nvSpPr>
        <p:spPr>
          <a:xfrm>
            <a:off x="4814611" y="1019701"/>
            <a:ext cx="2018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6C259-C15C-433A-ABB3-A45F1A6DCDDE}"/>
              </a:ext>
            </a:extLst>
          </p:cNvPr>
          <p:cNvSpPr/>
          <p:nvPr/>
        </p:nvSpPr>
        <p:spPr>
          <a:xfrm>
            <a:off x="2459417" y="3592029"/>
            <a:ext cx="6495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০২.শর্করা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দেহে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হিসেবে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051B4B-F12F-48A2-9860-E0BEA2243C75}"/>
              </a:ext>
            </a:extLst>
          </p:cNvPr>
          <p:cNvSpPr/>
          <p:nvPr/>
        </p:nvSpPr>
        <p:spPr>
          <a:xfrm>
            <a:off x="2493532" y="2455957"/>
            <a:ext cx="53190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০১.শর্করা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5465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What is sugar? - Quora">
            <a:extLst>
              <a:ext uri="{FF2B5EF4-FFF2-40B4-BE49-F238E27FC236}">
                <a16:creationId xmlns:a16="http://schemas.microsoft.com/office/drawing/2014/main" id="{B12B9D30-1F0A-4EA8-8122-C96782199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2" y="3208380"/>
            <a:ext cx="3848653" cy="25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B7285F-4277-4D37-BE9B-62FBD4DC4AB9}"/>
              </a:ext>
            </a:extLst>
          </p:cNvPr>
          <p:cNvGrpSpPr/>
          <p:nvPr/>
        </p:nvGrpSpPr>
        <p:grpSpPr>
          <a:xfrm>
            <a:off x="697172" y="530435"/>
            <a:ext cx="3092384" cy="2795660"/>
            <a:chOff x="697172" y="530435"/>
            <a:chExt cx="3092384" cy="2795660"/>
          </a:xfrm>
        </p:grpSpPr>
        <p:pic>
          <p:nvPicPr>
            <p:cNvPr id="1028" name="Picture 4" descr="সেদ্ধ আটার তুলতুলে নরম রুটি বানানোর টিপসহ সহজ পদ্ধতি /Best Atar Ruti tips &amp;  Tricks recipe. - YouTube">
              <a:extLst>
                <a:ext uri="{FF2B5EF4-FFF2-40B4-BE49-F238E27FC236}">
                  <a16:creationId xmlns:a16="http://schemas.microsoft.com/office/drawing/2014/main" id="{06DF14F1-FA8E-4B83-81DD-3E2F630080D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356" y="530435"/>
              <a:ext cx="27432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92EF2C-4D0C-4A33-BD8D-3CF28BC0C234}"/>
                </a:ext>
              </a:extLst>
            </p:cNvPr>
            <p:cNvSpPr txBox="1"/>
            <p:nvPr/>
          </p:nvSpPr>
          <p:spPr>
            <a:xfrm>
              <a:off x="697172" y="2864430"/>
              <a:ext cx="2681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রুটি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4DBAA1-C397-4AF8-8178-04F438515A86}"/>
              </a:ext>
            </a:extLst>
          </p:cNvPr>
          <p:cNvGrpSpPr/>
          <p:nvPr/>
        </p:nvGrpSpPr>
        <p:grpSpPr>
          <a:xfrm>
            <a:off x="4760915" y="589428"/>
            <a:ext cx="2743200" cy="2749367"/>
            <a:chOff x="4760915" y="589428"/>
            <a:chExt cx="2743200" cy="2749367"/>
          </a:xfrm>
        </p:grpSpPr>
        <p:pic>
          <p:nvPicPr>
            <p:cNvPr id="1026" name="Picture 2" descr="চিনির আমদানি শুল্ক বাড়ানোর সিদ্ধান্ত কেন্দ্রের, উৎসাহদান রপ্তানিতে | India  to raise import duty on sugar, promote exports - Bengali Oneindia">
              <a:extLst>
                <a:ext uri="{FF2B5EF4-FFF2-40B4-BE49-F238E27FC236}">
                  <a16:creationId xmlns:a16="http://schemas.microsoft.com/office/drawing/2014/main" id="{CDF6AD14-0AE6-4477-B557-581FB6462F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915" y="589428"/>
              <a:ext cx="27432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77B251-5D87-4715-963B-89A915EDFDC8}"/>
                </a:ext>
              </a:extLst>
            </p:cNvPr>
            <p:cNvSpPr txBox="1"/>
            <p:nvPr/>
          </p:nvSpPr>
          <p:spPr>
            <a:xfrm>
              <a:off x="4876802" y="2877130"/>
              <a:ext cx="2311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চিনি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DE581E-0B2C-42E9-BAED-557D56DB181C}"/>
              </a:ext>
            </a:extLst>
          </p:cNvPr>
          <p:cNvGrpSpPr/>
          <p:nvPr/>
        </p:nvGrpSpPr>
        <p:grpSpPr>
          <a:xfrm>
            <a:off x="8239501" y="530435"/>
            <a:ext cx="2743200" cy="2770260"/>
            <a:chOff x="8239501" y="530435"/>
            <a:chExt cx="2743200" cy="277026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9E6E2BB-9126-4DDA-8FE7-05D0D252E58D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39501" y="530435"/>
              <a:ext cx="2743200" cy="2286000"/>
              <a:chOff x="5167745" y="2195946"/>
              <a:chExt cx="4017820" cy="2819400"/>
            </a:xfrm>
          </p:grpSpPr>
          <p:pic>
            <p:nvPicPr>
              <p:cNvPr id="1030" name="Picture 6" descr="গ্লুকোজ-ডি - Poribaar E-commerce">
                <a:extLst>
                  <a:ext uri="{FF2B5EF4-FFF2-40B4-BE49-F238E27FC236}">
                    <a16:creationId xmlns:a16="http://schemas.microsoft.com/office/drawing/2014/main" id="{0D6B22EC-A5C5-4D37-8920-2FF3859B29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14" r="17609" b="13127"/>
              <a:stretch/>
            </p:blipFill>
            <p:spPr bwMode="auto">
              <a:xfrm>
                <a:off x="5167745" y="2195946"/>
                <a:ext cx="2202873" cy="2819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গ্লুকোজ">
                <a:extLst>
                  <a:ext uri="{FF2B5EF4-FFF2-40B4-BE49-F238E27FC236}">
                    <a16:creationId xmlns:a16="http://schemas.microsoft.com/office/drawing/2014/main" id="{7F9B2F70-4201-4C7F-8924-ABC7D57DE0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81" t="19734" r="2728"/>
              <a:stretch/>
            </p:blipFill>
            <p:spPr bwMode="auto">
              <a:xfrm>
                <a:off x="7370619" y="2227201"/>
                <a:ext cx="1814946" cy="2728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0BB0BE-0336-4E58-ABF6-40E12B167227}"/>
                </a:ext>
              </a:extLst>
            </p:cNvPr>
            <p:cNvSpPr txBox="1"/>
            <p:nvPr/>
          </p:nvSpPr>
          <p:spPr>
            <a:xfrm>
              <a:off x="8763000" y="2839030"/>
              <a:ext cx="215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গ্লুকোজ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D982A25-A6D3-4EC8-BD24-3E45D5FDBB3E}"/>
              </a:ext>
            </a:extLst>
          </p:cNvPr>
          <p:cNvSpPr txBox="1"/>
          <p:nvPr/>
        </p:nvSpPr>
        <p:spPr>
          <a:xfrm>
            <a:off x="2005272" y="3467065"/>
            <a:ext cx="1018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শর্করা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মৌলিক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45F3B1-AB9E-4F00-8D6B-4EC8B31677C5}"/>
              </a:ext>
            </a:extLst>
          </p:cNvPr>
          <p:cNvSpPr txBox="1"/>
          <p:nvPr/>
        </p:nvSpPr>
        <p:spPr>
          <a:xfrm>
            <a:off x="2129814" y="3990634"/>
            <a:ext cx="1018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কার্বন</a:t>
            </a:r>
            <a:r>
              <a:rPr lang="en-US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হাইড্রোজেন</a:t>
            </a:r>
            <a:r>
              <a:rPr lang="en-US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অক্সিজেন</a:t>
            </a:r>
            <a:endParaRPr lang="en-US" sz="2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5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1118</TotalTime>
  <Words>524</Words>
  <Application>Microsoft Office PowerPoint</Application>
  <PresentationFormat>Widescreen</PresentationFormat>
  <Paragraphs>136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Kalpurush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39</cp:revision>
  <dcterms:created xsi:type="dcterms:W3CDTF">2020-06-21T17:04:20Z</dcterms:created>
  <dcterms:modified xsi:type="dcterms:W3CDTF">2021-05-16T14:25:40Z</dcterms:modified>
</cp:coreProperties>
</file>