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79" r:id="rId6"/>
    <p:sldId id="280" r:id="rId7"/>
    <p:sldId id="262" r:id="rId8"/>
    <p:sldId id="281" r:id="rId9"/>
    <p:sldId id="282" r:id="rId10"/>
    <p:sldId id="283" r:id="rId11"/>
    <p:sldId id="284" r:id="rId12"/>
    <p:sldId id="285" r:id="rId13"/>
    <p:sldId id="286" r:id="rId14"/>
    <p:sldId id="263" r:id="rId15"/>
    <p:sldId id="287" r:id="rId16"/>
  </p:sldIdLst>
  <p:sldSz cx="14400213" cy="7199313"/>
  <p:notesSz cx="9144000" cy="6858000"/>
  <p:defaultTextStyle>
    <a:defPPr>
      <a:defRPr lang="en-US"/>
    </a:defPPr>
    <a:lvl1pPr marL="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1DBEA-E432-4A79-B453-9149DD69BCE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857250"/>
            <a:ext cx="4629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1DF4E-34D5-4954-83C6-7DD22F55D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2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71A-6773-4F5A-A57B-1DCA7EDF09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71A-6773-4F5A-A57B-1DCA7EDF09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2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71A-6773-4F5A-A57B-1DCA7EDF09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DF4E-34D5-4954-83C6-7DD22F55D4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5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8171" y="2639749"/>
            <a:ext cx="10530155" cy="2375396"/>
          </a:xfrm>
        </p:spPr>
        <p:txBody>
          <a:bodyPr anchor="b">
            <a:normAutofit/>
          </a:bodyPr>
          <a:lstStyle>
            <a:lvl1pPr>
              <a:defRPr sz="56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8171" y="5015143"/>
            <a:ext cx="10530155" cy="118233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79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EA70-C8F4-4237-86A7-A563B4CB7292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539001"/>
            <a:ext cx="2060643" cy="817338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134" y="4754969"/>
            <a:ext cx="920998" cy="383297"/>
          </a:xfrm>
        </p:spPr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170" y="639939"/>
            <a:ext cx="10530155" cy="3272171"/>
          </a:xfrm>
        </p:spPr>
        <p:txBody>
          <a:bodyPr anchor="ctr">
            <a:normAutofit/>
          </a:bodyPr>
          <a:lstStyle>
            <a:lvl1pPr algn="l">
              <a:defRPr sz="503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8170" y="4570741"/>
            <a:ext cx="10530155" cy="1633297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C463-057E-412A-8F87-4D9798F799A2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947" y="3336349"/>
            <a:ext cx="1876241" cy="53254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134" y="3405596"/>
            <a:ext cx="920998" cy="383297"/>
          </a:xfrm>
        </p:spPr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132" y="639939"/>
            <a:ext cx="9914232" cy="3039710"/>
          </a:xfrm>
        </p:spPr>
        <p:txBody>
          <a:bodyPr anchor="ctr">
            <a:normAutofit/>
          </a:bodyPr>
          <a:lstStyle>
            <a:lvl1pPr algn="l">
              <a:defRPr sz="503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68182" y="3679649"/>
            <a:ext cx="8901573" cy="39996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79969" indent="0">
              <a:buFontTx/>
              <a:buNone/>
              <a:defRPr/>
            </a:lvl2pPr>
            <a:lvl3pPr marL="959937" indent="0">
              <a:buFontTx/>
              <a:buNone/>
              <a:defRPr/>
            </a:lvl3pPr>
            <a:lvl4pPr marL="1439906" indent="0">
              <a:buFontTx/>
              <a:buNone/>
              <a:defRPr/>
            </a:lvl4pPr>
            <a:lvl5pPr marL="191987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8170" y="4570741"/>
            <a:ext cx="10530155" cy="1633297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33B1-441B-4C38-99BD-755EC71C8530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947" y="3336349"/>
            <a:ext cx="1876241" cy="53254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134" y="3405596"/>
            <a:ext cx="920998" cy="383297"/>
          </a:xfrm>
        </p:spPr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14593" y="680256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/>
            <a:r>
              <a:rPr lang="en-US" sz="83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27972" y="3049899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/>
            <a:r>
              <a:rPr lang="en-US" sz="83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890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171" y="2559756"/>
            <a:ext cx="10530156" cy="2860457"/>
          </a:xfrm>
        </p:spPr>
        <p:txBody>
          <a:bodyPr anchor="b">
            <a:normAutofit/>
          </a:bodyPr>
          <a:lstStyle>
            <a:lvl1pPr algn="l">
              <a:defRPr sz="503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8171" y="5439481"/>
            <a:ext cx="10530156" cy="76593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CFC6-4302-4517-81D3-1EAB33DC895C}" type="datetime1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947" y="5156175"/>
            <a:ext cx="1876241" cy="53254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134" y="5231089"/>
            <a:ext cx="920998" cy="383297"/>
          </a:xfrm>
        </p:spPr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12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66132" y="639939"/>
            <a:ext cx="9914232" cy="3039710"/>
          </a:xfrm>
        </p:spPr>
        <p:txBody>
          <a:bodyPr anchor="ctr">
            <a:normAutofit/>
          </a:bodyPr>
          <a:lstStyle>
            <a:lvl1pPr algn="l">
              <a:defRPr sz="503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58170" y="4559565"/>
            <a:ext cx="10530156" cy="87991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accent1"/>
                </a:solidFill>
              </a:defRPr>
            </a:lvl1pPr>
            <a:lvl2pPr marL="479969" indent="0">
              <a:buFontTx/>
              <a:buNone/>
              <a:defRPr/>
            </a:lvl2pPr>
            <a:lvl3pPr marL="959937" indent="0">
              <a:buFontTx/>
              <a:buNone/>
              <a:defRPr/>
            </a:lvl3pPr>
            <a:lvl4pPr marL="1439906" indent="0">
              <a:buFontTx/>
              <a:buNone/>
              <a:defRPr/>
            </a:lvl4pPr>
            <a:lvl5pPr marL="191987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8171" y="5439481"/>
            <a:ext cx="10530156" cy="76593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94A9-D6E2-41A9-ABA4-D50A55EE40DF}" type="datetime1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947" y="5156175"/>
            <a:ext cx="1876241" cy="53254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134" y="5231089"/>
            <a:ext cx="920998" cy="383297"/>
          </a:xfrm>
        </p:spPr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14593" y="680256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/>
            <a:r>
              <a:rPr lang="en-US" sz="83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27972" y="3049899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/>
            <a:r>
              <a:rPr lang="en-US" sz="83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0015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170" y="658632"/>
            <a:ext cx="10530155" cy="3023355"/>
          </a:xfrm>
        </p:spPr>
        <p:txBody>
          <a:bodyPr anchor="ctr">
            <a:normAutofit/>
          </a:bodyPr>
          <a:lstStyle>
            <a:lvl1pPr algn="l">
              <a:defRPr sz="503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58170" y="4559565"/>
            <a:ext cx="10530156" cy="87991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accent1"/>
                </a:solidFill>
              </a:defRPr>
            </a:lvl1pPr>
            <a:lvl2pPr marL="479969" indent="0">
              <a:buFontTx/>
              <a:buNone/>
              <a:defRPr/>
            </a:lvl2pPr>
            <a:lvl3pPr marL="959937" indent="0">
              <a:buFontTx/>
              <a:buNone/>
              <a:defRPr/>
            </a:lvl3pPr>
            <a:lvl4pPr marL="1439906" indent="0">
              <a:buFontTx/>
              <a:buNone/>
              <a:defRPr/>
            </a:lvl4pPr>
            <a:lvl5pPr marL="191987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8171" y="5439481"/>
            <a:ext cx="10530156" cy="76593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9003-E4A1-4793-B9E4-4EBA3D3D3F11}" type="datetime1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947" y="5156175"/>
            <a:ext cx="1876241" cy="53254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134" y="5231089"/>
            <a:ext cx="920998" cy="383297"/>
          </a:xfrm>
        </p:spPr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003D-3364-486A-BEF0-FCDF03633C7D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947" y="749929"/>
            <a:ext cx="1876241" cy="53254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76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78288" y="658631"/>
            <a:ext cx="2607441" cy="554678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58170" y="658631"/>
            <a:ext cx="7650113" cy="55467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C87F-BB5D-454E-BE53-7CA80CAE5AEA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947" y="749929"/>
            <a:ext cx="1876241" cy="53254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7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556" y="655171"/>
            <a:ext cx="10525770" cy="1344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8170" y="2239786"/>
            <a:ext cx="10530156" cy="39656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A0A1-350E-4F67-A684-AEA2C035D695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947" y="749929"/>
            <a:ext cx="1876241" cy="53254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8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170" y="2161211"/>
            <a:ext cx="10530155" cy="1541900"/>
          </a:xfrm>
        </p:spPr>
        <p:txBody>
          <a:bodyPr anchor="b"/>
          <a:lstStyle>
            <a:lvl1pPr algn="l">
              <a:defRPr sz="4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8170" y="3705818"/>
            <a:ext cx="10530155" cy="903221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962A-F765-40CE-A703-CDFD4F530894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947" y="3336349"/>
            <a:ext cx="1876241" cy="53254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134" y="3405596"/>
            <a:ext cx="920998" cy="383297"/>
          </a:xfrm>
        </p:spPr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5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8170" y="2239786"/>
            <a:ext cx="5095190" cy="396562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93134" y="2232041"/>
            <a:ext cx="5095190" cy="396562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DF18-A078-4B90-A97F-7BA212148207}" type="datetime1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947" y="749929"/>
            <a:ext cx="1876241" cy="53254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134" y="826989"/>
            <a:ext cx="920998" cy="383297"/>
          </a:xfrm>
        </p:spPr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5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52" y="2070882"/>
            <a:ext cx="4715895" cy="604942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8170" y="2675824"/>
            <a:ext cx="5129477" cy="35209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66229" y="2067493"/>
            <a:ext cx="4723299" cy="604942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65035" y="2672436"/>
            <a:ext cx="5124494" cy="35209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3D02-A0ED-4178-9598-0E5912F94B6C}" type="datetime1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947" y="749929"/>
            <a:ext cx="1876241" cy="53254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134" y="826989"/>
            <a:ext cx="920998" cy="383297"/>
          </a:xfrm>
        </p:spPr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9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E88D-F743-43F3-B281-FFE7BA42024D}" type="datetime1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947" y="749929"/>
            <a:ext cx="1876241" cy="53254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8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2E2A-5296-46B5-BBEE-C9BA1E1C66D3}" type="datetime1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947" y="749929"/>
            <a:ext cx="1876241" cy="53254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9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170" y="468289"/>
            <a:ext cx="4140060" cy="1024902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8235" y="468290"/>
            <a:ext cx="6120091" cy="5684458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8170" y="1678174"/>
            <a:ext cx="4140060" cy="4474571"/>
          </a:xfrm>
        </p:spPr>
        <p:txBody>
          <a:bodyPr/>
          <a:lstStyle>
            <a:lvl1pPr marL="0" indent="0">
              <a:buNone/>
              <a:defRPr sz="1470"/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AF29-8359-47C4-A5BB-E23A06206F8B}" type="datetime1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947" y="749929"/>
            <a:ext cx="1876241" cy="53254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4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171" y="5039519"/>
            <a:ext cx="10530156" cy="594944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58170" y="666567"/>
            <a:ext cx="10530156" cy="4046826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79969" indent="0">
              <a:buNone/>
              <a:defRPr sz="1680"/>
            </a:lvl2pPr>
            <a:lvl3pPr marL="959937" indent="0">
              <a:buNone/>
              <a:defRPr sz="1680"/>
            </a:lvl3pPr>
            <a:lvl4pPr marL="1439906" indent="0">
              <a:buNone/>
              <a:defRPr sz="1680"/>
            </a:lvl4pPr>
            <a:lvl5pPr marL="1919874" indent="0">
              <a:buNone/>
              <a:defRPr sz="1680"/>
            </a:lvl5pPr>
            <a:lvl6pPr marL="2399843" indent="0">
              <a:buNone/>
              <a:defRPr sz="1680"/>
            </a:lvl6pPr>
            <a:lvl7pPr marL="2879811" indent="0">
              <a:buNone/>
              <a:defRPr sz="1680"/>
            </a:lvl7pPr>
            <a:lvl8pPr marL="3359780" indent="0">
              <a:buNone/>
              <a:defRPr sz="1680"/>
            </a:lvl8pPr>
            <a:lvl9pPr marL="3839748" indent="0">
              <a:buNone/>
              <a:defRPr sz="1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8171" y="5634463"/>
            <a:ext cx="10530156" cy="518283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7EF-5C1F-4F56-BB51-88CCA5CF2B9A}" type="datetime1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947" y="5156175"/>
            <a:ext cx="1876241" cy="53254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134" y="5231089"/>
            <a:ext cx="920998" cy="383297"/>
          </a:xfrm>
        </p:spPr>
        <p:txBody>
          <a:bodyPr/>
          <a:lstStyle/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39977"/>
            <a:ext cx="3367982" cy="6969023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32151" y="-825"/>
            <a:ext cx="2783514" cy="7195155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16003" cy="7199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2555" y="655171"/>
            <a:ext cx="10525770" cy="1344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8170" y="2239786"/>
            <a:ext cx="10530156" cy="407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38306" y="6435540"/>
            <a:ext cx="1353898" cy="38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D668-F4DD-41D8-A661-4BCB7F9D7737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8170" y="6441179"/>
            <a:ext cx="900013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28134" y="826989"/>
            <a:ext cx="9209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rgbClr val="FEFFFF"/>
                </a:solidFill>
              </a:defRPr>
            </a:lvl1pPr>
          </a:lstStyle>
          <a:p>
            <a:fld id="{05F32B4F-75F5-4FA6-A337-DD22290E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hf hdr="0"/>
  <p:txStyles>
    <p:titleStyle>
      <a:lvl1pPr algn="l" defTabSz="479969" rtl="0" eaLnBrk="1" latinLnBrk="0" hangingPunct="1">
        <a:spcBef>
          <a:spcPct val="0"/>
        </a:spcBef>
        <a:buNone/>
        <a:defRPr sz="377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9976" indent="-359976" algn="l" defTabSz="479969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79949" indent="-299980" algn="l" defTabSz="479969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99921" indent="-239984" algn="l" defTabSz="479969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79890" indent="-239984" algn="l" defTabSz="479969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59859" indent="-239984" algn="l" defTabSz="479969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39827" indent="-239984" algn="l" defTabSz="479969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19796" indent="-239984" algn="l" defTabSz="479969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599764" indent="-239984" algn="l" defTabSz="479969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079733" indent="-239984" algn="l" defTabSz="479969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3.jpeg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6" y="665996"/>
            <a:ext cx="12777426" cy="5849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04" y="593581"/>
            <a:ext cx="2005758" cy="120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12172" y="1389856"/>
            <a:ext cx="7775865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16600" dirty="0" err="1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anose="03010101010201010101" pitchFamily="66" charset="0"/>
              </a:rPr>
              <a:t>Wel</a:t>
            </a:r>
            <a:r>
              <a:rPr lang="en-US" sz="16600" dirty="0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anose="03010101010201010101" pitchFamily="66" charset="0"/>
              </a:rPr>
              <a:t> Come</a:t>
            </a:r>
            <a:endParaRPr lang="en-US" sz="19900" dirty="0"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C5AE-11E4-48E0-8BBB-751A84930C30}" type="datetime1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5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04" y="593581"/>
            <a:ext cx="2005758" cy="120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59866" y="553138"/>
            <a:ext cx="6856489" cy="67390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79" dirty="0" smtClean="0">
                <a:latin typeface="NikoshBAN" panose="02000000000000000000" pitchFamily="2" charset="0"/>
                <a:cs typeface="NikoshBAN" panose="02000000000000000000" pitchFamily="2" charset="0"/>
              </a:rPr>
              <a:t>Look at the picture</a:t>
            </a:r>
            <a:endParaRPr lang="en-US" sz="377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530" y="2046792"/>
            <a:ext cx="5672720" cy="738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1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99" dirty="0" smtClean="0">
                <a:latin typeface="NikoshBAN" panose="02000000000000000000" pitchFamily="2" charset="0"/>
                <a:cs typeface="NikoshBAN" panose="02000000000000000000" pitchFamily="2" charset="0"/>
              </a:rPr>
              <a:t>Say and read loudly</a:t>
            </a:r>
            <a:endParaRPr lang="en-US" sz="419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604" y="1858240"/>
            <a:ext cx="1900995" cy="17544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94830" y="3923217"/>
            <a:ext cx="1853195" cy="738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1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99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Dd</a:t>
            </a:r>
            <a:endParaRPr lang="en-US" sz="419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095875" y="4050169"/>
            <a:ext cx="19240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38605" y="4015422"/>
            <a:ext cx="190099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doll</a:t>
            </a:r>
            <a:endParaRPr lang="en-US" sz="3359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6AB9-9299-4ABA-8E1D-94FBBEED9E8B}" type="datetime1">
              <a:rPr lang="en-US" smtClean="0"/>
              <a:t>5/9/2021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04" y="593581"/>
            <a:ext cx="2005758" cy="120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59866" y="553138"/>
            <a:ext cx="6856489" cy="67390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79" dirty="0" smtClean="0">
                <a:latin typeface="NikoshBAN" panose="02000000000000000000" pitchFamily="2" charset="0"/>
                <a:cs typeface="NikoshBAN" panose="02000000000000000000" pitchFamily="2" charset="0"/>
              </a:rPr>
              <a:t>Look at the picture</a:t>
            </a:r>
            <a:endParaRPr lang="en-US" sz="377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530" y="2046792"/>
            <a:ext cx="5672720" cy="738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1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99" dirty="0" smtClean="0">
                <a:latin typeface="NikoshBAN" panose="02000000000000000000" pitchFamily="2" charset="0"/>
                <a:cs typeface="NikoshBAN" panose="02000000000000000000" pitchFamily="2" charset="0"/>
              </a:rPr>
              <a:t>Say and read loudly</a:t>
            </a:r>
            <a:endParaRPr lang="en-US" sz="419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19" y="1794597"/>
            <a:ext cx="1594968" cy="17544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94830" y="3923217"/>
            <a:ext cx="1853195" cy="738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1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99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Ee</a:t>
            </a:r>
            <a:endParaRPr lang="en-US" sz="419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095875" y="4050169"/>
            <a:ext cx="19240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38605" y="4015422"/>
            <a:ext cx="190099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egg</a:t>
            </a:r>
            <a:endParaRPr lang="en-US" sz="3359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85FB-EFE3-4882-ADD2-63CC0E4B4114}" type="datetime1">
              <a:rPr lang="en-US" smtClean="0"/>
              <a:t>5/9/2021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4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04" y="593581"/>
            <a:ext cx="2005758" cy="120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59866" y="553138"/>
            <a:ext cx="6856489" cy="67390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79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Read and say</a:t>
            </a:r>
            <a:endParaRPr lang="en-US" sz="377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863" y="3348491"/>
            <a:ext cx="190099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ant</a:t>
            </a:r>
            <a:r>
              <a:rPr lang="en-US" sz="3359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59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8297" y="3348491"/>
            <a:ext cx="176924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bat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5281" y="3349711"/>
            <a:ext cx="149874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cup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2589" y="3348491"/>
            <a:ext cx="149874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doll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72481" y="3348491"/>
            <a:ext cx="139757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egg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0530" y="2046792"/>
            <a:ext cx="5672720" cy="738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1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99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Read and say loudly</a:t>
            </a:r>
            <a:endParaRPr lang="en-US" sz="419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9215-DE99-4606-B3CA-88B02298714A}" type="datetime1">
              <a:rPr lang="en-US" smtClean="0"/>
              <a:t>5/9/2021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9866" y="553138"/>
            <a:ext cx="6856489" cy="67390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79" dirty="0">
                <a:latin typeface="NikoshBAN" panose="02000000000000000000" pitchFamily="2" charset="0"/>
                <a:cs typeface="NikoshBAN" panose="02000000000000000000" pitchFamily="2" charset="0"/>
              </a:rPr>
              <a:t>Read and say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09" y="1307642"/>
            <a:ext cx="2363508" cy="17963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21" y="1330043"/>
            <a:ext cx="2340981" cy="17716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322" y="1313613"/>
            <a:ext cx="2375892" cy="17880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1672481" y="3348491"/>
            <a:ext cx="139757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egg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5281" y="3349711"/>
            <a:ext cx="149874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cup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8297" y="3348491"/>
            <a:ext cx="176924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bat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76" y="1331713"/>
            <a:ext cx="2339287" cy="17716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1057863" y="3348491"/>
            <a:ext cx="190099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ant</a:t>
            </a:r>
            <a:r>
              <a:rPr lang="en-US" sz="3359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59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B15D-3E2C-4926-B987-3FEB488D3748}" type="datetime1">
              <a:rPr lang="en-US" smtClean="0"/>
              <a:t>5/9/2021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CB75-1281-401E-B092-8226C937AE83}" type="slidenum">
              <a:rPr lang="en-US" smtClean="0"/>
              <a:t>13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012589" y="3348491"/>
            <a:ext cx="149874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doll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0" y="1316226"/>
            <a:ext cx="2339287" cy="17544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6112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8" grpId="0" animBg="1"/>
      <p:bldP spid="37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04" y="593581"/>
            <a:ext cx="2005758" cy="120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59866" y="553138"/>
            <a:ext cx="6856489" cy="67390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79" dirty="0" smtClean="0">
                <a:latin typeface="NikoshBAN" panose="02000000000000000000" pitchFamily="2" charset="0"/>
                <a:cs typeface="NikoshBAN" panose="02000000000000000000" pitchFamily="2" charset="0"/>
              </a:rPr>
              <a:t>Look and say. Write.</a:t>
            </a:r>
            <a:endParaRPr lang="en-US" sz="377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2800" y="2193021"/>
            <a:ext cx="1218689" cy="9140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00" y="3817425"/>
            <a:ext cx="1274034" cy="9140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64" y="2193020"/>
            <a:ext cx="1290846" cy="9140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64" y="3914245"/>
            <a:ext cx="1273796" cy="9140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1" y="3245905"/>
            <a:ext cx="1224279" cy="9265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759866" y="2144972"/>
            <a:ext cx="1799774" cy="9927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25734" y="2153633"/>
            <a:ext cx="1623031" cy="9927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3758863" y="3835472"/>
            <a:ext cx="1800777" cy="9927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23513" y="3874858"/>
            <a:ext cx="1677475" cy="99279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130173" y="3179638"/>
            <a:ext cx="1731480" cy="9927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28969" y="2185922"/>
            <a:ext cx="1060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31968" y="2185922"/>
            <a:ext cx="1060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5022" y="3839167"/>
            <a:ext cx="1060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41864" y="3889712"/>
            <a:ext cx="1150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doll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18916" y="3228084"/>
            <a:ext cx="1060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CC90-2511-41E9-802F-128C2A9A8CB4}" type="datetime1">
              <a:rPr lang="en-US" smtClean="0"/>
              <a:t>5/9/2021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62" y="2257544"/>
            <a:ext cx="5659353" cy="391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5" name="Frame 84"/>
          <p:cNvSpPr/>
          <p:nvPr/>
        </p:nvSpPr>
        <p:spPr>
          <a:xfrm>
            <a:off x="481058" y="323056"/>
            <a:ext cx="13500847" cy="651902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1">
              <a:solidFill>
                <a:schemeClr val="tx1"/>
              </a:solidFill>
            </a:endParaRPr>
          </a:p>
        </p:txBody>
      </p:sp>
      <p:sp>
        <p:nvSpPr>
          <p:cNvPr id="6" name="Flowchart: Stored Data 5"/>
          <p:cNvSpPr/>
          <p:nvPr/>
        </p:nvSpPr>
        <p:spPr>
          <a:xfrm rot="10800000">
            <a:off x="2086773" y="936176"/>
            <a:ext cx="6379294" cy="1146198"/>
          </a:xfrm>
          <a:prstGeom prst="flowChartOnlineStorage">
            <a:avLst/>
          </a:prstGeom>
          <a:gradFill flip="none" rotWithShape="1">
            <a:gsLst>
              <a:gs pos="3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1830">
                <a:schemeClr val="accent1">
                  <a:lumMod val="60000"/>
                  <a:lumOff val="40000"/>
                </a:schemeClr>
              </a:gs>
              <a:gs pos="47700">
                <a:schemeClr val="bg1">
                  <a:lumMod val="95000"/>
                </a:schemeClr>
              </a:gs>
              <a:gs pos="87000">
                <a:srgbClr val="0070C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1"/>
          </a:p>
        </p:txBody>
      </p:sp>
      <p:sp>
        <p:nvSpPr>
          <p:cNvPr id="7" name="Flowchart: Terminator 6"/>
          <p:cNvSpPr/>
          <p:nvPr/>
        </p:nvSpPr>
        <p:spPr>
          <a:xfrm>
            <a:off x="3425715" y="953815"/>
            <a:ext cx="4961168" cy="1014087"/>
          </a:xfrm>
          <a:prstGeom prst="flowChartTerminator">
            <a:avLst/>
          </a:prstGeom>
          <a:gradFill>
            <a:gsLst>
              <a:gs pos="0">
                <a:srgbClr val="00B0F0"/>
              </a:gs>
              <a:gs pos="43000">
                <a:schemeClr val="accent1">
                  <a:lumMod val="20000"/>
                  <a:lumOff val="80000"/>
                </a:schemeClr>
              </a:gs>
              <a:gs pos="46000">
                <a:schemeClr val="bg1">
                  <a:lumMod val="9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19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Good Bye, Tata.</a:t>
            </a:r>
            <a:endParaRPr lang="en-US" sz="3359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713116" y="816847"/>
            <a:ext cx="5211223" cy="803169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619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NikoshBAN" panose="02000000000000000000" pitchFamily="2" charset="0"/>
              </a:rPr>
              <a:t>Thanks to All.</a:t>
            </a:r>
            <a:endParaRPr lang="en-US" sz="4619" b="1" dirty="0">
              <a:solidFill>
                <a:schemeClr val="tx1"/>
              </a:solidFill>
              <a:latin typeface="Monotype Corsiva" panose="03010101010201010101" pitchFamily="66" charset="0"/>
              <a:cs typeface="NikoshBAN" panose="02000000000000000000" pitchFamily="2" charset="0"/>
            </a:endParaRPr>
          </a:p>
        </p:txBody>
      </p:sp>
      <p:sp>
        <p:nvSpPr>
          <p:cNvPr id="9" name="Flowchart: Stored Data 8"/>
          <p:cNvSpPr/>
          <p:nvPr/>
        </p:nvSpPr>
        <p:spPr>
          <a:xfrm>
            <a:off x="746628" y="921904"/>
            <a:ext cx="6727116" cy="1130654"/>
          </a:xfrm>
          <a:prstGeom prst="flowChartOnlineStorage">
            <a:avLst/>
          </a:prstGeom>
          <a:gradFill flip="none" rotWithShape="1">
            <a:gsLst>
              <a:gs pos="33000">
                <a:srgbClr val="00B0F0"/>
              </a:gs>
              <a:gs pos="86000">
                <a:schemeClr val="accent1">
                  <a:lumMod val="40000"/>
                  <a:lumOff val="60000"/>
                </a:schemeClr>
              </a:gs>
              <a:gs pos="28879">
                <a:schemeClr val="tx2">
                  <a:lumMod val="20000"/>
                  <a:lumOff val="80000"/>
                </a:schemeClr>
              </a:gs>
              <a:gs pos="7000">
                <a:schemeClr val="accent1">
                  <a:lumMod val="20000"/>
                  <a:lumOff val="80000"/>
                </a:schemeClr>
              </a:gs>
              <a:gs pos="60000">
                <a:srgbClr val="00B0F0"/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1"/>
          </a:p>
        </p:txBody>
      </p:sp>
      <p:sp>
        <p:nvSpPr>
          <p:cNvPr id="10" name="TextBox 9"/>
          <p:cNvSpPr txBox="1"/>
          <p:nvPr/>
        </p:nvSpPr>
        <p:spPr>
          <a:xfrm>
            <a:off x="2115509" y="1128985"/>
            <a:ext cx="4259925" cy="673902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79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NikoshBAN" panose="02000000000000000000" pitchFamily="2" charset="0"/>
              </a:rPr>
              <a:t>Thanks to All.</a:t>
            </a:r>
            <a:endParaRPr lang="en-US" sz="3779" b="1" dirty="0">
              <a:solidFill>
                <a:schemeClr val="tx1"/>
              </a:solidFill>
              <a:latin typeface="Monotype Corsiva" panose="03010101010201010101" pitchFamily="66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713" y="-22079"/>
            <a:ext cx="1596880" cy="1882966"/>
          </a:xfrm>
          <a:prstGeom prst="rect">
            <a:avLst/>
          </a:prstGeom>
        </p:spPr>
      </p:pic>
      <p:sp>
        <p:nvSpPr>
          <p:cNvPr id="12" name="Teardrop 11"/>
          <p:cNvSpPr/>
          <p:nvPr/>
        </p:nvSpPr>
        <p:spPr>
          <a:xfrm rot="7696154">
            <a:off x="6140453" y="-320149"/>
            <a:ext cx="224403" cy="174835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1"/>
          </a:p>
        </p:txBody>
      </p:sp>
      <p:sp>
        <p:nvSpPr>
          <p:cNvPr id="13" name="Teardrop 12"/>
          <p:cNvSpPr/>
          <p:nvPr/>
        </p:nvSpPr>
        <p:spPr>
          <a:xfrm rot="7696154">
            <a:off x="7076236" y="-374262"/>
            <a:ext cx="224403" cy="174835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1"/>
          </a:p>
        </p:txBody>
      </p:sp>
      <p:sp>
        <p:nvSpPr>
          <p:cNvPr id="14" name="Teardrop 13"/>
          <p:cNvSpPr/>
          <p:nvPr/>
        </p:nvSpPr>
        <p:spPr>
          <a:xfrm rot="7696154">
            <a:off x="7653741" y="-462383"/>
            <a:ext cx="224403" cy="174835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1"/>
          </a:p>
        </p:txBody>
      </p:sp>
      <p:sp>
        <p:nvSpPr>
          <p:cNvPr id="15" name="Teardrop 14"/>
          <p:cNvSpPr/>
          <p:nvPr/>
        </p:nvSpPr>
        <p:spPr>
          <a:xfrm rot="7696154">
            <a:off x="8536500" y="-379742"/>
            <a:ext cx="224403" cy="174835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1"/>
          </a:p>
        </p:txBody>
      </p:sp>
      <p:sp>
        <p:nvSpPr>
          <p:cNvPr id="16" name="Teardrop 15"/>
          <p:cNvSpPr/>
          <p:nvPr/>
        </p:nvSpPr>
        <p:spPr>
          <a:xfrm rot="7696154">
            <a:off x="7377739" y="-351503"/>
            <a:ext cx="224403" cy="174835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1"/>
          </a:p>
        </p:txBody>
      </p:sp>
      <p:sp>
        <p:nvSpPr>
          <p:cNvPr id="17" name="Teardrop 16"/>
          <p:cNvSpPr/>
          <p:nvPr/>
        </p:nvSpPr>
        <p:spPr>
          <a:xfrm rot="7696154">
            <a:off x="8014445" y="-219424"/>
            <a:ext cx="224403" cy="174835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1"/>
          </a:p>
        </p:txBody>
      </p:sp>
      <p:sp>
        <p:nvSpPr>
          <p:cNvPr id="18" name="Teardrop 17"/>
          <p:cNvSpPr/>
          <p:nvPr/>
        </p:nvSpPr>
        <p:spPr>
          <a:xfrm rot="7696154">
            <a:off x="6677085" y="-635969"/>
            <a:ext cx="224403" cy="174835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1"/>
          </a:p>
        </p:txBody>
      </p:sp>
      <p:sp>
        <p:nvSpPr>
          <p:cNvPr id="19" name="Teardrop 18"/>
          <p:cNvSpPr/>
          <p:nvPr/>
        </p:nvSpPr>
        <p:spPr>
          <a:xfrm rot="7696154">
            <a:off x="7252763" y="-758379"/>
            <a:ext cx="224403" cy="174835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1"/>
          </a:p>
        </p:txBody>
      </p:sp>
      <p:sp>
        <p:nvSpPr>
          <p:cNvPr id="20" name="Teardrop 19"/>
          <p:cNvSpPr/>
          <p:nvPr/>
        </p:nvSpPr>
        <p:spPr>
          <a:xfrm rot="7696154">
            <a:off x="7953168" y="-702994"/>
            <a:ext cx="224403" cy="174835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1"/>
          </a:p>
        </p:txBody>
      </p:sp>
      <p:grpSp>
        <p:nvGrpSpPr>
          <p:cNvPr id="24" name="Group 23"/>
          <p:cNvGrpSpPr/>
          <p:nvPr/>
        </p:nvGrpSpPr>
        <p:grpSpPr>
          <a:xfrm>
            <a:off x="11772106" y="4578019"/>
            <a:ext cx="1842843" cy="1598778"/>
            <a:chOff x="10607949" y="4744832"/>
            <a:chExt cx="1755475" cy="1522981"/>
          </a:xfrm>
        </p:grpSpPr>
        <p:sp>
          <p:nvSpPr>
            <p:cNvPr id="25" name="Freeform 24"/>
            <p:cNvSpPr/>
            <p:nvPr/>
          </p:nvSpPr>
          <p:spPr>
            <a:xfrm>
              <a:off x="10607949" y="5658279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51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9000" y="5045136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51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379018" y="4786951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51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718127" y="583266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51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049000" y="5058075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51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715724" y="474483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51"/>
            </a:p>
          </p:txBody>
        </p:sp>
      </p:grpSp>
    </p:spTree>
    <p:extLst>
      <p:ext uri="{BB962C8B-B14F-4D97-AF65-F5344CB8AC3E}">
        <p14:creationId xmlns:p14="http://schemas.microsoft.com/office/powerpoint/2010/main" val="134584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1958E-6 1.88534E-6 L -0.42928 -0.01301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64" y="-6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8513E-6 3.40684E-6 L 1.88513E-6 0.00022 L 0.38342 0.0033 L 0.54922 0.08842 L 0.54426 0.14046 L 0.42465 0.1387 L 0.22853 0.13693 " pathEditMode="relative" rAng="0" ptsTypes="AAAAAAA" p14:bounceEnd="38000">
                                          <p:cBhvr>
                                            <p:cTn id="3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10" grpId="0" animBg="1"/>
          <p:bldP spid="10" grpId="1" animBg="1"/>
          <p:bldP spid="10" grpId="2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1958E-6 1.88534E-6 L -0.42928 -0.01301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64" y="-6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8513E-6 3.40684E-6 L 1.88513E-6 0.00022 L 0.38342 0.0033 L 0.54922 0.08842 L 0.54426 0.14046 L 0.42465 0.1387 L 0.22853 0.13693 " pathEditMode="relative" rAng="0" ptsTypes="AAAAAAA">
                                          <p:cBhvr>
                                            <p:cTn id="3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10" grpId="0" animBg="1"/>
          <p:bldP spid="10" grpId="1" animBg="1"/>
          <p:bldP spid="10" grpId="2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04" y="593581"/>
            <a:ext cx="2005758" cy="120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806" y="769027"/>
            <a:ext cx="1279397" cy="1737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3600450" y="2506256"/>
            <a:ext cx="7197725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Belayet</a:t>
            </a:r>
            <a:r>
              <a:rPr lang="en-US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Hossain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Assistant Teacher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05 No South </a:t>
            </a:r>
            <a:r>
              <a:rPr lang="en-US" sz="24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Jonardondi</a:t>
            </a:r>
            <a:r>
              <a:rPr lang="en-US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Government Primary </a:t>
            </a:r>
            <a:r>
              <a:rPr lang="en-US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School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Kalkini</a:t>
            </a:r>
            <a:r>
              <a:rPr lang="en-US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Madaripur</a:t>
            </a:r>
            <a:r>
              <a:rPr lang="en-US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Gmail : belayet01715205765@gmail.com</a:t>
            </a:r>
            <a:endParaRPr lang="en-US" sz="2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7376" y="1440654"/>
            <a:ext cx="3603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Monotype Corsiva" panose="03010101010201010101" pitchFamily="66" charset="0"/>
              </a:rPr>
              <a:t>PRESENTED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Monotype Corsiva" panose="03010101010201010101" pitchFamily="66" charset="0"/>
              </a:rPr>
              <a:t>BY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6F4310-9EAE-4780-963D-23BBD0EA82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4" r="35654"/>
          <a:stretch/>
        </p:blipFill>
        <p:spPr>
          <a:xfrm rot="5400000" flipH="1" flipV="1">
            <a:off x="6751532" y="2331376"/>
            <a:ext cx="895555" cy="7552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4" r="35654"/>
          <a:stretch/>
        </p:blipFill>
        <p:spPr>
          <a:xfrm rot="5400000">
            <a:off x="6751532" y="-2681182"/>
            <a:ext cx="895555" cy="755222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86D-96EE-4295-9635-5EA8ED2476B4}" type="datetime1">
              <a:rPr lang="en-US" smtClean="0"/>
              <a:t>5/9/2021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04" y="593581"/>
            <a:ext cx="2005758" cy="120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4" r="35654"/>
          <a:stretch/>
        </p:blipFill>
        <p:spPr>
          <a:xfrm rot="5400000">
            <a:off x="6751532" y="-2681182"/>
            <a:ext cx="895555" cy="7552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6F4310-9EAE-4780-963D-23BBD0EA82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4" r="35654"/>
          <a:stretch/>
        </p:blipFill>
        <p:spPr>
          <a:xfrm rot="5400000" flipH="1" flipV="1">
            <a:off x="6751532" y="2331376"/>
            <a:ext cx="895555" cy="75522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78702" y="1592874"/>
            <a:ext cx="3041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Monotype Corsiva" panose="03010101010201010101" pitchFamily="66" charset="0"/>
              </a:rPr>
              <a:t>Lesson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Monotype Corsiva" panose="03010101010201010101" pitchFamily="66" charset="0"/>
              </a:rPr>
              <a:t>Identity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0450" y="2690922"/>
            <a:ext cx="719772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000" dirty="0">
                <a:latin typeface="Monotype Corsiva" panose="03010101010201010101" pitchFamily="66" charset="0"/>
              </a:rPr>
              <a:t>Class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>
                <a:latin typeface="Monotype Corsiva" panose="03010101010201010101" pitchFamily="66" charset="0"/>
              </a:rPr>
              <a:t>Two</a:t>
            </a:r>
          </a:p>
          <a:p>
            <a:pPr lvl="0" algn="ctr"/>
            <a:r>
              <a:rPr lang="en-US" sz="4000" dirty="0">
                <a:latin typeface="Monotype Corsiva" panose="03010101010201010101" pitchFamily="66" charset="0"/>
              </a:rPr>
              <a:t>Subject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>
                <a:latin typeface="Monotype Corsiva" panose="03010101010201010101" pitchFamily="66" charset="0"/>
              </a:rPr>
              <a:t>English</a:t>
            </a:r>
          </a:p>
          <a:p>
            <a:pPr lvl="0" algn="ctr"/>
            <a:r>
              <a:rPr lang="en-US" sz="4000" dirty="0">
                <a:latin typeface="Monotype Corsiva" panose="03010101010201010101" pitchFamily="66" charset="0"/>
              </a:rPr>
              <a:t>Lesson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>
                <a:latin typeface="Monotype Corsiva" panose="03010101010201010101" pitchFamily="66" charset="0"/>
              </a:rPr>
              <a:t>4-6</a:t>
            </a:r>
          </a:p>
          <a:p>
            <a:pPr lvl="0" algn="ctr"/>
            <a:r>
              <a:rPr lang="en-US" sz="4000" dirty="0">
                <a:latin typeface="Monotype Corsiva" panose="03010101010201010101" pitchFamily="66" charset="0"/>
              </a:rPr>
              <a:t>Unit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>
                <a:solidFill>
                  <a:prstClr val="black"/>
                </a:solidFill>
                <a:latin typeface="Arial Narrow" panose="020B0606020202030204" pitchFamily="34" charset="0"/>
                <a:cs typeface="NikoshBAN" panose="02000000000000000000" pitchFamily="2" charset="0"/>
              </a:rPr>
              <a:t>1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175" y="1956948"/>
            <a:ext cx="1696076" cy="221181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A85E-25FF-450F-8130-E9E499501EF6}" type="datetime1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04" y="593581"/>
            <a:ext cx="2005758" cy="120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816332" y="784699"/>
            <a:ext cx="8451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latin typeface="Monotype Corsiva" panose="03010101010201010101" pitchFamily="66" charset="0"/>
              </a:rPr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6686" y="1801808"/>
            <a:ext cx="1059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otype Corsiva" panose="03010101010201010101" pitchFamily="66" charset="0"/>
              </a:rPr>
              <a:t>By the end of the lesson the students will be able to--------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144" y="3119294"/>
            <a:ext cx="11237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1.1.1 Become familiar with English sounds by listening to common English words.</a:t>
            </a:r>
          </a:p>
          <a:p>
            <a:r>
              <a:rPr lang="en-US" sz="2800" dirty="0">
                <a:latin typeface="Monotype Corsiva" panose="03010101010201010101" pitchFamily="66" charset="0"/>
              </a:rPr>
              <a:t>1.1.1 Repeat after the teacher similar words and phrases with proper sounds and stress.</a:t>
            </a:r>
          </a:p>
          <a:p>
            <a:r>
              <a:rPr lang="en-US" sz="2800" dirty="0">
                <a:latin typeface="Monotype Corsiva" panose="03010101010201010101" pitchFamily="66" charset="0"/>
              </a:rPr>
              <a:t>1.2.1 recognize and  read the alphabet both small and capital. (non-cursive)</a:t>
            </a:r>
          </a:p>
          <a:p>
            <a:r>
              <a:rPr lang="en-US" sz="2800" dirty="0">
                <a:latin typeface="Monotype Corsiva" panose="03010101010201010101" pitchFamily="66" charset="0"/>
              </a:rPr>
              <a:t>1.2.1 write non-cursive small letters.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1A81-29D9-4373-80DB-D2585A57724D}" type="datetime1">
              <a:rPr lang="en-US" smtClean="0"/>
              <a:t>5/9/2021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9866" y="553138"/>
            <a:ext cx="6856489" cy="67390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79" dirty="0" smtClean="0">
                <a:latin typeface="NikoshBAN" panose="02000000000000000000" pitchFamily="2" charset="0"/>
                <a:cs typeface="NikoshBAN" panose="02000000000000000000" pitchFamily="2" charset="0"/>
              </a:rPr>
              <a:t>Look at the picture</a:t>
            </a:r>
            <a:endParaRPr lang="en-US" sz="377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09" y="1307642"/>
            <a:ext cx="2363508" cy="17963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21" y="1330043"/>
            <a:ext cx="2340981" cy="17716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322" y="1313613"/>
            <a:ext cx="2375892" cy="17880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1672481" y="3348491"/>
            <a:ext cx="139757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egg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5281" y="3349711"/>
            <a:ext cx="149874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cup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8297" y="3348491"/>
            <a:ext cx="176924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bat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76" y="1331713"/>
            <a:ext cx="2339287" cy="17716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1057863" y="3348491"/>
            <a:ext cx="190099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ant</a:t>
            </a:r>
            <a:r>
              <a:rPr lang="en-US" sz="3359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59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530" y="4104192"/>
            <a:ext cx="4195159" cy="738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1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99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are this</a:t>
            </a:r>
            <a:r>
              <a:rPr lang="bn-IN" sz="4199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19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0530" y="4949756"/>
            <a:ext cx="4188250" cy="6739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79" dirty="0" smtClean="0">
                <a:latin typeface="NikoshBAN" panose="02000000000000000000" pitchFamily="2" charset="0"/>
                <a:cs typeface="NikoshBAN" panose="02000000000000000000" pitchFamily="2" charset="0"/>
              </a:rPr>
              <a:t>This are </a:t>
            </a:r>
            <a:r>
              <a:rPr lang="en-US" sz="3779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Alphbet</a:t>
            </a:r>
            <a:endParaRPr lang="en-US" sz="377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51A8-E214-4647-8AD0-615A6DA09071}" type="datetime1">
              <a:rPr lang="en-US" smtClean="0"/>
              <a:t>5/9/2021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CB75-1281-401E-B092-8226C937AE83}" type="slidenum">
              <a:rPr lang="en-US" smtClean="0"/>
              <a:t>5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012589" y="3348491"/>
            <a:ext cx="149874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doll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0" y="1316226"/>
            <a:ext cx="2339287" cy="17544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0774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8" grpId="0" animBg="1"/>
      <p:bldP spid="37" grpId="0" animBg="1"/>
      <p:bldP spid="7" grpId="0" animBg="1"/>
      <p:bldP spid="7" grpId="1" animBg="1"/>
      <p:bldP spid="9" grpId="0" animBg="1"/>
      <p:bldP spid="9" grpId="1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9866" y="553138"/>
            <a:ext cx="6856489" cy="67390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79" dirty="0" smtClean="0">
                <a:latin typeface="NikoshBAN" panose="02000000000000000000" pitchFamily="2" charset="0"/>
                <a:cs typeface="NikoshBAN" panose="02000000000000000000" pitchFamily="2" charset="0"/>
              </a:rPr>
              <a:t>Today’s lesson</a:t>
            </a:r>
            <a:endParaRPr lang="en-US" sz="377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530" y="2503992"/>
            <a:ext cx="4195159" cy="738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1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99" dirty="0" smtClean="0">
                <a:latin typeface="NikoshBAN" panose="02000000000000000000" pitchFamily="2" charset="0"/>
                <a:cs typeface="NikoshBAN" panose="02000000000000000000" pitchFamily="2" charset="0"/>
              </a:rPr>
              <a:t>Alphabet</a:t>
            </a:r>
            <a:endParaRPr lang="en-US" sz="419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0530" y="4080396"/>
            <a:ext cx="4188250" cy="6739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79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Aa</a:t>
            </a:r>
            <a:r>
              <a:rPr lang="en-US" sz="3779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en-US" sz="3779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Ee</a:t>
            </a:r>
            <a:endParaRPr lang="en-US" sz="377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8E7E-8628-41D5-8C18-3DEFD4CC04F1}" type="datetime1">
              <a:rPr lang="en-US" smtClean="0"/>
              <a:t>5/9/2021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CB75-1281-401E-B092-8226C937AE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39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04" y="593581"/>
            <a:ext cx="2005758" cy="120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59866" y="553138"/>
            <a:ext cx="6856489" cy="67390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79" dirty="0" smtClean="0">
                <a:latin typeface="NikoshBAN" panose="02000000000000000000" pitchFamily="2" charset="0"/>
                <a:cs typeface="NikoshBAN" panose="02000000000000000000" pitchFamily="2" charset="0"/>
              </a:rPr>
              <a:t>Look at the picture</a:t>
            </a:r>
            <a:endParaRPr lang="en-US" sz="377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530" y="2046792"/>
            <a:ext cx="5672720" cy="738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1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99" dirty="0" smtClean="0">
                <a:latin typeface="NikoshBAN" panose="02000000000000000000" pitchFamily="2" charset="0"/>
                <a:cs typeface="NikoshBAN" panose="02000000000000000000" pitchFamily="2" charset="0"/>
              </a:rPr>
              <a:t>Say and read loudly</a:t>
            </a:r>
            <a:endParaRPr lang="en-US" sz="419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60" y="1794597"/>
            <a:ext cx="2339287" cy="17544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94830" y="3923217"/>
            <a:ext cx="1853195" cy="738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1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99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Aa</a:t>
            </a:r>
            <a:endParaRPr lang="en-US" sz="419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095875" y="4050169"/>
            <a:ext cx="19240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38605" y="4015422"/>
            <a:ext cx="190099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ant</a:t>
            </a:r>
            <a:r>
              <a:rPr lang="en-US" sz="3359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59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6990-9696-4793-BC65-68E332B339F1}" type="datetime1">
              <a:rPr lang="en-US" smtClean="0"/>
              <a:t>5/9/2021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04" y="593581"/>
            <a:ext cx="2005758" cy="120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59866" y="553138"/>
            <a:ext cx="6856489" cy="67390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79" dirty="0" smtClean="0">
                <a:latin typeface="NikoshBAN" panose="02000000000000000000" pitchFamily="2" charset="0"/>
                <a:cs typeface="NikoshBAN" panose="02000000000000000000" pitchFamily="2" charset="0"/>
              </a:rPr>
              <a:t>Look at the picture</a:t>
            </a:r>
            <a:endParaRPr lang="en-US" sz="377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530" y="2046792"/>
            <a:ext cx="5672720" cy="738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1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99" dirty="0" smtClean="0">
                <a:latin typeface="NikoshBAN" panose="02000000000000000000" pitchFamily="2" charset="0"/>
                <a:cs typeface="NikoshBAN" panose="02000000000000000000" pitchFamily="2" charset="0"/>
              </a:rPr>
              <a:t>Say and read loudly</a:t>
            </a:r>
            <a:endParaRPr lang="en-US" sz="419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1794597"/>
            <a:ext cx="1754465" cy="17544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94830" y="3923217"/>
            <a:ext cx="1853195" cy="738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199" dirty="0" smtClean="0">
                <a:latin typeface="NikoshBAN" panose="02000000000000000000" pitchFamily="2" charset="0"/>
                <a:cs typeface="NikoshBAN" panose="02000000000000000000" pitchFamily="2" charset="0"/>
              </a:rPr>
              <a:t>Bb</a:t>
            </a:r>
            <a:endParaRPr lang="en-US" sz="419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095875" y="4050169"/>
            <a:ext cx="19240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38605" y="4015422"/>
            <a:ext cx="190099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bat</a:t>
            </a:r>
            <a:r>
              <a:rPr lang="en-US" sz="3359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59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9F81-29B4-4A0B-A448-3984DF56B820}" type="datetime1">
              <a:rPr lang="en-US" smtClean="0"/>
              <a:t>5/9/2021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04" y="593581"/>
            <a:ext cx="2005758" cy="120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59866" y="553138"/>
            <a:ext cx="6856489" cy="67390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79" dirty="0" smtClean="0">
                <a:latin typeface="NikoshBAN" panose="02000000000000000000" pitchFamily="2" charset="0"/>
                <a:cs typeface="NikoshBAN" panose="02000000000000000000" pitchFamily="2" charset="0"/>
              </a:rPr>
              <a:t>Look at the picture</a:t>
            </a:r>
            <a:endParaRPr lang="en-US" sz="377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530" y="2046792"/>
            <a:ext cx="5672720" cy="738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1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99" dirty="0" smtClean="0">
                <a:latin typeface="NikoshBAN" panose="02000000000000000000" pitchFamily="2" charset="0"/>
                <a:cs typeface="NikoshBAN" panose="02000000000000000000" pitchFamily="2" charset="0"/>
              </a:rPr>
              <a:t>Say and read loudly</a:t>
            </a:r>
            <a:endParaRPr lang="en-US" sz="419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69" y="1835773"/>
            <a:ext cx="1754465" cy="17544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94830" y="3923217"/>
            <a:ext cx="1853195" cy="738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1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99" dirty="0" smtClean="0">
                <a:latin typeface="NikoshBAN" panose="02000000000000000000" pitchFamily="2" charset="0"/>
                <a:cs typeface="NikoshBAN" panose="02000000000000000000" pitchFamily="2" charset="0"/>
              </a:rPr>
              <a:t>Cc</a:t>
            </a:r>
            <a:endParaRPr lang="en-US" sz="419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095875" y="4050169"/>
            <a:ext cx="19240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38605" y="4015422"/>
            <a:ext cx="190099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cup</a:t>
            </a:r>
            <a:r>
              <a:rPr lang="en-US" sz="3359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59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421B-FD87-494E-A853-4C3192E71341}" type="datetime1">
              <a:rPr lang="en-US" smtClean="0"/>
              <a:t>5/9/2021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Belayet Hossain, Assistant Teacher, 05 No South Jonardondi GPS, Kalkini, Madaripur.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B4F-75F5-4FA6-A337-DD22290E27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186</TotalTime>
  <Words>484</Words>
  <Application>Microsoft Office PowerPoint</Application>
  <PresentationFormat>Custom</PresentationFormat>
  <Paragraphs>118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Monotype Corsiva</vt:lpstr>
      <vt:lpstr>NikoshBAN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81</cp:revision>
  <dcterms:created xsi:type="dcterms:W3CDTF">2021-05-07T15:33:08Z</dcterms:created>
  <dcterms:modified xsi:type="dcterms:W3CDTF">2021-05-09T14:00:37Z</dcterms:modified>
</cp:coreProperties>
</file>