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7" r:id="rId1"/>
  </p:sldMasterIdLst>
  <p:notesMasterIdLst>
    <p:notesMasterId r:id="rId22"/>
  </p:notesMasterIdLst>
  <p:sldIdLst>
    <p:sldId id="292" r:id="rId2"/>
    <p:sldId id="293" r:id="rId3"/>
    <p:sldId id="303" r:id="rId4"/>
    <p:sldId id="294" r:id="rId5"/>
    <p:sldId id="300" r:id="rId6"/>
    <p:sldId id="301" r:id="rId7"/>
    <p:sldId id="304" r:id="rId8"/>
    <p:sldId id="290" r:id="rId9"/>
    <p:sldId id="295" r:id="rId10"/>
    <p:sldId id="282" r:id="rId11"/>
    <p:sldId id="283" r:id="rId12"/>
    <p:sldId id="284" r:id="rId13"/>
    <p:sldId id="275" r:id="rId14"/>
    <p:sldId id="264" r:id="rId15"/>
    <p:sldId id="272" r:id="rId16"/>
    <p:sldId id="298" r:id="rId17"/>
    <p:sldId id="286" r:id="rId18"/>
    <p:sldId id="287" r:id="rId19"/>
    <p:sldId id="269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150A"/>
    <a:srgbClr val="FF0066"/>
    <a:srgbClr val="FFFFFF"/>
    <a:srgbClr val="99FF33"/>
    <a:srgbClr val="144C15"/>
    <a:srgbClr val="99FF66"/>
    <a:srgbClr val="000000"/>
    <a:srgbClr val="552090"/>
    <a:srgbClr val="800080"/>
    <a:srgbClr val="154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60" autoAdjust="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AF3B9-C79A-4984-9ABD-8A727EBBD3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E374B-53B2-4775-8F88-15EB289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9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74B-53B2-4775-8F88-15EB289657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3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0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74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2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0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3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39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65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3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3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0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2CA694-690A-45B0-A3C1-BB636E1CAC2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B68D-5C0B-4709-A8B7-4E5D2BFE7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46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  <p:sldLayoutId id="214748435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0" y="1871003"/>
            <a:ext cx="9144000" cy="3227295"/>
          </a:xfrm>
          <a:prstGeom prst="double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9675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1393031" y="1385889"/>
            <a:ext cx="6357937" cy="2043112"/>
          </a:xfrm>
          <a:prstGeom prst="double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Teacher,</a:t>
            </a:r>
            <a:r>
              <a:rPr lang="en-US" sz="2800" dirty="0">
                <a:solidFill>
                  <a:srgbClr val="0070C0"/>
                </a:solidFill>
              </a:rPr>
              <a:t> The</a:t>
            </a:r>
            <a:r>
              <a:rPr lang="en-US" sz="3200" dirty="0">
                <a:solidFill>
                  <a:srgbClr val="002060"/>
                </a:solidFill>
              </a:rPr>
              <a:t>,  </a:t>
            </a:r>
            <a:r>
              <a:rPr lang="en-US" sz="3600" dirty="0">
                <a:solidFill>
                  <a:srgbClr val="FFFF00"/>
                </a:solidFill>
              </a:rPr>
              <a:t>Primary,  </a:t>
            </a:r>
            <a:r>
              <a:rPr lang="en-US" sz="3200" dirty="0">
                <a:solidFill>
                  <a:srgbClr val="C00000"/>
                </a:solidFill>
              </a:rPr>
              <a:t>He’s</a:t>
            </a:r>
            <a:r>
              <a:rPr lang="en-US" dirty="0"/>
              <a:t>, </a:t>
            </a:r>
            <a:r>
              <a:rPr lang="en-US" sz="4400" dirty="0">
                <a:solidFill>
                  <a:schemeClr val="accent6"/>
                </a:solidFill>
              </a:rPr>
              <a:t>In, </a:t>
            </a:r>
            <a:r>
              <a:rPr lang="en-US" sz="4000" dirty="0"/>
              <a:t>School</a:t>
            </a:r>
            <a:r>
              <a:rPr lang="en-US" dirty="0"/>
              <a:t> 		</a:t>
            </a:r>
            <a:r>
              <a:rPr lang="en-US" sz="4000" dirty="0"/>
              <a:t>(ETC)</a:t>
            </a:r>
          </a:p>
        </p:txBody>
      </p:sp>
    </p:spTree>
    <p:extLst>
      <p:ext uri="{BB962C8B-B14F-4D97-AF65-F5344CB8AC3E}">
        <p14:creationId xmlns:p14="http://schemas.microsoft.com/office/powerpoint/2010/main" val="12899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00151" y="885825"/>
            <a:ext cx="6815138" cy="4700587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Teacher  </a:t>
            </a:r>
            <a:r>
              <a:rPr lang="en-US" sz="6600" dirty="0">
                <a:solidFill>
                  <a:srgbClr val="99FF33"/>
                </a:solidFill>
              </a:rPr>
              <a:t>model</a:t>
            </a:r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600" dirty="0">
                <a:solidFill>
                  <a:schemeClr val="tx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9767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769004" y="522755"/>
            <a:ext cx="7800975" cy="6072188"/>
          </a:xfrm>
          <a:prstGeom prst="wave">
            <a:avLst/>
          </a:prstGeom>
          <a:noFill/>
          <a:ln w="762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Student </a:t>
            </a:r>
            <a:r>
              <a:rPr lang="en-US" sz="8000" dirty="0"/>
              <a:t>Reading loudly</a:t>
            </a:r>
          </a:p>
        </p:txBody>
      </p:sp>
    </p:spTree>
    <p:extLst>
      <p:ext uri="{BB962C8B-B14F-4D97-AF65-F5344CB8AC3E}">
        <p14:creationId xmlns:p14="http://schemas.microsoft.com/office/powerpoint/2010/main" val="9702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84094" y="712695"/>
            <a:ext cx="8364071" cy="5419164"/>
          </a:xfrm>
          <a:prstGeom prst="leftRight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Discussing Question  and  answers</a:t>
            </a:r>
          </a:p>
        </p:txBody>
      </p:sp>
    </p:spTree>
    <p:extLst>
      <p:ext uri="{BB962C8B-B14F-4D97-AF65-F5344CB8AC3E}">
        <p14:creationId xmlns:p14="http://schemas.microsoft.com/office/powerpoint/2010/main" val="34739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206188" y="694481"/>
            <a:ext cx="2222339" cy="1134318"/>
          </a:xfrm>
          <a:prstGeom prst="flowChartPunchedTap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Pairwork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7321" y="2257063"/>
            <a:ext cx="4490978" cy="937550"/>
          </a:xfrm>
          <a:prstGeom prst="right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the person’s name</a:t>
            </a:r>
            <a:r>
              <a:rPr lang="en-US" sz="1100" dirty="0">
                <a:solidFill>
                  <a:schemeClr val="tx1"/>
                </a:solidFill>
              </a:rPr>
              <a:t>?(knowledge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7321" y="3310359"/>
            <a:ext cx="5453208" cy="738415"/>
          </a:xfrm>
          <a:prstGeom prst="right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old is he ?(knowledge)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27321" y="4181885"/>
            <a:ext cx="6816724" cy="1171411"/>
          </a:xfrm>
          <a:prstGeom prst="right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does he do?(Understanding) (UNDERSTANDING)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27321" y="5202822"/>
            <a:ext cx="4537276" cy="1199038"/>
          </a:xfrm>
          <a:prstGeom prst="right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Where does he work</a:t>
            </a:r>
            <a:r>
              <a:rPr lang="en-US" sz="2000" dirty="0">
                <a:solidFill>
                  <a:schemeClr val="tx1"/>
                </a:solidFill>
              </a:rPr>
              <a:t>?(Application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7" name="16-Point Star 6"/>
          <p:cNvSpPr/>
          <p:nvPr/>
        </p:nvSpPr>
        <p:spPr>
          <a:xfrm>
            <a:off x="231492" y="2531962"/>
            <a:ext cx="300941" cy="38775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9FF33"/>
                </a:solidFill>
              </a:rPr>
              <a:t>1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231493" y="3310359"/>
            <a:ext cx="439840" cy="65975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27321" y="4448884"/>
            <a:ext cx="208856" cy="6208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9FF33"/>
                </a:solidFill>
              </a:rPr>
              <a:t>3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127321" y="5353295"/>
            <a:ext cx="544012" cy="7373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Wave 10"/>
          <p:cNvSpPr/>
          <p:nvPr/>
        </p:nvSpPr>
        <p:spPr>
          <a:xfrm>
            <a:off x="5580529" y="2257063"/>
            <a:ext cx="3133165" cy="2387278"/>
          </a:xfrm>
          <a:prstGeom prst="wav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More question words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0099" y="4048774"/>
            <a:ext cx="74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FF33"/>
                </a:solidFill>
              </a:rPr>
              <a:t>why</a:t>
            </a:r>
          </a:p>
        </p:txBody>
      </p:sp>
      <p:sp>
        <p:nvSpPr>
          <p:cNvPr id="13" name="Flowchart: Terminator 12"/>
          <p:cNvSpPr/>
          <p:nvPr/>
        </p:nvSpPr>
        <p:spPr>
          <a:xfrm flipH="1">
            <a:off x="5693979" y="2531962"/>
            <a:ext cx="1250066" cy="66843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</a:t>
            </a:r>
          </a:p>
        </p:txBody>
      </p:sp>
      <p:sp>
        <p:nvSpPr>
          <p:cNvPr id="14" name="Notched Right Arrow 13"/>
          <p:cNvSpPr/>
          <p:nvPr/>
        </p:nvSpPr>
        <p:spPr>
          <a:xfrm>
            <a:off x="7854869" y="4187721"/>
            <a:ext cx="107066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6748040" y="2799675"/>
            <a:ext cx="1965653" cy="39493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5945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72351" y="389966"/>
            <a:ext cx="7785847" cy="5607423"/>
          </a:xfrm>
          <a:prstGeom prst="flowChartPunchedTap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Group work</a:t>
            </a:r>
          </a:p>
          <a:p>
            <a:r>
              <a:rPr lang="en-US" sz="4400" dirty="0">
                <a:solidFill>
                  <a:srgbClr val="00B050"/>
                </a:solidFill>
              </a:rPr>
              <a:t>1-Green group</a:t>
            </a:r>
          </a:p>
          <a:p>
            <a:r>
              <a:rPr lang="en-US" sz="4400" dirty="0">
                <a:solidFill>
                  <a:srgbClr val="0070C0"/>
                </a:solidFill>
              </a:rPr>
              <a:t>2- Blue group</a:t>
            </a:r>
          </a:p>
          <a:p>
            <a:r>
              <a:rPr lang="en-US" sz="4400" dirty="0">
                <a:solidFill>
                  <a:srgbClr val="FFFF00"/>
                </a:solidFill>
              </a:rPr>
              <a:t>3- Yellow group</a:t>
            </a:r>
            <a:r>
              <a:rPr lang="en-US" sz="4400" dirty="0"/>
              <a:t>	</a:t>
            </a:r>
            <a:r>
              <a:rPr lang="en-US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6941" y="2901647"/>
            <a:ext cx="2959768" cy="1816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1158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56" y="815351"/>
            <a:ext cx="2524698" cy="5185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0116" y="604684"/>
            <a:ext cx="5633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Suppose,  He is Robin Hood now fill the gaps.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0225" y="3007940"/>
            <a:ext cx="535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   Robin  Hood  Is a ………………      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084" y="4166054"/>
            <a:ext cx="476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  He is …………. Years old.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5084" y="5324168"/>
            <a:ext cx="510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 He teaches………………            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5084" y="2286000"/>
            <a:ext cx="4925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 </a:t>
            </a:r>
            <a:r>
              <a:rPr lang="en-US" sz="2800" dirty="0" err="1">
                <a:solidFill>
                  <a:srgbClr val="000000"/>
                </a:solidFill>
              </a:rPr>
              <a:t>eacher</a:t>
            </a:r>
            <a:r>
              <a:rPr lang="en-US" sz="2800" dirty="0">
                <a:solidFill>
                  <a:srgbClr val="000000"/>
                </a:solidFill>
              </a:rPr>
              <a:t> ,  30   ,      English</a:t>
            </a:r>
            <a:r>
              <a:rPr lang="en-US" dirty="0"/>
              <a:t>					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3967" y="5855110"/>
            <a:ext cx="492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Ans</a:t>
            </a:r>
            <a:r>
              <a:rPr lang="en-US" dirty="0"/>
              <a:t>: </a:t>
            </a:r>
            <a:r>
              <a:rPr lang="en-US" sz="2400" dirty="0">
                <a:solidFill>
                  <a:srgbClr val="FFFF00"/>
                </a:solidFill>
              </a:rPr>
              <a:t>1. </a:t>
            </a:r>
            <a:r>
              <a:rPr lang="en-US" sz="2800" dirty="0">
                <a:solidFill>
                  <a:srgbClr val="00B0F0"/>
                </a:solidFill>
              </a:rPr>
              <a:t>Teacher  2. 30     </a:t>
            </a:r>
            <a:r>
              <a:rPr lang="en-US" dirty="0"/>
              <a:t>3 </a:t>
            </a:r>
            <a:r>
              <a:rPr lang="en-US" dirty="0" err="1"/>
              <a:t>Engiish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8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69232" y="192506"/>
            <a:ext cx="8298250" cy="2160730"/>
          </a:xfrm>
          <a:prstGeom prst="flowChartPunchedTap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</a:schemeClr>
                </a:solidFill>
              </a:rPr>
              <a:t>Group work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149" y="3225338"/>
            <a:ext cx="7265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4400" dirty="0"/>
              <a:t>Meaning the 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8677" y="4220550"/>
            <a:ext cx="788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Primary, years, school, old </a:t>
            </a:r>
          </a:p>
        </p:txBody>
      </p:sp>
    </p:spTree>
    <p:extLst>
      <p:ext uri="{BB962C8B-B14F-4D97-AF65-F5344CB8AC3E}">
        <p14:creationId xmlns:p14="http://schemas.microsoft.com/office/powerpoint/2010/main" val="31382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1588168" y="385012"/>
            <a:ext cx="6653464" cy="5919536"/>
          </a:xfrm>
          <a:prstGeom prst="star3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Assesment</a:t>
            </a:r>
            <a:r>
              <a:rPr lang="en-US" sz="4000" dirty="0"/>
              <a:t> </a:t>
            </a:r>
            <a:r>
              <a:rPr lang="en-US" sz="4000" dirty="0" err="1"/>
              <a:t>evualation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13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981636" y="1008529"/>
            <a:ext cx="7637929" cy="3119718"/>
          </a:xfrm>
          <a:prstGeom prst="leftRightArrow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HOME TASK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0374" y="4365523"/>
            <a:ext cx="7270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Short </a:t>
            </a:r>
            <a:r>
              <a:rPr lang="en-US" sz="4400" dirty="0" err="1"/>
              <a:t>question,new</a:t>
            </a:r>
            <a:r>
              <a:rPr lang="en-US" sz="4400" dirty="0"/>
              <a:t> </a:t>
            </a:r>
            <a:r>
              <a:rPr lang="en-US" sz="4400" dirty="0" err="1"/>
              <a:t>words,simple</a:t>
            </a:r>
            <a:r>
              <a:rPr lang="en-US" sz="4400" dirty="0"/>
              <a:t> sentence </a:t>
            </a:r>
          </a:p>
        </p:txBody>
      </p:sp>
    </p:spTree>
    <p:extLst>
      <p:ext uri="{BB962C8B-B14F-4D97-AF65-F5344CB8AC3E}">
        <p14:creationId xmlns:p14="http://schemas.microsoft.com/office/powerpoint/2010/main" val="726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4812" y="0"/>
            <a:ext cx="8525435" cy="2259106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5150A"/>
                </a:solidFill>
              </a:rPr>
              <a:t>INTRODUCTION OF A TEACHER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141426" y="2072486"/>
            <a:ext cx="4592206" cy="4472187"/>
          </a:xfrm>
          <a:prstGeom prst="flowChartProcess">
            <a:avLst/>
          </a:prstGeom>
          <a:noFill/>
          <a:ln w="76200"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Shaheen Ahmed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Assistant Teacher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Singraoli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GPS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Biswanath, Sylhet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Mob: 01712332117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E-mail: shaheen332117@gmail.com</a:t>
            </a:r>
          </a:p>
        </p:txBody>
      </p:sp>
    </p:spTree>
    <p:extLst>
      <p:ext uri="{BB962C8B-B14F-4D97-AF65-F5344CB8AC3E}">
        <p14:creationId xmlns:p14="http://schemas.microsoft.com/office/powerpoint/2010/main" val="11208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89367" y="1736204"/>
            <a:ext cx="8426369" cy="3020992"/>
          </a:xfrm>
          <a:prstGeom prst="doubleWave">
            <a:avLst>
              <a:gd name="adj1" fmla="val 6250"/>
              <a:gd name="adj2" fmla="val 91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ALL</a:t>
            </a:r>
          </a:p>
        </p:txBody>
      </p:sp>
    </p:spTree>
    <p:extLst>
      <p:ext uri="{BB962C8B-B14F-4D97-AF65-F5344CB8AC3E}">
        <p14:creationId xmlns:p14="http://schemas.microsoft.com/office/powerpoint/2010/main" val="9406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C 0.03003 -0.03796 0.075 -0.06204 0.125 -0.06204 C 0.175 -0.06204 0.21996 -0.03796 0.25 1.48148E-6 C 0.21996 0.03796 0.175 0.06204 0.125 0.06204 C 0.075 0.06204 0.03003 0.03796 1.38889E-6 1.48148E-6 Z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2528047"/>
            <a:ext cx="8834718" cy="4329953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Class: Three</a:t>
            </a:r>
          </a:p>
          <a:p>
            <a:pPr algn="ctr"/>
            <a:r>
              <a:rPr lang="en-US" sz="3600" dirty="0"/>
              <a:t>Sub: English</a:t>
            </a:r>
          </a:p>
          <a:p>
            <a:pPr algn="ctr"/>
            <a:r>
              <a:rPr lang="en-US" sz="3600" dirty="0"/>
              <a:t>Unit: Two</a:t>
            </a:r>
          </a:p>
          <a:p>
            <a:pPr algn="ctr"/>
            <a:r>
              <a:rPr lang="en-US" sz="3600" dirty="0"/>
              <a:t>Lesson: 1-3</a:t>
            </a:r>
          </a:p>
          <a:p>
            <a:pPr algn="ctr"/>
            <a:r>
              <a:rPr lang="en-US" sz="3600" dirty="0"/>
              <a:t>Time: 45  minutes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74812" y="0"/>
            <a:ext cx="8525435" cy="2259106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5150A"/>
                </a:solidFill>
              </a:rPr>
              <a:t>INTRODUCTION  OF THE LESSON</a:t>
            </a:r>
          </a:p>
        </p:txBody>
      </p:sp>
    </p:spTree>
    <p:extLst>
      <p:ext uri="{BB962C8B-B14F-4D97-AF65-F5344CB8AC3E}">
        <p14:creationId xmlns:p14="http://schemas.microsoft.com/office/powerpoint/2010/main" val="30902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4" y="1938866"/>
            <a:ext cx="737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		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Let’s enjoy a video</a:t>
            </a:r>
          </a:p>
        </p:txBody>
      </p:sp>
    </p:spTree>
    <p:extLst>
      <p:ext uri="{BB962C8B-B14F-4D97-AF65-F5344CB8AC3E}">
        <p14:creationId xmlns:p14="http://schemas.microsoft.com/office/powerpoint/2010/main" val="39161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415" y="1241245"/>
            <a:ext cx="8736585" cy="424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</a:p>
          <a:p>
            <a:pPr algn="ctr"/>
            <a:endParaRPr lang="en-US" dirty="0" smtClean="0"/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Reading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en-US" dirty="0" smtClean="0"/>
              <a:t>1.5.1 </a:t>
            </a:r>
            <a:r>
              <a:rPr lang="en-US" dirty="0"/>
              <a:t>Read simple sentences with proper pronunciation and stress.</a:t>
            </a: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Writing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8.1.1 write words from the textbook or model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Listening:</a:t>
            </a: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/>
              <a:t>3.1.1 understand simple question about student  family and friends. 3.1.1 understand </a:t>
            </a:r>
            <a:r>
              <a:rPr lang="en-US" dirty="0" err="1"/>
              <a:t>statemends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speaking </a:t>
            </a:r>
            <a:r>
              <a:rPr lang="en-US" dirty="0">
                <a:solidFill>
                  <a:srgbClr val="05150A"/>
                </a:solidFill>
              </a:rPr>
              <a:t>:</a:t>
            </a:r>
            <a:r>
              <a:rPr lang="en-US" dirty="0"/>
              <a:t> </a:t>
            </a:r>
          </a:p>
          <a:p>
            <a:r>
              <a:rPr lang="en-US" dirty="0"/>
              <a:t>3.1.1 ask and  answer </a:t>
            </a:r>
            <a:r>
              <a:rPr lang="en-US" dirty="0" err="1"/>
              <a:t>Wh</a:t>
            </a:r>
            <a:r>
              <a:rPr lang="en-US" dirty="0"/>
              <a:t> – question.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4943"/>
            <a:ext cx="91440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Creating learning  environment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4" y="1611445"/>
            <a:ext cx="7712932" cy="4922998"/>
          </a:xfrm>
          <a:prstGeom prst="rect">
            <a:avLst/>
          </a:prstGeom>
          <a:noFill/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41399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2" y="1230538"/>
            <a:ext cx="2475564" cy="4434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4720" y="565265"/>
            <a:ext cx="452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	</a:t>
            </a:r>
            <a:r>
              <a:rPr lang="en-US" sz="1600" dirty="0"/>
              <a:t>How many people in this picture?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3484" y="1838899"/>
            <a:ext cx="4572000" cy="63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Where does he work?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7237" y="2743200"/>
            <a:ext cx="411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he do?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6763" y="3657600"/>
            <a:ext cx="410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He looks like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9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578224" y="1129553"/>
            <a:ext cx="7960658" cy="5002306"/>
          </a:xfrm>
          <a:prstGeom prst="flowChartPunchedTape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Who is he?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Where does he work?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What  is your father do?</a:t>
            </a:r>
          </a:p>
        </p:txBody>
      </p:sp>
    </p:spTree>
    <p:extLst>
      <p:ext uri="{BB962C8B-B14F-4D97-AF65-F5344CB8AC3E}">
        <p14:creationId xmlns:p14="http://schemas.microsoft.com/office/powerpoint/2010/main" val="8724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74" y="173032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 Lesson declaration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338" y="4391677"/>
            <a:ext cx="758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todays </a:t>
            </a:r>
            <a:r>
              <a:rPr lang="en-US" dirty="0" err="1"/>
              <a:t>lessonis</a:t>
            </a:r>
            <a:r>
              <a:rPr lang="en-US" dirty="0"/>
              <a:t>-------------------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8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1497</TotalTime>
  <Words>279</Words>
  <Application>Microsoft Office PowerPoint</Application>
  <PresentationFormat>On-screen Show (4:3)</PresentationFormat>
  <Paragraphs>72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world</dc:creator>
  <cp:lastModifiedBy>Shaheen</cp:lastModifiedBy>
  <cp:revision>257</cp:revision>
  <dcterms:created xsi:type="dcterms:W3CDTF">2018-06-03T10:47:13Z</dcterms:created>
  <dcterms:modified xsi:type="dcterms:W3CDTF">2021-05-17T11:33:16Z</dcterms:modified>
</cp:coreProperties>
</file>