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59" r:id="rId4"/>
    <p:sldId id="260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7DE5-C6D7-41C6-AFF8-2026AC5E9BB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DCA01-9760-4762-B8B4-1F788466BE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665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240;p6"/>
          <p:cNvGrpSpPr/>
          <p:nvPr/>
        </p:nvGrpSpPr>
        <p:grpSpPr>
          <a:xfrm>
            <a:off x="88212" y="129716"/>
            <a:ext cx="8714100" cy="6538800"/>
            <a:chOff x="88212" y="97287"/>
            <a:chExt cx="8714100" cy="4904100"/>
          </a:xfrm>
        </p:grpSpPr>
        <p:sp>
          <p:nvSpPr>
            <p:cNvPr id="241" name="Google Shape;241;p6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1601225" y="1165667"/>
            <a:ext cx="594930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1"/>
          </p:nvPr>
        </p:nvSpPr>
        <p:spPr>
          <a:xfrm>
            <a:off x="1601225" y="2045300"/>
            <a:ext cx="2887500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2"/>
          </p:nvPr>
        </p:nvSpPr>
        <p:spPr>
          <a:xfrm>
            <a:off x="4662929" y="2045300"/>
            <a:ext cx="2887500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3886200" y="1812367"/>
            <a:ext cx="1371600" cy="12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76;p5"/>
          <p:cNvGrpSpPr/>
          <p:nvPr/>
        </p:nvGrpSpPr>
        <p:grpSpPr>
          <a:xfrm>
            <a:off x="88212" y="129716"/>
            <a:ext cx="8714100" cy="6538800"/>
            <a:chOff x="88212" y="97287"/>
            <a:chExt cx="8714100" cy="4904100"/>
          </a:xfrm>
        </p:grpSpPr>
        <p:sp>
          <p:nvSpPr>
            <p:cNvPr id="177" name="Google Shape;177;p5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1601225" y="1165667"/>
            <a:ext cx="594210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1601225" y="2045300"/>
            <a:ext cx="5942100" cy="337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3886200" y="1812367"/>
            <a:ext cx="1371600" cy="12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05;p7"/>
          <p:cNvGrpSpPr/>
          <p:nvPr/>
        </p:nvGrpSpPr>
        <p:grpSpPr>
          <a:xfrm>
            <a:off x="88212" y="129716"/>
            <a:ext cx="8714100" cy="6538800"/>
            <a:chOff x="88212" y="97287"/>
            <a:chExt cx="8714100" cy="4904100"/>
          </a:xfrm>
        </p:grpSpPr>
        <p:sp>
          <p:nvSpPr>
            <p:cNvPr id="306" name="Google Shape;306;p7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7"/>
          <p:cNvSpPr txBox="1">
            <a:spLocks noGrp="1"/>
          </p:cNvSpPr>
          <p:nvPr>
            <p:ph type="title"/>
          </p:nvPr>
        </p:nvSpPr>
        <p:spPr>
          <a:xfrm>
            <a:off x="1601150" y="1165667"/>
            <a:ext cx="594150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1"/>
          </p:nvPr>
        </p:nvSpPr>
        <p:spPr>
          <a:xfrm>
            <a:off x="1077582" y="2045300"/>
            <a:ext cx="2156100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2"/>
          </p:nvPr>
        </p:nvSpPr>
        <p:spPr>
          <a:xfrm>
            <a:off x="3493910" y="2045300"/>
            <a:ext cx="2156100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3"/>
          </p:nvPr>
        </p:nvSpPr>
        <p:spPr>
          <a:xfrm>
            <a:off x="5910238" y="2045300"/>
            <a:ext cx="2156100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7" name="Google Shape;367;p7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3886200" y="1812367"/>
            <a:ext cx="1371600" cy="12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 - White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558;p11"/>
          <p:cNvGrpSpPr/>
          <p:nvPr/>
        </p:nvGrpSpPr>
        <p:grpSpPr>
          <a:xfrm>
            <a:off x="88212" y="129716"/>
            <a:ext cx="8714100" cy="6538800"/>
            <a:chOff x="88212" y="97287"/>
            <a:chExt cx="8714100" cy="4904100"/>
          </a:xfrm>
        </p:grpSpPr>
        <p:sp>
          <p:nvSpPr>
            <p:cNvPr id="559" name="Google Shape;559;p11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1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8142-F277-49F0-9289-6E8EC4B2B9E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69EE-FDE7-41BE-A860-F247E6637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/>
              <a:t>স্বাগতম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" t="3389" r="4403"/>
          <a:stretch/>
        </p:blipFill>
        <p:spPr>
          <a:xfrm>
            <a:off x="370077" y="1828800"/>
            <a:ext cx="8392923" cy="373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1051034" y="2045301"/>
            <a:ext cx="2377966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ব্যবহারকারী-১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2" name="Google Shape;672;p19"/>
          <p:cNvSpPr txBox="1">
            <a:spLocks noGrp="1"/>
          </p:cNvSpPr>
          <p:nvPr>
            <p:ph type="title"/>
          </p:nvPr>
        </p:nvSpPr>
        <p:spPr>
          <a:xfrm>
            <a:off x="1601225" y="1165667"/>
            <a:ext cx="594930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ব্যবহার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4" name="Google Shape;674;p19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5" name="Google Shape;671;p19"/>
          <p:cNvSpPr txBox="1">
            <a:spLocks noGrp="1"/>
          </p:cNvSpPr>
          <p:nvPr>
            <p:ph type="body" idx="1"/>
          </p:nvPr>
        </p:nvSpPr>
        <p:spPr>
          <a:xfrm>
            <a:off x="0" y="2868186"/>
            <a:ext cx="3428999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-১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815254" y="2045301"/>
            <a:ext cx="2280746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ব্যবহারকারী-২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581400" y="2868186"/>
            <a:ext cx="2514599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-২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Google Shape;671;p19"/>
          <p:cNvSpPr txBox="1">
            <a:spLocks noGrp="1"/>
          </p:cNvSpPr>
          <p:nvPr>
            <p:ph type="body" idx="1"/>
          </p:nvPr>
        </p:nvSpPr>
        <p:spPr>
          <a:xfrm>
            <a:off x="6352344" y="2045301"/>
            <a:ext cx="2486855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ব্যবহারকারী-৩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Google Shape;671;p19"/>
          <p:cNvSpPr txBox="1">
            <a:spLocks noGrp="1"/>
          </p:cNvSpPr>
          <p:nvPr>
            <p:ph type="body" idx="1"/>
          </p:nvPr>
        </p:nvSpPr>
        <p:spPr>
          <a:xfrm>
            <a:off x="6352344" y="2868186"/>
            <a:ext cx="2563056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-৩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Google Shape;671;p19"/>
          <p:cNvSpPr txBox="1">
            <a:spLocks noGrp="1"/>
          </p:cNvSpPr>
          <p:nvPr>
            <p:ph type="body" idx="1"/>
          </p:nvPr>
        </p:nvSpPr>
        <p:spPr>
          <a:xfrm>
            <a:off x="977463" y="3691071"/>
            <a:ext cx="7633137" cy="11436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DBMS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ম্যানেজমেন্ট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815254" y="5174091"/>
            <a:ext cx="2356945" cy="551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>
            <a:stCxn id="671" idx="2"/>
            <a:endCxn id="5" idx="0"/>
          </p:cNvCxnSpPr>
          <p:nvPr/>
        </p:nvCxnSpPr>
        <p:spPr>
          <a:xfrm rot="5400000">
            <a:off x="1841407" y="2469575"/>
            <a:ext cx="271705" cy="52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32159" y="3395619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6380" y="3409633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3311" y="2596481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56538" y="3409633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33469" y="2596481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73311" y="4862786"/>
            <a:ext cx="0" cy="27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1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 build="p" animBg="1"/>
      <p:bldP spid="672" grpId="0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5949300" cy="604000"/>
          </a:xfrm>
        </p:spPr>
        <p:txBody>
          <a:bodyPr/>
          <a:lstStyle/>
          <a:p>
            <a:r>
              <a:rPr lang="en-US" sz="32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3746846"/>
            <a:ext cx="8915400" cy="1274161"/>
          </a:xfrm>
        </p:spPr>
        <p:txBody>
          <a:bodyPr/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5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2700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828800"/>
            <a:ext cx="5334000" cy="14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7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"/>
          <p:cNvSpPr txBox="1">
            <a:spLocks noGrp="1"/>
          </p:cNvSpPr>
          <p:nvPr>
            <p:ph type="title"/>
          </p:nvPr>
        </p:nvSpPr>
        <p:spPr>
          <a:xfrm>
            <a:off x="1601150" y="1165667"/>
            <a:ext cx="716185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গুরুত্ব </a:t>
            </a:r>
            <a:endParaRPr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83" name="Google Shape;683;p20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172" y="2045299"/>
            <a:ext cx="7378262" cy="3798452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অপ্রয়োজনীয়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অনুলিপি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ডুপ্লিকেশন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রোধ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1"/>
          <p:cNvSpPr txBox="1"/>
          <p:nvPr/>
        </p:nvSpPr>
        <p:spPr>
          <a:xfrm>
            <a:off x="2383500" y="914400"/>
            <a:ext cx="4377000" cy="70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689" name="Google Shape;689;p21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482" y="1754261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227" y="2420733"/>
            <a:ext cx="6810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1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	খ। </a:t>
            </a:r>
            <a:r>
              <a:rPr lang="en-US" sz="1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1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1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তথ্যভান্ডার</a:t>
            </a:r>
            <a:r>
              <a:rPr lang="en-US" sz="1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ঘ। </a:t>
            </a:r>
            <a:r>
              <a:rPr lang="en-US" sz="1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উপাত্তভান্ডার</a:t>
            </a:r>
            <a:r>
              <a:rPr lang="en-US" sz="1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1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 flipV="1">
            <a:off x="914400" y="2667000"/>
            <a:ext cx="375745" cy="3047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7554" y="3677582"/>
            <a:ext cx="586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কলাম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299" y="4344054"/>
            <a:ext cx="681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90600" y="4191000"/>
            <a:ext cx="499243" cy="559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518" y="239020"/>
            <a:ext cx="2690966" cy="135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/>
      <p:bldP spid="2" grpId="0"/>
      <p:bldP spid="5" grpId="0"/>
      <p:bldP spid="3" grpId="0" animBg="1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2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8" name="Google Shape;688;p21"/>
          <p:cNvSpPr txBox="1"/>
          <p:nvPr/>
        </p:nvSpPr>
        <p:spPr>
          <a:xfrm>
            <a:off x="2383500" y="914400"/>
            <a:ext cx="4377000" cy="70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482" y="1754261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পূর্ণরূপ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27" y="2420732"/>
            <a:ext cx="6810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Database Management Software.  	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খ। 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Database Management 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System. 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Database Marketing Software. 	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ঘ।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Datebase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Management System.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066800" y="2971800"/>
            <a:ext cx="499243" cy="55976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6970" y="7543083"/>
            <a:ext cx="681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518" y="239020"/>
            <a:ext cx="2690966" cy="135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35420" y="1619201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165" y="2285673"/>
            <a:ext cx="6810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90750" y="2649695"/>
            <a:ext cx="499243" cy="559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688;p21"/>
          <p:cNvSpPr txBox="1"/>
          <p:nvPr/>
        </p:nvSpPr>
        <p:spPr>
          <a:xfrm>
            <a:off x="2383500" y="914400"/>
            <a:ext cx="4377000" cy="70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005" y="3444588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750" y="4111059"/>
            <a:ext cx="6810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বেতন-বিল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ii খ.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গ. ii ও  iii ঘ 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254059" y="5497203"/>
            <a:ext cx="499243" cy="5597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518" y="239020"/>
            <a:ext cx="2690966" cy="1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4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0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solidFill>
                <a:srgbClr val="E5C575"/>
              </a:solidFill>
            </a:endParaRPr>
          </a:p>
        </p:txBody>
      </p:sp>
      <p:sp>
        <p:nvSpPr>
          <p:cNvPr id="11" name="Google Shape;688;p21"/>
          <p:cNvSpPr txBox="1"/>
          <p:nvPr/>
        </p:nvSpPr>
        <p:spPr>
          <a:xfrm>
            <a:off x="2362200" y="381000"/>
            <a:ext cx="4377000" cy="70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বাড়ির কাজ 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066800"/>
            <a:ext cx="1713186" cy="2284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1" y="3688165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ছাত্রীদের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38200"/>
            <a:ext cx="5943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ধন্যবাদ 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/>
              </a:rPr>
              <a:t>পরিচিতি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পরিচিতি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>
              <a:buNone/>
            </a:pPr>
            <a:endParaRPr lang="en-US" sz="2400" dirty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endParaRPr lang="en-US" sz="2400" dirty="0" smtClean="0">
              <a:latin typeface="NikoshBAN"/>
            </a:endParaRPr>
          </a:p>
          <a:p>
            <a:pPr>
              <a:buNone/>
            </a:pPr>
            <a:r>
              <a:rPr lang="en-US" sz="2400" dirty="0" err="1" smtClean="0">
                <a:latin typeface="NikoshBAN"/>
              </a:rPr>
              <a:t>মোঃ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নজরুল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ইসলাম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/>
              </a:rPr>
              <a:t>সহকারী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আইসিটি</a:t>
            </a:r>
            <a:endParaRPr lang="en-US" sz="2400" dirty="0" smtClean="0">
              <a:latin typeface="NikoshBAN"/>
            </a:endParaRPr>
          </a:p>
          <a:p>
            <a:pPr>
              <a:buNone/>
            </a:pPr>
            <a:r>
              <a:rPr lang="en-US" sz="1800" dirty="0" err="1" smtClean="0">
                <a:latin typeface="NikoshBAN"/>
              </a:rPr>
              <a:t>কিসামত</a:t>
            </a:r>
            <a:r>
              <a:rPr lang="en-US" sz="1800" dirty="0" smtClean="0">
                <a:latin typeface="NikoshBAN"/>
              </a:rPr>
              <a:t> </a:t>
            </a:r>
            <a:r>
              <a:rPr lang="en-US" sz="1800" dirty="0" err="1" smtClean="0">
                <a:latin typeface="NikoshBAN"/>
              </a:rPr>
              <a:t>হারাটী</a:t>
            </a:r>
            <a:r>
              <a:rPr lang="en-US" sz="1800" dirty="0" smtClean="0">
                <a:latin typeface="NikoshBAN"/>
              </a:rPr>
              <a:t> </a:t>
            </a:r>
            <a:r>
              <a:rPr lang="bn-BD" sz="1800" dirty="0" smtClean="0">
                <a:latin typeface="NikoshBAN"/>
              </a:rPr>
              <a:t>ডি. এস. আই দাখিল মাদ্রাসা </a:t>
            </a:r>
          </a:p>
          <a:p>
            <a:pPr>
              <a:buNone/>
            </a:pPr>
            <a:r>
              <a:rPr lang="bn-BD" sz="2000" dirty="0" smtClean="0">
                <a:latin typeface="NikoshBAN"/>
                <a:hlinkClick r:id="rId2"/>
              </a:rPr>
              <a:t>মোবাইল নং- </a:t>
            </a:r>
            <a:r>
              <a:rPr lang="en-US" sz="2000" dirty="0" smtClean="0">
                <a:latin typeface="NikoshBAN"/>
                <a:hlinkClick r:id="rId2"/>
              </a:rPr>
              <a:t> 01714559641</a:t>
            </a:r>
          </a:p>
          <a:p>
            <a:pPr>
              <a:buNone/>
            </a:pPr>
            <a:r>
              <a:rPr lang="en-US" sz="2400" dirty="0" smtClean="0">
                <a:latin typeface="NikoshBAN"/>
                <a:hlinkClick r:id="rId2"/>
              </a:rPr>
              <a:t>nazrul693105@gmail.com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/>
              </a:rPr>
              <a:t>পাঠ পরিচিতি </a:t>
            </a:r>
          </a:p>
          <a:p>
            <a:pPr>
              <a:buNone/>
            </a:pPr>
            <a:endParaRPr lang="bn-BD" dirty="0">
              <a:latin typeface="NikoshBAN"/>
            </a:endParaRPr>
          </a:p>
          <a:p>
            <a:pPr>
              <a:buNone/>
            </a:pPr>
            <a:endParaRPr lang="bn-BD" dirty="0" smtClean="0">
              <a:latin typeface="NikoshBAN"/>
            </a:endParaRPr>
          </a:p>
          <a:p>
            <a:pPr>
              <a:buNone/>
            </a:pPr>
            <a:r>
              <a:rPr lang="bn-BD" dirty="0" smtClean="0">
                <a:latin typeface="NikoshBAN"/>
              </a:rPr>
              <a:t>বিষয়ঃ আইসিটি </a:t>
            </a:r>
          </a:p>
          <a:p>
            <a:pPr>
              <a:buNone/>
            </a:pPr>
            <a:r>
              <a:rPr lang="bn-BD" dirty="0" smtClean="0">
                <a:latin typeface="NikoshBAN"/>
              </a:rPr>
              <a:t>শ্রেণিঃ</a:t>
            </a:r>
            <a:r>
              <a:rPr lang="en-US" dirty="0" smtClean="0">
                <a:latin typeface="NikoshBAN"/>
              </a:rPr>
              <a:t>  </a:t>
            </a:r>
            <a:r>
              <a:rPr lang="bn-BD" dirty="0" smtClean="0">
                <a:latin typeface="NikoshBAN"/>
              </a:rPr>
              <a:t>দশম </a:t>
            </a:r>
            <a:endParaRPr lang="en-US" dirty="0" smtClean="0">
              <a:latin typeface="NikoshBAN"/>
            </a:endParaRPr>
          </a:p>
          <a:p>
            <a:pPr>
              <a:buNone/>
            </a:pPr>
            <a:r>
              <a:rPr lang="en-US" dirty="0" err="1" smtClean="0">
                <a:latin typeface="NikoshBAN"/>
              </a:rPr>
              <a:t>অধ্যায়ঃ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প্রথম</a:t>
            </a:r>
            <a:r>
              <a:rPr lang="en-US" dirty="0" smtClean="0">
                <a:latin typeface="NikoshBAN"/>
              </a:rPr>
              <a:t> </a:t>
            </a:r>
            <a:r>
              <a:rPr lang="bn-BD" dirty="0" smtClean="0">
                <a:latin typeface="NikoshBAN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BAN"/>
              </a:rPr>
              <a:t>সময়ঃ </a:t>
            </a:r>
            <a:r>
              <a:rPr lang="en-US" dirty="0" smtClean="0">
                <a:latin typeface="NikoshBAN"/>
              </a:rPr>
              <a:t>50 </a:t>
            </a:r>
            <a:r>
              <a:rPr lang="bn-BD" dirty="0" smtClean="0">
                <a:latin typeface="NikoshBAN"/>
              </a:rPr>
              <a:t>মিনিট </a:t>
            </a:r>
          </a:p>
          <a:p>
            <a:pPr>
              <a:buNone/>
            </a:pPr>
            <a:r>
              <a:rPr lang="bn-BD" dirty="0" smtClean="0">
                <a:latin typeface="NikoshBAN"/>
              </a:rPr>
              <a:t>তারিখঃ</a:t>
            </a:r>
            <a:r>
              <a:rPr lang="en-US" dirty="0" smtClean="0">
                <a:latin typeface="NikoshBAN"/>
              </a:rPr>
              <a:t>27/01/2021</a:t>
            </a:r>
            <a:r>
              <a:rPr lang="bn-BD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3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4350" y="1186725"/>
            <a:ext cx="2748750" cy="754920"/>
          </a:xfrm>
        </p:spPr>
        <p:txBody>
          <a:bodyPr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760686" y="2175642"/>
            <a:ext cx="68803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১.ডেটাবেজ-এর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৩.ডেটাবেজ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সিস্টেম-এর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২.ডেটাবেজ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(DBMS)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4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4</a:t>
            </a:fld>
            <a:endParaRPr>
              <a:solidFill>
                <a:srgbClr val="E5C57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609600"/>
            <a:ext cx="5612557" cy="7969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" t="3389" r="4403"/>
          <a:stretch/>
        </p:blipFill>
        <p:spPr>
          <a:xfrm>
            <a:off x="533401" y="1515873"/>
            <a:ext cx="8077200" cy="458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8001000" cy="1981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/>
              </a:rPr>
              <a:t>ডেটাবেজ সম্পর্কে ধারণা  </a:t>
            </a:r>
            <a:endParaRPr lang="en-US" sz="3600" u="sng" dirty="0">
              <a:solidFill>
                <a:schemeClr val="tx1"/>
              </a:solidFill>
              <a:latin typeface="NikoshB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7"/>
          <p:cNvSpPr txBox="1">
            <a:spLocks noGrp="1"/>
          </p:cNvSpPr>
          <p:nvPr>
            <p:ph type="title"/>
          </p:nvPr>
        </p:nvSpPr>
        <p:spPr>
          <a:xfrm>
            <a:off x="1066800" y="838200"/>
            <a:ext cx="7161775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 সম্পর্কে ধারণা </a:t>
            </a:r>
            <a:endParaRPr sz="32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7" name="Google Shape;657;p17"/>
          <p:cNvSpPr txBox="1">
            <a:spLocks noGrp="1"/>
          </p:cNvSpPr>
          <p:nvPr>
            <p:ph type="body" idx="1"/>
          </p:nvPr>
        </p:nvSpPr>
        <p:spPr>
          <a:xfrm>
            <a:off x="1103587" y="2045300"/>
            <a:ext cx="7315199" cy="337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তথ্যভান্ডার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কম্পিউটারভিত্তিক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সংগৃহীত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পুনরুদ্ধার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কথায়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ছাত্রী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8" name="Google Shape;658;p17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950" y="2931589"/>
            <a:ext cx="5942100" cy="604000"/>
          </a:xfrm>
        </p:spPr>
        <p:txBody>
          <a:bodyPr/>
          <a:lstStyle/>
          <a:p>
            <a:r>
              <a:rPr lang="en-US" sz="40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48278"/>
            <a:ext cx="8305800" cy="1514204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260" y="971633"/>
            <a:ext cx="1448206" cy="19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2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8"/>
          <p:cNvSpPr txBox="1">
            <a:spLocks noGrp="1"/>
          </p:cNvSpPr>
          <p:nvPr>
            <p:ph type="subTitle" idx="4294967295"/>
          </p:nvPr>
        </p:nvSpPr>
        <p:spPr>
          <a:xfrm>
            <a:off x="1676400" y="762000"/>
            <a:ext cx="7126782" cy="4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6" name="Google Shape;666;p18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" name="Google Shape;664;p18"/>
          <p:cNvSpPr txBox="1">
            <a:spLocks/>
          </p:cNvSpPr>
          <p:nvPr/>
        </p:nvSpPr>
        <p:spPr>
          <a:xfrm>
            <a:off x="966953" y="1800277"/>
            <a:ext cx="7567448" cy="4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টেবিল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অজস্র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সুসংগঠিত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পরবর্তী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বিভিন্নভাবে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বিপুল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খুঁজে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রেকর্ডসমূহ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পছন্দমতো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রেকর্ডসমূহ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মেইলিং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লেবেল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এন্ট্রির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সেজন্য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ফিল্ডে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শর্ত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এন্ট্রির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সীমা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নির্ধারণ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s-IN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1051035" y="2045300"/>
            <a:ext cx="7378263" cy="33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ঊঠে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সমন্বিত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তেমনি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Database Management System (DBMS)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ইন্টারফেস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উভয়দিকে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উত্তোলন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অনুরোধ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অনুরোধগুলো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DBMS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2" name="Google Shape;672;p19"/>
          <p:cNvSpPr txBox="1">
            <a:spLocks noGrp="1"/>
          </p:cNvSpPr>
          <p:nvPr>
            <p:ph type="title"/>
          </p:nvPr>
        </p:nvSpPr>
        <p:spPr>
          <a:xfrm>
            <a:off x="1601225" y="1165667"/>
            <a:ext cx="5949300" cy="6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ব্যবহারের কৌশল 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4" name="Google Shape;674;p19"/>
          <p:cNvSpPr txBox="1">
            <a:spLocks noGrp="1"/>
          </p:cNvSpPr>
          <p:nvPr>
            <p:ph type="sldNum" idx="12"/>
          </p:nvPr>
        </p:nvSpPr>
        <p:spPr>
          <a:xfrm>
            <a:off x="4297650" y="6056967"/>
            <a:ext cx="548700" cy="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 build="p"/>
      <p:bldP spid="6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529</Words>
  <Application>Microsoft Office PowerPoint</Application>
  <PresentationFormat>On-screen Show (4:3)</PresentationFormat>
  <Paragraphs>104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 </vt:lpstr>
      <vt:lpstr>পরিচিতি </vt:lpstr>
      <vt:lpstr>শিখনফল </vt:lpstr>
      <vt:lpstr>Slide 4</vt:lpstr>
      <vt:lpstr>Slide 5</vt:lpstr>
      <vt:lpstr>ডেটাবেজ সম্পর্কে ধারণা </vt:lpstr>
      <vt:lpstr>একক কাজ </vt:lpstr>
      <vt:lpstr>Slide 8</vt:lpstr>
      <vt:lpstr>DBMS এর ব্যবহারের কৌশল </vt:lpstr>
      <vt:lpstr>DBMS এর ব্যবহার</vt:lpstr>
      <vt:lpstr>জোড়ায় কাজ  </vt:lpstr>
      <vt:lpstr>DBMS এর গুরুত্ব 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8</cp:revision>
  <dcterms:created xsi:type="dcterms:W3CDTF">2021-05-17T01:25:40Z</dcterms:created>
  <dcterms:modified xsi:type="dcterms:W3CDTF">2021-05-17T01:45:33Z</dcterms:modified>
</cp:coreProperties>
</file>