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3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8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DC91-BF7D-4EC4-89E5-1B65334B9B72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E9D7A-80FB-40DA-A4A5-BD2E8900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30000">
              <a:schemeClr val="accent6">
                <a:lumMod val="97000"/>
                <a:lumOff val="3000"/>
              </a:schemeClr>
            </a:gs>
            <a:gs pos="61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6" y="3483590"/>
            <a:ext cx="4858603" cy="37872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53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77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01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5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49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73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397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21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445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69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93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3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77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01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25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349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73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97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921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445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96956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49356" y="3483590"/>
            <a:ext cx="4858603" cy="37872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15403" y="3483590"/>
            <a:ext cx="4844956" cy="37872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219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743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267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791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315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839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363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887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411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935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459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983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743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8267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791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1315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839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363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887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7411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8935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459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98359" y="3483590"/>
            <a:ext cx="4858603" cy="54591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50759" y="3483590"/>
            <a:ext cx="4858603" cy="37872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825087" y="982639"/>
            <a:ext cx="605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9487" y="5581934"/>
            <a:ext cx="432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7" presetClass="emph" presetSubtype="0" repeatCount="indefinite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0800000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indefinite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0800000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indefinite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0800000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0800000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7" presetClass="emph" presetSubtype="0" repeatCount="indefinite" fill="remove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7" presetClass="emph" presetSubtype="0" repeatCount="indefinite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indefinite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1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indefinite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0800000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indefinite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0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0800000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indefinite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0800000">
                                      <p:cBhvr>
                                        <p:cTn id="1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indefinite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0800000"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7" presetClass="emph" presetSubtype="0" repeatCount="indefinite" fill="remove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0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1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27" presetClass="emph" presetSubtype="0" repeatCount="indefinite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4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1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1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2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1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27" presetClass="emph" presetSubtype="0" repeatCount="indefinite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8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2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27" presetClass="emph" presetSubtype="0" repeatCount="indefinite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2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2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3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2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27" presetClass="emph" presetSubtype="0" repeatCount="indefinite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9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0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2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27" presetClass="emph" presetSubtype="0" repeatCount="indefinite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7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0800000">
                                      <p:cBhvr>
                                        <p:cTn id="2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27" presetClass="emph" presetSubtype="0" repeatCount="indefinite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3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4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0800000">
                                      <p:cBhvr>
                                        <p:cTn id="2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indefinite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0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1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0800000">
                                      <p:cBhvr>
                                        <p:cTn id="2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7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8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0800000">
                                      <p:cBhvr>
                                        <p:cTn id="2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27" presetClass="emph" presetSubtype="0" repeatCount="indefinite" fill="remove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1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2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8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0800000">
                                      <p:cBhvr>
                                        <p:cTn id="2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6" presetID="27" presetClass="emph" presetSubtype="0" repeatCount="indefinite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8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9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2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27" presetClass="emph" presetSubtype="0" repeatCount="indefinite" fill="remove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5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6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10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8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2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27" presetClass="emph" presetSubtype="0" repeatCount="indefinite" fill="remove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2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3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100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0800000">
                                      <p:cBhvr>
                                        <p:cTn id="2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27" presetClass="emph" presetSubtype="0" repeatCount="indefinite" fill="remove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9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2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27" presetClass="emph" presetSubtype="0" repeatCount="indefinite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7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8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0800000">
                                      <p:cBhvr>
                                        <p:cTn id="30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27" presetClass="emph" presetSubtype="0" repeatCount="indefinite" fill="remove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3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4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8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id="3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7" presetClass="emph" presetSubtype="0" repeatCount="indefinite" fill="remove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0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1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0800000">
                                      <p:cBhvr>
                                        <p:cTn id="3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27" presetClass="emph" presetSubtype="0" repeatCount="indefinite" fill="remove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7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8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10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8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0800000">
                                      <p:cBhvr>
                                        <p:cTn id="3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27" presetClass="emph" presetSubtype="0" repeatCount="indefinite" fill="remove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4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5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100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0800000">
                                      <p:cBhvr>
                                        <p:cTn id="3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1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2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mph" presetSubtype="0" repeatCount="indefinite" autoRev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0800000">
                                      <p:cBhvr>
                                        <p:cTn id="3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27" presetClass="emph" presetSubtype="0" repeatCount="indefinite" fill="remove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3" presetClass="path" presetSubtype="0" repeatCount="indefinite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3.7037E-7 L -0.35781 0.00926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463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35" presetClass="path" presetSubtype="0" repeatCount="indefinite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58333E-6 -1.48148E-6 L 0.43529 0.01042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18365" y="204716"/>
              <a:ext cx="11764370" cy="64553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8" y="791570"/>
            <a:ext cx="3521121" cy="3521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43168" y="4805048"/>
            <a:ext cx="64144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972" y="4805049"/>
            <a:ext cx="61414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7121" y="4805050"/>
            <a:ext cx="50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275" y="4805051"/>
            <a:ext cx="7096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25" y="827864"/>
            <a:ext cx="3029373" cy="344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908825" y="4926842"/>
            <a:ext cx="70662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652" y="4926842"/>
            <a:ext cx="63177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8470" y="4926842"/>
            <a:ext cx="8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7336" y="4926842"/>
            <a:ext cx="80521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1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1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1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 animBg="1"/>
      <p:bldP spid="16" grpId="0" animBg="1"/>
      <p:bldP spid="17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86603" y="286603"/>
              <a:ext cx="11614245" cy="62916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82" y="639064"/>
            <a:ext cx="3212101" cy="4239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6" y="975022"/>
            <a:ext cx="3903259" cy="39032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901486" y="5199287"/>
            <a:ext cx="70968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2791" y="5199288"/>
            <a:ext cx="58685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455" y="5199289"/>
            <a:ext cx="40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3385" y="5199287"/>
            <a:ext cx="71650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9540" y="5199287"/>
            <a:ext cx="55955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8405" y="5199287"/>
            <a:ext cx="54591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6673" y="5199287"/>
            <a:ext cx="36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1642" y="5199287"/>
            <a:ext cx="5936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8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9307" y="272955"/>
              <a:ext cx="11655189" cy="63189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928048"/>
            <a:ext cx="5201346" cy="352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06" y="928048"/>
            <a:ext cx="5063320" cy="3521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9980" y="5006646"/>
            <a:ext cx="655092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725" y="5006646"/>
            <a:ext cx="62779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821" y="5006647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555" y="5006647"/>
            <a:ext cx="66191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2777" y="5002481"/>
            <a:ext cx="573206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69756" y="5002481"/>
            <a:ext cx="53226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7703" y="5002482"/>
            <a:ext cx="46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9687" y="5002483"/>
            <a:ext cx="68766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9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716" y="204717"/>
              <a:ext cx="11778018" cy="64417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0" y="1078173"/>
            <a:ext cx="4567871" cy="3671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51378" y="5145206"/>
            <a:ext cx="88710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199" y="5145205"/>
            <a:ext cx="65509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0177" y="5145205"/>
            <a:ext cx="40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1495" y="5145204"/>
            <a:ext cx="9144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31" y="1296537"/>
            <a:ext cx="4900786" cy="3234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69790" y="5145204"/>
            <a:ext cx="70968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4188" y="5145203"/>
            <a:ext cx="61415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4813" y="5145203"/>
            <a:ext cx="43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8957" y="5145203"/>
            <a:ext cx="58685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21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45660" y="232012"/>
              <a:ext cx="11696131" cy="6414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078173"/>
            <a:ext cx="5186149" cy="3534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1078173"/>
            <a:ext cx="4911678" cy="3534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469" y="5044926"/>
            <a:ext cx="79157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9868" y="5044926"/>
            <a:ext cx="6414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142" y="5044925"/>
            <a:ext cx="696036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3007" y="5044925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6211" y="5044925"/>
            <a:ext cx="102358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7780" y="5044925"/>
            <a:ext cx="66874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2998" y="5044925"/>
            <a:ext cx="66874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8216" y="5044925"/>
            <a:ext cx="58685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1548" y="5044925"/>
            <a:ext cx="39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3811" y="5044925"/>
            <a:ext cx="10099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5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716" y="218364"/>
              <a:ext cx="11750723" cy="64144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513" y="352764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2172" y="1084438"/>
            <a:ext cx="698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খালি ঘরে সঠিক বর্ণ লিখি-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2091707"/>
            <a:ext cx="2074460" cy="1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4121623"/>
            <a:ext cx="2074460" cy="1528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12" y="1887577"/>
            <a:ext cx="1440976" cy="1430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12" y="4121623"/>
            <a:ext cx="1550157" cy="1528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015712"/>
            <a:ext cx="1984614" cy="1327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44" y="4121622"/>
            <a:ext cx="1952770" cy="1528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76818" y="3462234"/>
            <a:ext cx="60050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5512" y="3383573"/>
            <a:ext cx="63376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99793" y="3440273"/>
            <a:ext cx="62950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4304" y="5882185"/>
            <a:ext cx="62779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3995" y="5803446"/>
            <a:ext cx="568656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2689" y="5882185"/>
            <a:ext cx="68238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44304" y="3462233"/>
            <a:ext cx="627798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6201" y="3523196"/>
            <a:ext cx="62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34384" y="3383572"/>
            <a:ext cx="682104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53730" y="3428187"/>
            <a:ext cx="43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412689" y="3440273"/>
            <a:ext cx="682388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09658" y="5877474"/>
            <a:ext cx="682388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63568" y="5788193"/>
            <a:ext cx="682388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299793" y="5849104"/>
            <a:ext cx="682388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412689" y="3451840"/>
            <a:ext cx="68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4997" y="5906501"/>
            <a:ext cx="44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6362" y="5818364"/>
            <a:ext cx="63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376136" y="5855116"/>
            <a:ext cx="5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6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18363" y="218364"/>
              <a:ext cx="11750723" cy="6441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58101" y="518615"/>
            <a:ext cx="338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3140" y="1403641"/>
            <a:ext cx="844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ছবির সাথে দাগ টেনে শব্দ মিলাই-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" y="1988417"/>
            <a:ext cx="1849271" cy="1155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5" y="3563880"/>
            <a:ext cx="1849271" cy="1066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44" y="4806624"/>
            <a:ext cx="1849271" cy="1566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1738" y="3804840"/>
            <a:ext cx="11737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1738" y="5297676"/>
            <a:ext cx="117370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1738" y="2273926"/>
            <a:ext cx="117370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47915" y="2470245"/>
            <a:ext cx="5663823" cy="29615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91129" y="4097227"/>
            <a:ext cx="5549527" cy="15309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77482" y="2622645"/>
            <a:ext cx="5625156" cy="1439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62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2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2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2012" y="245660"/>
              <a:ext cx="11696131" cy="6400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0239" y="559558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426" y="1165843"/>
            <a:ext cx="644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ছবি দেখে খালি ঘরে শব্দ লিখি-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5" y="1996278"/>
            <a:ext cx="2371155" cy="1893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1" y="4258102"/>
            <a:ext cx="2360350" cy="18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26" y="1996278"/>
            <a:ext cx="1809465" cy="1893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42" y="4258102"/>
            <a:ext cx="1862749" cy="1897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176216" y="2145591"/>
            <a:ext cx="1323832" cy="13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28449" y="4532502"/>
            <a:ext cx="1323832" cy="13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764974" y="4532503"/>
            <a:ext cx="1323832" cy="13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64974" y="2145591"/>
            <a:ext cx="1323832" cy="13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67284" y="2524836"/>
            <a:ext cx="95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284" y="4913194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17457" y="2524836"/>
            <a:ext cx="84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7457" y="4913194"/>
            <a:ext cx="84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6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3899" y="300251"/>
              <a:ext cx="11546005" cy="62643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709685"/>
            <a:ext cx="10658902" cy="5500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3510" y="2813377"/>
            <a:ext cx="380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2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72955" y="245660"/>
                <a:ext cx="11655188" cy="635985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397" y="1473958"/>
              <a:ext cx="9717206" cy="458564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34770" y="764275"/>
            <a:ext cx="46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8" y="2252095"/>
            <a:ext cx="2490604" cy="3154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31809" y="2706092"/>
            <a:ext cx="4271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আলমগীর ভূঞা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বালুয়াকান্দি-১ সপ্রাবি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রায়পুরা-নরসিংদী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ফোনঃ ০১৭৩৮৩৮৩১৩১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F66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91069" y="177421"/>
                <a:ext cx="11791665" cy="650998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72" y="409433"/>
              <a:ext cx="11245755" cy="604595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610437" y="1050877"/>
            <a:ext cx="3548418" cy="4148919"/>
            <a:chOff x="1610437" y="1050877"/>
            <a:chExt cx="3548418" cy="41489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437" y="1050877"/>
              <a:ext cx="3548418" cy="41489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340" y="1050877"/>
              <a:ext cx="832515" cy="6687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7287904" y="1660141"/>
            <a:ext cx="304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9969" y="2538484"/>
            <a:ext cx="35211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শব্দ গঠন </a:t>
            </a:r>
          </a:p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২০/০৪/২০২১খ্রি.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87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1069" y="163773"/>
              <a:ext cx="11805313" cy="652363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7" y="1865626"/>
            <a:ext cx="9555682" cy="4043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7982" y="94169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এবার আমরা কিছু ছবি দেখি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18364" y="204715"/>
                <a:ext cx="11723427" cy="645539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63" y="491319"/>
              <a:ext cx="11068334" cy="593677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5" y="2371569"/>
            <a:ext cx="6573167" cy="278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0081" y="1096730"/>
            <a:ext cx="631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এই ছবিগুলো কিসের?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069" y="118054"/>
            <a:ext cx="545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13815" y="153537"/>
                <a:ext cx="11764370" cy="655092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8" y="545910"/>
              <a:ext cx="10863618" cy="581394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2279177"/>
            <a:ext cx="6933064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0251" y="259308"/>
              <a:ext cx="11586949" cy="63462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647312"/>
            <a:ext cx="10263116" cy="3829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973" y="5431808"/>
            <a:ext cx="1095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বর্ণগুলো দিয়ে কী তোমরা শব্দ বলতে পারো?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86602" y="245660"/>
              <a:ext cx="11614245" cy="634620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97291"/>
              </p:ext>
            </p:extLst>
          </p:nvPr>
        </p:nvGraphicFramePr>
        <p:xfrm>
          <a:off x="2168478" y="474006"/>
          <a:ext cx="8128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69"/>
                <a:gridCol w="6311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বর্ণমালা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গঠন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অজ, অলি, অজগর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আতা, আম, আমড়া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ইট, ইলিশ,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ইঁদুর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ঈশা,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ঈদ, ঈগল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কলা,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কলম, কলস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খেজুর,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খরগোশ, খাতা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গরু, গোলাপ,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ঘড়ি,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ঘণ্টা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4524" y="5581934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আমরা শিখব বর্ণ দিয়ে “শব্দ গঠন”।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70764" y="337782"/>
                <a:ext cx="11450471" cy="618243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066" y="669664"/>
              <a:ext cx="4722125" cy="1350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469641" y="1193886"/>
            <a:ext cx="29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6443"/>
            <a:ext cx="10385946" cy="4120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6221" y="2779025"/>
            <a:ext cx="794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0687" y="3232294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বর্ণ ব্যবহার করে শব্দ তৈরি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0687" y="3783842"/>
            <a:ext cx="546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শব্দের সাথে ছবি দাগ টেনে মিলাতে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0687" y="4354906"/>
            <a:ext cx="599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বর্ণগুলো সঠিকভাবে উচ্চারণ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0687" y="4906454"/>
            <a:ext cx="792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দুই বা ততোধিক বর্ণ দিয়ে শব্দ গঠন করে লিখতে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7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243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55</cp:revision>
  <dcterms:created xsi:type="dcterms:W3CDTF">2021-04-17T21:53:08Z</dcterms:created>
  <dcterms:modified xsi:type="dcterms:W3CDTF">2021-05-01T09:37:11Z</dcterms:modified>
</cp:coreProperties>
</file>