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75" r:id="rId6"/>
    <p:sldId id="257" r:id="rId7"/>
    <p:sldId id="270" r:id="rId8"/>
    <p:sldId id="258" r:id="rId9"/>
    <p:sldId id="259" r:id="rId10"/>
    <p:sldId id="260" r:id="rId11"/>
    <p:sldId id="271" r:id="rId12"/>
    <p:sldId id="272" r:id="rId13"/>
    <p:sldId id="273" r:id="rId14"/>
    <p:sldId id="267" r:id="rId15"/>
    <p:sldId id="274" r:id="rId16"/>
    <p:sldId id="266" r:id="rId17"/>
    <p:sldId id="262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093C71"/>
    <a:srgbClr val="AC0000"/>
    <a:srgbClr val="49A61A"/>
    <a:srgbClr val="FF6B00"/>
    <a:srgbClr val="F7ACB6"/>
    <a:srgbClr val="F8ACB6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5065" autoAdjust="0"/>
  </p:normalViewPr>
  <p:slideViewPr>
    <p:cSldViewPr snapToGrid="0">
      <p:cViewPr varScale="1">
        <p:scale>
          <a:sx n="72" d="100"/>
          <a:sy n="72" d="100"/>
        </p:scale>
        <p:origin x="702" y="54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670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0DED-5A59-40D6-AB11-EF9D90368561}" type="datetimeFigureOut">
              <a:rPr lang="en-US" smtClean="0"/>
              <a:t>5/17/2021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4E255-5998-4D2A-90B0-7420F77CD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D28DB0-09F6-4366-A211-0FA9A757C8BD}" type="datetimeFigureOut">
              <a:rPr lang="en-US" noProof="0" smtClean="0"/>
              <a:t>5/17/2021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CE8F5-1341-475C-BF40-2E24D91E8058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prstGeom prst="rect">
            <a:avLst/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prstGeom prst="rect">
            <a:avLst/>
          </a:prstGeo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8664" y="1620001"/>
            <a:ext cx="5183188" cy="3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9175" y="1681163"/>
            <a:ext cx="5157787" cy="2988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 smtClean="0"/>
              <a:t>Click to edit Master subtitle style</a:t>
            </a:r>
            <a:endParaRPr lang="en-US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prstGeom prst="rect">
            <a:avLst/>
          </a:prstGeo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>
              <a:lnSpc>
                <a:spcPts val="5000"/>
              </a:lnSpc>
            </a:pPr>
            <a:r>
              <a:rPr lang="en-US" noProof="0"/>
              <a:t>Click to edit the title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eft Header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A</a:t>
            </a:r>
          </a:p>
        </p:txBody>
      </p:sp>
      <p:sp>
        <p:nvSpPr>
          <p:cNvPr id="15" name="Right Header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US" noProof="0"/>
              <a:t>Compare B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ption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ption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/>
            <a:r>
              <a:rPr lang="en-US" noProof="0"/>
              <a:t>Place your Image Caption Here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 noProof="0"/>
              <a:t>Insert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058DB212-BFA2-403F-85EF-DFD3FF6D973A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Name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prstGeom prst="rect">
            <a:avLst/>
          </a:prstGeo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/>
            <a:r>
              <a:rPr lang="en-US" noProof="0"/>
              <a:t>Contact Number or Email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subtitle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prstGeom prst="rect">
            <a:avLst/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ts val="5000"/>
              </a:lnSpc>
            </a:pPr>
            <a:r>
              <a:rPr lang="en-US" noProof="0" smtClean="0"/>
              <a:t>Click to edit Master title style</a:t>
            </a:r>
            <a:endParaRPr lang="en-US" noProof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Star: 4 Point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Star: 4 Point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Star: 4 Point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982817" y="6382650"/>
            <a:ext cx="2279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Kazi</a:t>
            </a:r>
            <a:r>
              <a:rPr lang="en-US" baseline="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 Emdadul Haque</a:t>
            </a:r>
            <a:endParaRPr lang="en-US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pngall.com/sofa-png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hyperlink" Target="https://www.mtctutorials.com/downloads/news-studio-desk-transparent-png-images-free-psd-and-ae-templates-download-mtc-tutorials/attachment/news-studio-desk-free-png-download-studio-desk-vectors-psdpng-by-mtc-tutorials/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://pngimg.com/download/51106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hyperlink" Target="http://pngimg.com/download/51106" TargetMode="Externa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http://www.pngall.com/sofa-png" TargetMode="External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hyperlink" Target="https://www.mtctutorials.com/downloads/news-studio-desk-transparent-png-images-free-psd-and-ae-templates-download-mtc-tutorials/attachment/news-studio-desk-free-png-download-studio-desk-vectors-psdpng-by-mtc-tutorials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a Creatività di Anna!!!: Thermal Curtai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55785"/>
          </a:xfrm>
          <a:prstGeom prst="rect">
            <a:avLst/>
          </a:prstGeom>
        </p:spPr>
      </p:pic>
      <p:sp>
        <p:nvSpPr>
          <p:cNvPr id="64" name="Rectangle 63"/>
          <p:cNvSpPr/>
          <p:nvPr/>
        </p:nvSpPr>
        <p:spPr>
          <a:xfrm>
            <a:off x="2720495" y="467198"/>
            <a:ext cx="60847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spc="50" dirty="0" smtClean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Rosewood Std Regular" panose="04090804040204020202" pitchFamily="82" charset="0"/>
              </a:rPr>
              <a:t>Welcome</a:t>
            </a:r>
            <a:endParaRPr lang="en-US" sz="9600" b="1" cap="none" spc="50" dirty="0">
              <a:ln w="952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Rosewood Std Regular" panose="04090804040204020202" pitchFamily="82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2720495" y="467198"/>
            <a:ext cx="60847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dirty="0" smtClean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sewood Std Regular" panose="04090804040204020202" pitchFamily="82" charset="0"/>
              </a:rPr>
              <a:t>Welcome</a:t>
            </a:r>
            <a:endParaRPr lang="en-US" sz="9600" dirty="0">
              <a:ln w="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sewood Std Regular" panose="04090804040204020202" pitchFamily="8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720495" y="467198"/>
            <a:ext cx="60847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sewood Std Regular" panose="04090804040204020202" pitchFamily="82" charset="0"/>
              </a:rPr>
              <a:t>Welcome</a:t>
            </a:r>
            <a:endParaRPr lang="en-US" sz="96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Rosewood Std Regular" panose="04090804040204020202" pitchFamily="82" charset="0"/>
            </a:endParaRPr>
          </a:p>
        </p:txBody>
      </p:sp>
      <p:sp>
        <p:nvSpPr>
          <p:cNvPr id="67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 txBox="1">
            <a:spLocks/>
          </p:cNvSpPr>
          <p:nvPr/>
        </p:nvSpPr>
        <p:spPr>
          <a:xfrm>
            <a:off x="3631344" y="5171308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noProof="1" smtClean="0">
                <a:latin typeface="Footlight MT Light" panose="0204060206030A020304" pitchFamily="18" charset="0"/>
              </a:rPr>
              <a:t>An Online School for the Meritorious Students</a:t>
            </a:r>
            <a:endParaRPr lang="en-US" sz="2800" noProof="1">
              <a:latin typeface="Footlight MT Light" panose="0204060206030A020304" pitchFamily="18" charset="0"/>
            </a:endParaRPr>
          </a:p>
        </p:txBody>
      </p:sp>
      <p:sp>
        <p:nvSpPr>
          <p:cNvPr id="68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 txBox="1">
            <a:spLocks/>
          </p:cNvSpPr>
          <p:nvPr/>
        </p:nvSpPr>
        <p:spPr>
          <a:xfrm>
            <a:off x="3053589" y="3773684"/>
            <a:ext cx="6249625" cy="1610345"/>
          </a:xfrm>
          <a:prstGeom prst="rect">
            <a:avLst/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600" kern="1200" spc="-3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en-US" dirty="0" smtClean="0"/>
              <a:t>E. Haque Sir Digital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  <p:bldP spid="6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ight Triangle 26">
            <a:extLst>
              <a:ext uri="{FF2B5EF4-FFF2-40B4-BE49-F238E27FC236}">
                <a16:creationId xmlns:a16="http://schemas.microsoft.com/office/drawing/2014/main" id="{AF597EB5-DF9A-43D8-B651-D9F3E33BD583}"/>
              </a:ext>
            </a:extLst>
          </p:cNvPr>
          <p:cNvSpPr/>
          <p:nvPr/>
        </p:nvSpPr>
        <p:spPr>
          <a:xfrm flipH="1" flipV="1">
            <a:off x="1781024" y="6081482"/>
            <a:ext cx="2540000" cy="820060"/>
          </a:xfrm>
          <a:prstGeom prst="rtTriangle">
            <a:avLst/>
          </a:prstGeom>
          <a:gradFill flip="none" rotWithShape="1">
            <a:gsLst>
              <a:gs pos="1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id="{FD3F8298-B54A-4E10-A05C-42762151B99D}"/>
              </a:ext>
            </a:extLst>
          </p:cNvPr>
          <p:cNvSpPr/>
          <p:nvPr/>
        </p:nvSpPr>
        <p:spPr>
          <a:xfrm flipV="1">
            <a:off x="4321024" y="6081482"/>
            <a:ext cx="2540000" cy="791035"/>
          </a:xfrm>
          <a:prstGeom prst="rtTriangle">
            <a:avLst/>
          </a:prstGeom>
          <a:gradFill flip="none" rotWithShape="1">
            <a:gsLst>
              <a:gs pos="4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Right Triangle 75">
            <a:extLst>
              <a:ext uri="{FF2B5EF4-FFF2-40B4-BE49-F238E27FC236}">
                <a16:creationId xmlns:a16="http://schemas.microsoft.com/office/drawing/2014/main" id="{A491F66D-9965-4A3B-AE22-12BCDEC16683}"/>
              </a:ext>
            </a:extLst>
          </p:cNvPr>
          <p:cNvSpPr/>
          <p:nvPr/>
        </p:nvSpPr>
        <p:spPr>
          <a:xfrm flipH="1" flipV="1">
            <a:off x="6778641" y="2170732"/>
            <a:ext cx="2540000" cy="841826"/>
          </a:xfrm>
          <a:prstGeom prst="rtTriangle">
            <a:avLst/>
          </a:prstGeom>
          <a:gradFill flip="none" rotWithShape="1">
            <a:gsLst>
              <a:gs pos="1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ight Triangle 76">
            <a:extLst>
              <a:ext uri="{FF2B5EF4-FFF2-40B4-BE49-F238E27FC236}">
                <a16:creationId xmlns:a16="http://schemas.microsoft.com/office/drawing/2014/main" id="{3CA453EA-7892-4EAF-BA97-AA8C989860E2}"/>
              </a:ext>
            </a:extLst>
          </p:cNvPr>
          <p:cNvSpPr/>
          <p:nvPr/>
        </p:nvSpPr>
        <p:spPr>
          <a:xfrm flipV="1">
            <a:off x="9318641" y="2170732"/>
            <a:ext cx="2540000" cy="812800"/>
          </a:xfrm>
          <a:prstGeom prst="rtTriangle">
            <a:avLst/>
          </a:prstGeom>
          <a:gradFill flip="none" rotWithShape="1">
            <a:gsLst>
              <a:gs pos="9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AD798C3-0529-44EF-8593-DD4BFBB76CDD}"/>
              </a:ext>
            </a:extLst>
          </p:cNvPr>
          <p:cNvGrpSpPr/>
          <p:nvPr/>
        </p:nvGrpSpPr>
        <p:grpSpPr>
          <a:xfrm>
            <a:off x="6778641" y="893475"/>
            <a:ext cx="5080000" cy="1277257"/>
            <a:chOff x="3556000" y="609600"/>
            <a:chExt cx="5080000" cy="1277257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E20EE3C4-A81C-4E55-B812-C87CFB13D206}"/>
                </a:ext>
              </a:extLst>
            </p:cNvPr>
            <p:cNvSpPr/>
            <p:nvPr/>
          </p:nvSpPr>
          <p:spPr>
            <a:xfrm>
              <a:off x="3556000" y="609600"/>
              <a:ext cx="5080000" cy="1277257"/>
            </a:xfrm>
            <a:prstGeom prst="rect">
              <a:avLst/>
            </a:prstGeom>
            <a:solidFill>
              <a:srgbClr val="99CC00"/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D6F3E7F-8E63-4E11-891D-A748B86EE4DA}"/>
                </a:ext>
              </a:extLst>
            </p:cNvPr>
            <p:cNvSpPr txBox="1"/>
            <p:nvPr/>
          </p:nvSpPr>
          <p:spPr>
            <a:xfrm>
              <a:off x="4397829" y="661778"/>
              <a:ext cx="3410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Footlight MT Light" panose="0204060206030A020304" pitchFamily="18" charset="0"/>
                </a:rPr>
                <a:t>Double Sentence</a:t>
              </a:r>
              <a:endParaRPr lang="en-US" sz="2800" dirty="0">
                <a:solidFill>
                  <a:schemeClr val="bg1"/>
                </a:solidFill>
                <a:latin typeface="Footlight MT Light" panose="0204060206030A020304" pitchFamily="18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A9553821-F74C-450A-B7BF-CF147C7723DC}"/>
                </a:ext>
              </a:extLst>
            </p:cNvPr>
            <p:cNvSpPr txBox="1"/>
            <p:nvPr/>
          </p:nvSpPr>
          <p:spPr>
            <a:xfrm>
              <a:off x="4477657" y="1091961"/>
              <a:ext cx="3556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Footlight MT Light" panose="0204060206030A020304" pitchFamily="18" charset="0"/>
                </a:rPr>
                <a:t>I saw a beautiful girl and she is very meritorious. </a:t>
              </a:r>
              <a:endParaRPr lang="en-US" sz="2000" dirty="0">
                <a:solidFill>
                  <a:schemeClr val="bg1"/>
                </a:solidFill>
                <a:latin typeface="Footlight MT Light" panose="0204060206030A020304" pitchFamily="18" charset="0"/>
              </a:endParaRPr>
            </a:p>
          </p:txBody>
        </p:sp>
      </p:grpSp>
      <p:sp>
        <p:nvSpPr>
          <p:cNvPr id="82" name="Right Triangle 81">
            <a:extLst>
              <a:ext uri="{FF2B5EF4-FFF2-40B4-BE49-F238E27FC236}">
                <a16:creationId xmlns:a16="http://schemas.microsoft.com/office/drawing/2014/main" id="{28E09140-A334-4AE4-BC07-F432EC8C4773}"/>
              </a:ext>
            </a:extLst>
          </p:cNvPr>
          <p:cNvSpPr/>
          <p:nvPr/>
        </p:nvSpPr>
        <p:spPr>
          <a:xfrm flipH="1" flipV="1">
            <a:off x="6778407" y="4289815"/>
            <a:ext cx="2540000" cy="783768"/>
          </a:xfrm>
          <a:prstGeom prst="rtTriangle">
            <a:avLst/>
          </a:prstGeom>
          <a:gradFill flip="none" rotWithShape="1">
            <a:gsLst>
              <a:gs pos="9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Triangle 82">
            <a:extLst>
              <a:ext uri="{FF2B5EF4-FFF2-40B4-BE49-F238E27FC236}">
                <a16:creationId xmlns:a16="http://schemas.microsoft.com/office/drawing/2014/main" id="{3E433DE7-BA93-4E67-ADBD-B0931B4F6CC1}"/>
              </a:ext>
            </a:extLst>
          </p:cNvPr>
          <p:cNvSpPr/>
          <p:nvPr/>
        </p:nvSpPr>
        <p:spPr>
          <a:xfrm flipV="1">
            <a:off x="9318407" y="4289815"/>
            <a:ext cx="2540000" cy="754743"/>
          </a:xfrm>
          <a:prstGeom prst="rtTriangle">
            <a:avLst/>
          </a:prstGeom>
          <a:gradFill flip="none" rotWithShape="1">
            <a:gsLst>
              <a:gs pos="8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6891C21-2D3F-442B-9A6D-CBB41AD4054A}"/>
              </a:ext>
            </a:extLst>
          </p:cNvPr>
          <p:cNvGrpSpPr/>
          <p:nvPr/>
        </p:nvGrpSpPr>
        <p:grpSpPr>
          <a:xfrm>
            <a:off x="6778407" y="3012558"/>
            <a:ext cx="5080000" cy="1277257"/>
            <a:chOff x="3555766" y="2728683"/>
            <a:chExt cx="5080000" cy="1277257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D84331F-4D41-4AAC-88AA-D1465868C125}"/>
                </a:ext>
              </a:extLst>
            </p:cNvPr>
            <p:cNvSpPr/>
            <p:nvPr/>
          </p:nvSpPr>
          <p:spPr>
            <a:xfrm>
              <a:off x="3555766" y="2728683"/>
              <a:ext cx="5080000" cy="1277257"/>
            </a:xfrm>
            <a:prstGeom prst="rect">
              <a:avLst/>
            </a:prstGeom>
            <a:solidFill>
              <a:srgbClr val="FF5050"/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6F676000-0138-40E4-B5D6-B6DF09B7F0CE}"/>
                </a:ext>
              </a:extLst>
            </p:cNvPr>
            <p:cNvSpPr txBox="1"/>
            <p:nvPr/>
          </p:nvSpPr>
          <p:spPr>
            <a:xfrm>
              <a:off x="4397595" y="2753151"/>
              <a:ext cx="3410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Footlight MT Light" panose="0204060206030A020304" pitchFamily="18" charset="0"/>
                </a:rPr>
                <a:t>Multiple Sentence</a:t>
              </a:r>
              <a:endParaRPr lang="en-US" sz="2800" dirty="0">
                <a:solidFill>
                  <a:schemeClr val="bg1"/>
                </a:solidFill>
                <a:latin typeface="Footlight MT Light" panose="0204060206030A020304" pitchFamily="18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FA96347-FB62-47A9-8EE1-71D68ED2E353}"/>
                </a:ext>
              </a:extLst>
            </p:cNvPr>
            <p:cNvSpPr txBox="1"/>
            <p:nvPr/>
          </p:nvSpPr>
          <p:spPr>
            <a:xfrm>
              <a:off x="3714997" y="3183334"/>
              <a:ext cx="4774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Footlight MT Light" panose="0204060206030A020304" pitchFamily="18" charset="0"/>
                </a:rPr>
                <a:t>The girl loved a smart boy and the boy also loved her but he couldn’t marry her. </a:t>
              </a:r>
              <a:endParaRPr lang="en-US" sz="2000" dirty="0">
                <a:solidFill>
                  <a:schemeClr val="bg1"/>
                </a:solidFill>
                <a:latin typeface="Footlight MT Light" panose="0204060206030A020304" pitchFamily="18" charset="0"/>
              </a:endParaRPr>
            </a:p>
          </p:txBody>
        </p:sp>
      </p:grpSp>
      <p:sp>
        <p:nvSpPr>
          <p:cNvPr id="88" name="Right Triangle 87">
            <a:extLst>
              <a:ext uri="{FF2B5EF4-FFF2-40B4-BE49-F238E27FC236}">
                <a16:creationId xmlns:a16="http://schemas.microsoft.com/office/drawing/2014/main" id="{AF597EB5-DF9A-43D8-B651-D9F3E33BD583}"/>
              </a:ext>
            </a:extLst>
          </p:cNvPr>
          <p:cNvSpPr/>
          <p:nvPr/>
        </p:nvSpPr>
        <p:spPr>
          <a:xfrm flipH="1" flipV="1">
            <a:off x="1781024" y="6125023"/>
            <a:ext cx="2540000" cy="820060"/>
          </a:xfrm>
          <a:prstGeom prst="rtTriangle">
            <a:avLst/>
          </a:prstGeom>
          <a:gradFill flip="none" rotWithShape="1">
            <a:gsLst>
              <a:gs pos="1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ight Triangle 88">
            <a:extLst>
              <a:ext uri="{FF2B5EF4-FFF2-40B4-BE49-F238E27FC236}">
                <a16:creationId xmlns:a16="http://schemas.microsoft.com/office/drawing/2014/main" id="{FD3F8298-B54A-4E10-A05C-42762151B99D}"/>
              </a:ext>
            </a:extLst>
          </p:cNvPr>
          <p:cNvSpPr/>
          <p:nvPr/>
        </p:nvSpPr>
        <p:spPr>
          <a:xfrm flipV="1">
            <a:off x="4321024" y="6125023"/>
            <a:ext cx="2540000" cy="791035"/>
          </a:xfrm>
          <a:prstGeom prst="rtTriangle">
            <a:avLst/>
          </a:prstGeom>
          <a:gradFill flip="none" rotWithShape="1">
            <a:gsLst>
              <a:gs pos="4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8608BBE-C2E6-4734-986C-78B6EE0FA034}"/>
              </a:ext>
            </a:extLst>
          </p:cNvPr>
          <p:cNvGrpSpPr/>
          <p:nvPr/>
        </p:nvGrpSpPr>
        <p:grpSpPr>
          <a:xfrm>
            <a:off x="6792687" y="5131641"/>
            <a:ext cx="5080000" cy="1277257"/>
            <a:chOff x="3570046" y="4847766"/>
            <a:chExt cx="5080000" cy="127725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A3017E9C-70F9-490A-8B8E-55CEAD4764A9}"/>
                </a:ext>
              </a:extLst>
            </p:cNvPr>
            <p:cNvSpPr/>
            <p:nvPr/>
          </p:nvSpPr>
          <p:spPr>
            <a:xfrm>
              <a:off x="3570046" y="4847766"/>
              <a:ext cx="5080000" cy="1277257"/>
            </a:xfrm>
            <a:prstGeom prst="rect">
              <a:avLst/>
            </a:prstGeom>
            <a:solidFill>
              <a:srgbClr val="29AAE3"/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9F5A436-1452-41A5-BFC0-BE4B79213428}"/>
                </a:ext>
              </a:extLst>
            </p:cNvPr>
            <p:cNvSpPr txBox="1"/>
            <p:nvPr/>
          </p:nvSpPr>
          <p:spPr>
            <a:xfrm>
              <a:off x="4411875" y="4858379"/>
              <a:ext cx="34108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bg1"/>
                  </a:solidFill>
                  <a:latin typeface="Footlight MT Light" panose="0204060206030A020304" pitchFamily="18" charset="0"/>
                </a:rPr>
                <a:t>Contracted Sentence</a:t>
              </a:r>
              <a:endParaRPr lang="en-US" sz="2800" dirty="0">
                <a:solidFill>
                  <a:schemeClr val="bg1"/>
                </a:solidFill>
                <a:latin typeface="Footlight MT Light" panose="0204060206030A020304" pitchFamily="18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F88F4EB7-604B-454F-8119-7B4DE8DF74FB}"/>
                </a:ext>
              </a:extLst>
            </p:cNvPr>
            <p:cNvSpPr txBox="1"/>
            <p:nvPr/>
          </p:nvSpPr>
          <p:spPr>
            <a:xfrm>
              <a:off x="4306038" y="5330127"/>
              <a:ext cx="40246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Footlight MT Light" panose="0204060206030A020304" pitchFamily="18" charset="0"/>
                </a:rPr>
                <a:t>The girl got 1</a:t>
              </a:r>
              <a:r>
                <a:rPr lang="en-US" sz="2000" baseline="30000" dirty="0" smtClean="0">
                  <a:solidFill>
                    <a:schemeClr val="bg1"/>
                  </a:solidFill>
                  <a:latin typeface="Footlight MT Light" panose="0204060206030A020304" pitchFamily="18" charset="0"/>
                </a:rPr>
                <a:t>st</a:t>
              </a:r>
              <a:r>
                <a:rPr lang="en-US" sz="2000" dirty="0" smtClean="0">
                  <a:solidFill>
                    <a:schemeClr val="bg1"/>
                  </a:solidFill>
                  <a:latin typeface="Footlight MT Light" panose="0204060206030A020304" pitchFamily="18" charset="0"/>
                </a:rPr>
                <a:t> class in M.A. and was married a smart boy. </a:t>
              </a:r>
              <a:endParaRPr lang="en-US" sz="2000" dirty="0">
                <a:solidFill>
                  <a:schemeClr val="bg1"/>
                </a:solidFill>
                <a:latin typeface="Footlight MT Light" panose="0204060206030A020304" pitchFamily="18" charset="0"/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9C84E0C-4674-4146-9D14-A90B5D54F346}"/>
              </a:ext>
            </a:extLst>
          </p:cNvPr>
          <p:cNvGrpSpPr/>
          <p:nvPr/>
        </p:nvGrpSpPr>
        <p:grpSpPr>
          <a:xfrm>
            <a:off x="4993387" y="959573"/>
            <a:ext cx="1567542" cy="1853810"/>
            <a:chOff x="1770746" y="675698"/>
            <a:chExt cx="1567542" cy="1853810"/>
          </a:xfrm>
        </p:grpSpPr>
        <p:sp>
          <p:nvSpPr>
            <p:cNvPr id="95" name="Freeform: Shape 35">
              <a:extLst>
                <a:ext uri="{FF2B5EF4-FFF2-40B4-BE49-F238E27FC236}">
                  <a16:creationId xmlns:a16="http://schemas.microsoft.com/office/drawing/2014/main" id="{90950655-D97F-4AF0-85D4-166A316C4948}"/>
                </a:ext>
              </a:extLst>
            </p:cNvPr>
            <p:cNvSpPr/>
            <p:nvPr/>
          </p:nvSpPr>
          <p:spPr>
            <a:xfrm>
              <a:off x="1770746" y="961964"/>
              <a:ext cx="1567542" cy="1567544"/>
            </a:xfrm>
            <a:custGeom>
              <a:avLst/>
              <a:gdLst>
                <a:gd name="connsiteX0" fmla="*/ 0 w 1480457"/>
                <a:gd name="connsiteY0" fmla="*/ 0 h 1509486"/>
                <a:gd name="connsiteX1" fmla="*/ 29028 w 1480457"/>
                <a:gd name="connsiteY1" fmla="*/ 595086 h 1509486"/>
                <a:gd name="connsiteX2" fmla="*/ 1393371 w 1480457"/>
                <a:gd name="connsiteY2" fmla="*/ 1509486 h 1509486"/>
                <a:gd name="connsiteX3" fmla="*/ 1480457 w 1480457"/>
                <a:gd name="connsiteY3" fmla="*/ 406400 h 1509486"/>
                <a:gd name="connsiteX4" fmla="*/ 0 w 1480457"/>
                <a:gd name="connsiteY4" fmla="*/ 0 h 1509486"/>
                <a:gd name="connsiteX0" fmla="*/ 0 w 1538514"/>
                <a:gd name="connsiteY0" fmla="*/ 217715 h 1727201"/>
                <a:gd name="connsiteX1" fmla="*/ 29028 w 1538514"/>
                <a:gd name="connsiteY1" fmla="*/ 812801 h 1727201"/>
                <a:gd name="connsiteX2" fmla="*/ 1393371 w 1538514"/>
                <a:gd name="connsiteY2" fmla="*/ 1727201 h 1727201"/>
                <a:gd name="connsiteX3" fmla="*/ 1538514 w 1538514"/>
                <a:gd name="connsiteY3" fmla="*/ 0 h 1727201"/>
                <a:gd name="connsiteX4" fmla="*/ 0 w 1538514"/>
                <a:gd name="connsiteY4" fmla="*/ 217715 h 1727201"/>
                <a:gd name="connsiteX0" fmla="*/ 0 w 1567542"/>
                <a:gd name="connsiteY0" fmla="*/ 217715 h 1567544"/>
                <a:gd name="connsiteX1" fmla="*/ 29028 w 1567542"/>
                <a:gd name="connsiteY1" fmla="*/ 812801 h 1567544"/>
                <a:gd name="connsiteX2" fmla="*/ 1567542 w 1567542"/>
                <a:gd name="connsiteY2" fmla="*/ 1567544 h 1567544"/>
                <a:gd name="connsiteX3" fmla="*/ 1538514 w 1567542"/>
                <a:gd name="connsiteY3" fmla="*/ 0 h 1567544"/>
                <a:gd name="connsiteX4" fmla="*/ 0 w 1567542"/>
                <a:gd name="connsiteY4" fmla="*/ 217715 h 156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7542" h="1567544">
                  <a:moveTo>
                    <a:pt x="0" y="217715"/>
                  </a:moveTo>
                  <a:lnTo>
                    <a:pt x="29028" y="812801"/>
                  </a:lnTo>
                  <a:lnTo>
                    <a:pt x="1567542" y="1567544"/>
                  </a:lnTo>
                  <a:lnTo>
                    <a:pt x="1538514" y="0"/>
                  </a:lnTo>
                  <a:lnTo>
                    <a:pt x="0" y="217715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6" name="Freeform: Shape 36">
              <a:extLst>
                <a:ext uri="{FF2B5EF4-FFF2-40B4-BE49-F238E27FC236}">
                  <a16:creationId xmlns:a16="http://schemas.microsoft.com/office/drawing/2014/main" id="{D82E74AE-B15C-4D0F-A129-2DB311B6F68A}"/>
                </a:ext>
              </a:extLst>
            </p:cNvPr>
            <p:cNvSpPr/>
            <p:nvPr/>
          </p:nvSpPr>
          <p:spPr>
            <a:xfrm rot="5400000">
              <a:off x="2081183" y="493880"/>
              <a:ext cx="1026495" cy="1390132"/>
            </a:xfrm>
            <a:custGeom>
              <a:avLst/>
              <a:gdLst>
                <a:gd name="connsiteX0" fmla="*/ 0 w 943428"/>
                <a:gd name="connsiteY0" fmla="*/ 1232891 h 1390132"/>
                <a:gd name="connsiteX1" fmla="*/ 0 w 943428"/>
                <a:gd name="connsiteY1" fmla="*/ 444289 h 1390132"/>
                <a:gd name="connsiteX2" fmla="*/ 157241 w 943428"/>
                <a:gd name="connsiteY2" fmla="*/ 287048 h 1390132"/>
                <a:gd name="connsiteX3" fmla="*/ 295431 w 943428"/>
                <a:gd name="connsiteY3" fmla="*/ 287048 h 1390132"/>
                <a:gd name="connsiteX4" fmla="*/ 472945 w 943428"/>
                <a:gd name="connsiteY4" fmla="*/ 0 h 1390132"/>
                <a:gd name="connsiteX5" fmla="*/ 650458 w 943428"/>
                <a:gd name="connsiteY5" fmla="*/ 287048 h 1390132"/>
                <a:gd name="connsiteX6" fmla="*/ 786187 w 943428"/>
                <a:gd name="connsiteY6" fmla="*/ 287048 h 1390132"/>
                <a:gd name="connsiteX7" fmla="*/ 943428 w 943428"/>
                <a:gd name="connsiteY7" fmla="*/ 444289 h 1390132"/>
                <a:gd name="connsiteX8" fmla="*/ 943428 w 943428"/>
                <a:gd name="connsiteY8" fmla="*/ 1232891 h 1390132"/>
                <a:gd name="connsiteX9" fmla="*/ 786187 w 943428"/>
                <a:gd name="connsiteY9" fmla="*/ 1390132 h 1390132"/>
                <a:gd name="connsiteX10" fmla="*/ 157241 w 943428"/>
                <a:gd name="connsiteY10" fmla="*/ 1390132 h 1390132"/>
                <a:gd name="connsiteX11" fmla="*/ 0 w 943428"/>
                <a:gd name="connsiteY11" fmla="*/ 1232891 h 139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3428" h="1390132">
                  <a:moveTo>
                    <a:pt x="0" y="1232891"/>
                  </a:moveTo>
                  <a:lnTo>
                    <a:pt x="0" y="444289"/>
                  </a:lnTo>
                  <a:cubicBezTo>
                    <a:pt x="0" y="357447"/>
                    <a:pt x="70399" y="287048"/>
                    <a:pt x="157241" y="287048"/>
                  </a:cubicBezTo>
                  <a:lnTo>
                    <a:pt x="295431" y="287048"/>
                  </a:lnTo>
                  <a:lnTo>
                    <a:pt x="472945" y="0"/>
                  </a:lnTo>
                  <a:lnTo>
                    <a:pt x="650458" y="287048"/>
                  </a:lnTo>
                  <a:lnTo>
                    <a:pt x="786187" y="287048"/>
                  </a:lnTo>
                  <a:cubicBezTo>
                    <a:pt x="873029" y="287048"/>
                    <a:pt x="943428" y="357447"/>
                    <a:pt x="943428" y="444289"/>
                  </a:cubicBezTo>
                  <a:lnTo>
                    <a:pt x="943428" y="1232891"/>
                  </a:lnTo>
                  <a:cubicBezTo>
                    <a:pt x="943428" y="1319733"/>
                    <a:pt x="873029" y="1390132"/>
                    <a:pt x="786187" y="1390132"/>
                  </a:cubicBezTo>
                  <a:lnTo>
                    <a:pt x="157241" y="1390132"/>
                  </a:lnTo>
                  <a:cubicBezTo>
                    <a:pt x="70399" y="1390132"/>
                    <a:pt x="0" y="1319733"/>
                    <a:pt x="0" y="1232891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D42F3DC5-46DE-4E16-B065-B372232A3C29}"/>
                </a:ext>
              </a:extLst>
            </p:cNvPr>
            <p:cNvSpPr txBox="1"/>
            <p:nvPr/>
          </p:nvSpPr>
          <p:spPr>
            <a:xfrm>
              <a:off x="2133601" y="817694"/>
              <a:ext cx="7620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99CC00"/>
                  </a:solidFill>
                  <a:latin typeface="Helvetica" panose="020B0604020202020204" pitchFamily="34" charset="0"/>
                </a:rPr>
                <a:t>01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8C8F5AF-1C27-4B32-AF0F-9D1E5B6135A5}"/>
              </a:ext>
            </a:extLst>
          </p:cNvPr>
          <p:cNvGrpSpPr/>
          <p:nvPr/>
        </p:nvGrpSpPr>
        <p:grpSpPr>
          <a:xfrm>
            <a:off x="5000641" y="3099649"/>
            <a:ext cx="1567542" cy="1853810"/>
            <a:chOff x="1770746" y="675698"/>
            <a:chExt cx="1567542" cy="1853810"/>
          </a:xfrm>
        </p:grpSpPr>
        <p:sp>
          <p:nvSpPr>
            <p:cNvPr id="99" name="Freeform: Shape 42">
              <a:extLst>
                <a:ext uri="{FF2B5EF4-FFF2-40B4-BE49-F238E27FC236}">
                  <a16:creationId xmlns:a16="http://schemas.microsoft.com/office/drawing/2014/main" id="{68F798C1-00A7-41B4-B1E9-FEAE2F815700}"/>
                </a:ext>
              </a:extLst>
            </p:cNvPr>
            <p:cNvSpPr/>
            <p:nvPr/>
          </p:nvSpPr>
          <p:spPr>
            <a:xfrm>
              <a:off x="1770746" y="961964"/>
              <a:ext cx="1567542" cy="1567544"/>
            </a:xfrm>
            <a:custGeom>
              <a:avLst/>
              <a:gdLst>
                <a:gd name="connsiteX0" fmla="*/ 0 w 1480457"/>
                <a:gd name="connsiteY0" fmla="*/ 0 h 1509486"/>
                <a:gd name="connsiteX1" fmla="*/ 29028 w 1480457"/>
                <a:gd name="connsiteY1" fmla="*/ 595086 h 1509486"/>
                <a:gd name="connsiteX2" fmla="*/ 1393371 w 1480457"/>
                <a:gd name="connsiteY2" fmla="*/ 1509486 h 1509486"/>
                <a:gd name="connsiteX3" fmla="*/ 1480457 w 1480457"/>
                <a:gd name="connsiteY3" fmla="*/ 406400 h 1509486"/>
                <a:gd name="connsiteX4" fmla="*/ 0 w 1480457"/>
                <a:gd name="connsiteY4" fmla="*/ 0 h 1509486"/>
                <a:gd name="connsiteX0" fmla="*/ 0 w 1538514"/>
                <a:gd name="connsiteY0" fmla="*/ 217715 h 1727201"/>
                <a:gd name="connsiteX1" fmla="*/ 29028 w 1538514"/>
                <a:gd name="connsiteY1" fmla="*/ 812801 h 1727201"/>
                <a:gd name="connsiteX2" fmla="*/ 1393371 w 1538514"/>
                <a:gd name="connsiteY2" fmla="*/ 1727201 h 1727201"/>
                <a:gd name="connsiteX3" fmla="*/ 1538514 w 1538514"/>
                <a:gd name="connsiteY3" fmla="*/ 0 h 1727201"/>
                <a:gd name="connsiteX4" fmla="*/ 0 w 1538514"/>
                <a:gd name="connsiteY4" fmla="*/ 217715 h 1727201"/>
                <a:gd name="connsiteX0" fmla="*/ 0 w 1567542"/>
                <a:gd name="connsiteY0" fmla="*/ 217715 h 1567544"/>
                <a:gd name="connsiteX1" fmla="*/ 29028 w 1567542"/>
                <a:gd name="connsiteY1" fmla="*/ 812801 h 1567544"/>
                <a:gd name="connsiteX2" fmla="*/ 1567542 w 1567542"/>
                <a:gd name="connsiteY2" fmla="*/ 1567544 h 1567544"/>
                <a:gd name="connsiteX3" fmla="*/ 1538514 w 1567542"/>
                <a:gd name="connsiteY3" fmla="*/ 0 h 1567544"/>
                <a:gd name="connsiteX4" fmla="*/ 0 w 1567542"/>
                <a:gd name="connsiteY4" fmla="*/ 217715 h 156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7542" h="1567544">
                  <a:moveTo>
                    <a:pt x="0" y="217715"/>
                  </a:moveTo>
                  <a:lnTo>
                    <a:pt x="29028" y="812801"/>
                  </a:lnTo>
                  <a:lnTo>
                    <a:pt x="1567542" y="1567544"/>
                  </a:lnTo>
                  <a:lnTo>
                    <a:pt x="1538514" y="0"/>
                  </a:lnTo>
                  <a:lnTo>
                    <a:pt x="0" y="217715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Freeform: Shape 43">
              <a:extLst>
                <a:ext uri="{FF2B5EF4-FFF2-40B4-BE49-F238E27FC236}">
                  <a16:creationId xmlns:a16="http://schemas.microsoft.com/office/drawing/2014/main" id="{15A5C6C5-97C6-4C4F-A4E8-518CC39D7CDA}"/>
                </a:ext>
              </a:extLst>
            </p:cNvPr>
            <p:cNvSpPr/>
            <p:nvPr/>
          </p:nvSpPr>
          <p:spPr>
            <a:xfrm rot="5400000">
              <a:off x="2081183" y="493880"/>
              <a:ext cx="1026495" cy="1390132"/>
            </a:xfrm>
            <a:custGeom>
              <a:avLst/>
              <a:gdLst>
                <a:gd name="connsiteX0" fmla="*/ 0 w 943428"/>
                <a:gd name="connsiteY0" fmla="*/ 1232891 h 1390132"/>
                <a:gd name="connsiteX1" fmla="*/ 0 w 943428"/>
                <a:gd name="connsiteY1" fmla="*/ 444289 h 1390132"/>
                <a:gd name="connsiteX2" fmla="*/ 157241 w 943428"/>
                <a:gd name="connsiteY2" fmla="*/ 287048 h 1390132"/>
                <a:gd name="connsiteX3" fmla="*/ 295431 w 943428"/>
                <a:gd name="connsiteY3" fmla="*/ 287048 h 1390132"/>
                <a:gd name="connsiteX4" fmla="*/ 472945 w 943428"/>
                <a:gd name="connsiteY4" fmla="*/ 0 h 1390132"/>
                <a:gd name="connsiteX5" fmla="*/ 650458 w 943428"/>
                <a:gd name="connsiteY5" fmla="*/ 287048 h 1390132"/>
                <a:gd name="connsiteX6" fmla="*/ 786187 w 943428"/>
                <a:gd name="connsiteY6" fmla="*/ 287048 h 1390132"/>
                <a:gd name="connsiteX7" fmla="*/ 943428 w 943428"/>
                <a:gd name="connsiteY7" fmla="*/ 444289 h 1390132"/>
                <a:gd name="connsiteX8" fmla="*/ 943428 w 943428"/>
                <a:gd name="connsiteY8" fmla="*/ 1232891 h 1390132"/>
                <a:gd name="connsiteX9" fmla="*/ 786187 w 943428"/>
                <a:gd name="connsiteY9" fmla="*/ 1390132 h 1390132"/>
                <a:gd name="connsiteX10" fmla="*/ 157241 w 943428"/>
                <a:gd name="connsiteY10" fmla="*/ 1390132 h 1390132"/>
                <a:gd name="connsiteX11" fmla="*/ 0 w 943428"/>
                <a:gd name="connsiteY11" fmla="*/ 1232891 h 139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3428" h="1390132">
                  <a:moveTo>
                    <a:pt x="0" y="1232891"/>
                  </a:moveTo>
                  <a:lnTo>
                    <a:pt x="0" y="444289"/>
                  </a:lnTo>
                  <a:cubicBezTo>
                    <a:pt x="0" y="357447"/>
                    <a:pt x="70399" y="287048"/>
                    <a:pt x="157241" y="287048"/>
                  </a:cubicBezTo>
                  <a:lnTo>
                    <a:pt x="295431" y="287048"/>
                  </a:lnTo>
                  <a:lnTo>
                    <a:pt x="472945" y="0"/>
                  </a:lnTo>
                  <a:lnTo>
                    <a:pt x="650458" y="287048"/>
                  </a:lnTo>
                  <a:lnTo>
                    <a:pt x="786187" y="287048"/>
                  </a:lnTo>
                  <a:cubicBezTo>
                    <a:pt x="873029" y="287048"/>
                    <a:pt x="943428" y="357447"/>
                    <a:pt x="943428" y="444289"/>
                  </a:cubicBezTo>
                  <a:lnTo>
                    <a:pt x="943428" y="1232891"/>
                  </a:lnTo>
                  <a:cubicBezTo>
                    <a:pt x="943428" y="1319733"/>
                    <a:pt x="873029" y="1390132"/>
                    <a:pt x="786187" y="1390132"/>
                  </a:cubicBezTo>
                  <a:lnTo>
                    <a:pt x="157241" y="1390132"/>
                  </a:lnTo>
                  <a:cubicBezTo>
                    <a:pt x="70399" y="1390132"/>
                    <a:pt x="0" y="1319733"/>
                    <a:pt x="0" y="1232891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BA920108-0C1C-495C-BD0A-8E2F75A07E9B}"/>
                </a:ext>
              </a:extLst>
            </p:cNvPr>
            <p:cNvSpPr txBox="1"/>
            <p:nvPr/>
          </p:nvSpPr>
          <p:spPr>
            <a:xfrm>
              <a:off x="2133601" y="817694"/>
              <a:ext cx="7620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FF5050"/>
                  </a:solidFill>
                  <a:latin typeface="Helvetica" panose="020B0604020202020204" pitchFamily="34" charset="0"/>
                </a:rPr>
                <a:t>02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B4A9D3C-AAF6-42F3-B6DA-966B55D8EF35}"/>
              </a:ext>
            </a:extLst>
          </p:cNvPr>
          <p:cNvGrpSpPr/>
          <p:nvPr/>
        </p:nvGrpSpPr>
        <p:grpSpPr>
          <a:xfrm>
            <a:off x="5007895" y="5239725"/>
            <a:ext cx="1567542" cy="1853810"/>
            <a:chOff x="1770746" y="675698"/>
            <a:chExt cx="1567542" cy="1853810"/>
          </a:xfrm>
        </p:grpSpPr>
        <p:sp>
          <p:nvSpPr>
            <p:cNvPr id="103" name="Freeform: Shape 46">
              <a:extLst>
                <a:ext uri="{FF2B5EF4-FFF2-40B4-BE49-F238E27FC236}">
                  <a16:creationId xmlns:a16="http://schemas.microsoft.com/office/drawing/2014/main" id="{86F8B884-0232-4BE8-BFF6-E2F90AA60505}"/>
                </a:ext>
              </a:extLst>
            </p:cNvPr>
            <p:cNvSpPr/>
            <p:nvPr/>
          </p:nvSpPr>
          <p:spPr>
            <a:xfrm>
              <a:off x="1770746" y="961964"/>
              <a:ext cx="1567542" cy="1567544"/>
            </a:xfrm>
            <a:custGeom>
              <a:avLst/>
              <a:gdLst>
                <a:gd name="connsiteX0" fmla="*/ 0 w 1480457"/>
                <a:gd name="connsiteY0" fmla="*/ 0 h 1509486"/>
                <a:gd name="connsiteX1" fmla="*/ 29028 w 1480457"/>
                <a:gd name="connsiteY1" fmla="*/ 595086 h 1509486"/>
                <a:gd name="connsiteX2" fmla="*/ 1393371 w 1480457"/>
                <a:gd name="connsiteY2" fmla="*/ 1509486 h 1509486"/>
                <a:gd name="connsiteX3" fmla="*/ 1480457 w 1480457"/>
                <a:gd name="connsiteY3" fmla="*/ 406400 h 1509486"/>
                <a:gd name="connsiteX4" fmla="*/ 0 w 1480457"/>
                <a:gd name="connsiteY4" fmla="*/ 0 h 1509486"/>
                <a:gd name="connsiteX0" fmla="*/ 0 w 1538514"/>
                <a:gd name="connsiteY0" fmla="*/ 217715 h 1727201"/>
                <a:gd name="connsiteX1" fmla="*/ 29028 w 1538514"/>
                <a:gd name="connsiteY1" fmla="*/ 812801 h 1727201"/>
                <a:gd name="connsiteX2" fmla="*/ 1393371 w 1538514"/>
                <a:gd name="connsiteY2" fmla="*/ 1727201 h 1727201"/>
                <a:gd name="connsiteX3" fmla="*/ 1538514 w 1538514"/>
                <a:gd name="connsiteY3" fmla="*/ 0 h 1727201"/>
                <a:gd name="connsiteX4" fmla="*/ 0 w 1538514"/>
                <a:gd name="connsiteY4" fmla="*/ 217715 h 1727201"/>
                <a:gd name="connsiteX0" fmla="*/ 0 w 1567542"/>
                <a:gd name="connsiteY0" fmla="*/ 217715 h 1567544"/>
                <a:gd name="connsiteX1" fmla="*/ 29028 w 1567542"/>
                <a:gd name="connsiteY1" fmla="*/ 812801 h 1567544"/>
                <a:gd name="connsiteX2" fmla="*/ 1567542 w 1567542"/>
                <a:gd name="connsiteY2" fmla="*/ 1567544 h 1567544"/>
                <a:gd name="connsiteX3" fmla="*/ 1538514 w 1567542"/>
                <a:gd name="connsiteY3" fmla="*/ 0 h 1567544"/>
                <a:gd name="connsiteX4" fmla="*/ 0 w 1567542"/>
                <a:gd name="connsiteY4" fmla="*/ 217715 h 15675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67542" h="1567544">
                  <a:moveTo>
                    <a:pt x="0" y="217715"/>
                  </a:moveTo>
                  <a:lnTo>
                    <a:pt x="29028" y="812801"/>
                  </a:lnTo>
                  <a:lnTo>
                    <a:pt x="1567542" y="1567544"/>
                  </a:lnTo>
                  <a:lnTo>
                    <a:pt x="1538514" y="0"/>
                  </a:lnTo>
                  <a:lnTo>
                    <a:pt x="0" y="217715"/>
                  </a:lnTo>
                  <a:close/>
                </a:path>
              </a:pathLst>
            </a:custGeom>
            <a:solidFill>
              <a:schemeClr val="tx1">
                <a:alpha val="10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Freeform: Shape 47">
              <a:extLst>
                <a:ext uri="{FF2B5EF4-FFF2-40B4-BE49-F238E27FC236}">
                  <a16:creationId xmlns:a16="http://schemas.microsoft.com/office/drawing/2014/main" id="{8E6CB93F-A2A2-42F2-A331-7B70B7769B0D}"/>
                </a:ext>
              </a:extLst>
            </p:cNvPr>
            <p:cNvSpPr/>
            <p:nvPr/>
          </p:nvSpPr>
          <p:spPr>
            <a:xfrm rot="5400000">
              <a:off x="2081183" y="493880"/>
              <a:ext cx="1026495" cy="1390132"/>
            </a:xfrm>
            <a:custGeom>
              <a:avLst/>
              <a:gdLst>
                <a:gd name="connsiteX0" fmla="*/ 0 w 943428"/>
                <a:gd name="connsiteY0" fmla="*/ 1232891 h 1390132"/>
                <a:gd name="connsiteX1" fmla="*/ 0 w 943428"/>
                <a:gd name="connsiteY1" fmla="*/ 444289 h 1390132"/>
                <a:gd name="connsiteX2" fmla="*/ 157241 w 943428"/>
                <a:gd name="connsiteY2" fmla="*/ 287048 h 1390132"/>
                <a:gd name="connsiteX3" fmla="*/ 295431 w 943428"/>
                <a:gd name="connsiteY3" fmla="*/ 287048 h 1390132"/>
                <a:gd name="connsiteX4" fmla="*/ 472945 w 943428"/>
                <a:gd name="connsiteY4" fmla="*/ 0 h 1390132"/>
                <a:gd name="connsiteX5" fmla="*/ 650458 w 943428"/>
                <a:gd name="connsiteY5" fmla="*/ 287048 h 1390132"/>
                <a:gd name="connsiteX6" fmla="*/ 786187 w 943428"/>
                <a:gd name="connsiteY6" fmla="*/ 287048 h 1390132"/>
                <a:gd name="connsiteX7" fmla="*/ 943428 w 943428"/>
                <a:gd name="connsiteY7" fmla="*/ 444289 h 1390132"/>
                <a:gd name="connsiteX8" fmla="*/ 943428 w 943428"/>
                <a:gd name="connsiteY8" fmla="*/ 1232891 h 1390132"/>
                <a:gd name="connsiteX9" fmla="*/ 786187 w 943428"/>
                <a:gd name="connsiteY9" fmla="*/ 1390132 h 1390132"/>
                <a:gd name="connsiteX10" fmla="*/ 157241 w 943428"/>
                <a:gd name="connsiteY10" fmla="*/ 1390132 h 1390132"/>
                <a:gd name="connsiteX11" fmla="*/ 0 w 943428"/>
                <a:gd name="connsiteY11" fmla="*/ 1232891 h 139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43428" h="1390132">
                  <a:moveTo>
                    <a:pt x="0" y="1232891"/>
                  </a:moveTo>
                  <a:lnTo>
                    <a:pt x="0" y="444289"/>
                  </a:lnTo>
                  <a:cubicBezTo>
                    <a:pt x="0" y="357447"/>
                    <a:pt x="70399" y="287048"/>
                    <a:pt x="157241" y="287048"/>
                  </a:cubicBezTo>
                  <a:lnTo>
                    <a:pt x="295431" y="287048"/>
                  </a:lnTo>
                  <a:lnTo>
                    <a:pt x="472945" y="0"/>
                  </a:lnTo>
                  <a:lnTo>
                    <a:pt x="650458" y="287048"/>
                  </a:lnTo>
                  <a:lnTo>
                    <a:pt x="786187" y="287048"/>
                  </a:lnTo>
                  <a:cubicBezTo>
                    <a:pt x="873029" y="287048"/>
                    <a:pt x="943428" y="357447"/>
                    <a:pt x="943428" y="444289"/>
                  </a:cubicBezTo>
                  <a:lnTo>
                    <a:pt x="943428" y="1232891"/>
                  </a:lnTo>
                  <a:cubicBezTo>
                    <a:pt x="943428" y="1319733"/>
                    <a:pt x="873029" y="1390132"/>
                    <a:pt x="786187" y="1390132"/>
                  </a:cubicBezTo>
                  <a:lnTo>
                    <a:pt x="157241" y="1390132"/>
                  </a:lnTo>
                  <a:cubicBezTo>
                    <a:pt x="70399" y="1390132"/>
                    <a:pt x="0" y="1319733"/>
                    <a:pt x="0" y="1232891"/>
                  </a:cubicBezTo>
                  <a:close/>
                </a:path>
              </a:pathLst>
            </a:custGeom>
            <a:gradFill flip="none" rotWithShape="1">
              <a:gsLst>
                <a:gs pos="900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4D59316-C5FD-4E37-9D0E-3AF38914DB1F}"/>
                </a:ext>
              </a:extLst>
            </p:cNvPr>
            <p:cNvSpPr txBox="1"/>
            <p:nvPr/>
          </p:nvSpPr>
          <p:spPr>
            <a:xfrm>
              <a:off x="2133601" y="817694"/>
              <a:ext cx="76200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rgbClr val="29AAE3"/>
                  </a:solidFill>
                  <a:latin typeface="Helvetica" panose="020B0604020202020204" pitchFamily="34" charset="0"/>
                </a:rPr>
                <a:t>03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78992863-6BAB-45B9-BDB6-5241717018DC}"/>
              </a:ext>
            </a:extLst>
          </p:cNvPr>
          <p:cNvGrpSpPr/>
          <p:nvPr/>
        </p:nvGrpSpPr>
        <p:grpSpPr>
          <a:xfrm>
            <a:off x="6459327" y="516103"/>
            <a:ext cx="478972" cy="2119085"/>
            <a:chOff x="3236686" y="232228"/>
            <a:chExt cx="478972" cy="2119085"/>
          </a:xfrm>
        </p:grpSpPr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E0EB9A6E-1947-4E09-A7CB-76F2D875DA91}"/>
                </a:ext>
              </a:extLst>
            </p:cNvPr>
            <p:cNvSpPr/>
            <p:nvPr/>
          </p:nvSpPr>
          <p:spPr>
            <a:xfrm>
              <a:off x="3396344" y="232228"/>
              <a:ext cx="319314" cy="2119085"/>
            </a:xfrm>
            <a:prstGeom prst="ellips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23EC10CA-69E8-4145-A683-E429D094299A}"/>
                </a:ext>
              </a:extLst>
            </p:cNvPr>
            <p:cNvSpPr/>
            <p:nvPr/>
          </p:nvSpPr>
          <p:spPr>
            <a:xfrm>
              <a:off x="3236686" y="232228"/>
              <a:ext cx="319314" cy="1973943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FDB5DC4-EA2E-4F67-B6B4-6DF652B37594}"/>
              </a:ext>
            </a:extLst>
          </p:cNvPr>
          <p:cNvGrpSpPr/>
          <p:nvPr/>
        </p:nvGrpSpPr>
        <p:grpSpPr>
          <a:xfrm>
            <a:off x="6459093" y="2635186"/>
            <a:ext cx="478972" cy="2119085"/>
            <a:chOff x="3236452" y="2351311"/>
            <a:chExt cx="478972" cy="2119085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010EF1A4-2B1D-4547-8184-35650811613B}"/>
                </a:ext>
              </a:extLst>
            </p:cNvPr>
            <p:cNvSpPr/>
            <p:nvPr/>
          </p:nvSpPr>
          <p:spPr>
            <a:xfrm>
              <a:off x="3396110" y="2351311"/>
              <a:ext cx="319314" cy="2119085"/>
            </a:xfrm>
            <a:prstGeom prst="ellips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C21C694-83CA-479F-9D7A-79E035CA39BD}"/>
                </a:ext>
              </a:extLst>
            </p:cNvPr>
            <p:cNvSpPr/>
            <p:nvPr/>
          </p:nvSpPr>
          <p:spPr>
            <a:xfrm>
              <a:off x="3236452" y="2351311"/>
              <a:ext cx="319314" cy="1973943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317A6C98-062A-4624-B647-87D9B591E22D}"/>
              </a:ext>
            </a:extLst>
          </p:cNvPr>
          <p:cNvGrpSpPr/>
          <p:nvPr/>
        </p:nvGrpSpPr>
        <p:grpSpPr>
          <a:xfrm>
            <a:off x="6473373" y="4754269"/>
            <a:ext cx="478972" cy="2119085"/>
            <a:chOff x="3250732" y="4470394"/>
            <a:chExt cx="478972" cy="2119085"/>
          </a:xfrm>
        </p:grpSpPr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B41480A7-0D60-433E-95E4-A68247299991}"/>
                </a:ext>
              </a:extLst>
            </p:cNvPr>
            <p:cNvSpPr/>
            <p:nvPr/>
          </p:nvSpPr>
          <p:spPr>
            <a:xfrm>
              <a:off x="3410390" y="4470394"/>
              <a:ext cx="319314" cy="2119085"/>
            </a:xfrm>
            <a:prstGeom prst="ellips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C3516542-42AE-4BBC-A6E6-25B2830D593A}"/>
                </a:ext>
              </a:extLst>
            </p:cNvPr>
            <p:cNvSpPr/>
            <p:nvPr/>
          </p:nvSpPr>
          <p:spPr>
            <a:xfrm>
              <a:off x="3250732" y="4470394"/>
              <a:ext cx="319314" cy="1973943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D0818530-5CC5-4A5A-9DAD-CB4F9A661697}"/>
              </a:ext>
            </a:extLst>
          </p:cNvPr>
          <p:cNvGrpSpPr/>
          <p:nvPr/>
        </p:nvGrpSpPr>
        <p:grpSpPr>
          <a:xfrm>
            <a:off x="11698983" y="516103"/>
            <a:ext cx="478971" cy="2297280"/>
            <a:chOff x="8476342" y="232228"/>
            <a:chExt cx="478971" cy="2119085"/>
          </a:xfrm>
        </p:grpSpPr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1255D016-46FE-44CE-BB85-A8C330AE114E}"/>
                </a:ext>
              </a:extLst>
            </p:cNvPr>
            <p:cNvSpPr/>
            <p:nvPr/>
          </p:nvSpPr>
          <p:spPr>
            <a:xfrm>
              <a:off x="8476342" y="232228"/>
              <a:ext cx="319314" cy="2119085"/>
            </a:xfrm>
            <a:prstGeom prst="ellips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BCFFE43-5B85-4AC5-8A5E-C18BB7A175A3}"/>
                </a:ext>
              </a:extLst>
            </p:cNvPr>
            <p:cNvSpPr/>
            <p:nvPr/>
          </p:nvSpPr>
          <p:spPr>
            <a:xfrm>
              <a:off x="8635999" y="377370"/>
              <a:ext cx="319314" cy="197394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9362F69-3B42-4349-ADF6-1169CD49C1AC}"/>
              </a:ext>
            </a:extLst>
          </p:cNvPr>
          <p:cNvGrpSpPr/>
          <p:nvPr/>
        </p:nvGrpSpPr>
        <p:grpSpPr>
          <a:xfrm>
            <a:off x="11712604" y="2635186"/>
            <a:ext cx="478971" cy="2119085"/>
            <a:chOff x="8476108" y="2351311"/>
            <a:chExt cx="478971" cy="2119085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12E55062-1092-467E-81FC-775E42EB067C}"/>
                </a:ext>
              </a:extLst>
            </p:cNvPr>
            <p:cNvSpPr/>
            <p:nvPr/>
          </p:nvSpPr>
          <p:spPr>
            <a:xfrm>
              <a:off x="8476108" y="2351311"/>
              <a:ext cx="319314" cy="2119085"/>
            </a:xfrm>
            <a:prstGeom prst="ellips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10D1AE50-7B30-453D-9684-4F79B9AAF2A2}"/>
                </a:ext>
              </a:extLst>
            </p:cNvPr>
            <p:cNvSpPr/>
            <p:nvPr/>
          </p:nvSpPr>
          <p:spPr>
            <a:xfrm>
              <a:off x="8635765" y="2496453"/>
              <a:ext cx="319314" cy="197394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03F4604-9D52-484C-B96B-26908F3C2924}"/>
              </a:ext>
            </a:extLst>
          </p:cNvPr>
          <p:cNvGrpSpPr/>
          <p:nvPr/>
        </p:nvGrpSpPr>
        <p:grpSpPr>
          <a:xfrm>
            <a:off x="11713029" y="4526061"/>
            <a:ext cx="478971" cy="2347293"/>
            <a:chOff x="8490388" y="4470394"/>
            <a:chExt cx="478971" cy="2119085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B33EBF7F-F539-4EE2-86F7-9BA4D23F6556}"/>
                </a:ext>
              </a:extLst>
            </p:cNvPr>
            <p:cNvSpPr/>
            <p:nvPr/>
          </p:nvSpPr>
          <p:spPr>
            <a:xfrm>
              <a:off x="8490388" y="4470394"/>
              <a:ext cx="319314" cy="2119085"/>
            </a:xfrm>
            <a:prstGeom prst="ellips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B82B1D15-7859-4CF0-B16D-C77391BCD78E}"/>
                </a:ext>
              </a:extLst>
            </p:cNvPr>
            <p:cNvSpPr/>
            <p:nvPr/>
          </p:nvSpPr>
          <p:spPr>
            <a:xfrm>
              <a:off x="8650045" y="4615536"/>
              <a:ext cx="319314" cy="197394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301" y="314837"/>
            <a:ext cx="361241" cy="495451"/>
          </a:xfrm>
        </p:spPr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2468579" y="314837"/>
            <a:ext cx="361241" cy="495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</a:t>
            </a:r>
          </a:p>
        </p:txBody>
      </p:sp>
      <p:sp>
        <p:nvSpPr>
          <p:cNvPr id="126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3078857" y="314837"/>
            <a:ext cx="361241" cy="495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</a:t>
            </a:r>
          </a:p>
        </p:txBody>
      </p:sp>
      <p:sp>
        <p:nvSpPr>
          <p:cNvPr id="127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3689135" y="314837"/>
            <a:ext cx="361241" cy="495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128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4299413" y="314837"/>
            <a:ext cx="361241" cy="495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</a:t>
            </a:r>
          </a:p>
        </p:txBody>
      </p:sp>
      <p:sp>
        <p:nvSpPr>
          <p:cNvPr id="129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4909690" y="314837"/>
            <a:ext cx="361241" cy="495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996708" y="329428"/>
            <a:ext cx="168578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Sentence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131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5492567" y="308471"/>
            <a:ext cx="361241" cy="495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32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6024197" y="335542"/>
            <a:ext cx="361241" cy="4954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468873"/>
            <a:ext cx="439829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Compound Sentence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তিন ভাগে ভাগ করা যায়ঃ</a:t>
            </a:r>
            <a:endParaRPr lang="en-US" dirty="0"/>
          </a:p>
        </p:txBody>
      </p:sp>
      <p:pic>
        <p:nvPicPr>
          <p:cNvPr id="5" name="Picture 4" descr="Team:AQA Unesp/Entrepreneurship - 2017.igem.or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40" y="2593858"/>
            <a:ext cx="3657473" cy="36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820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7" presetClass="entr" presetSubtype="2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7" presetClass="entr" presetSubtype="4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7" presetClass="entr" presetSubtype="1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7" presetClass="entr" presetSubtype="4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7" presetClass="entr" presetSubtype="1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7" presetClass="entr" presetSubtype="8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2" presetClass="entr" presetSubtype="8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69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70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9" presetID="2" presetClass="entr" presetSubtype="8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9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92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1" presetID="2" presetClass="entr" presetSubtype="8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113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114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 animBg="1"/>
          <p:bldP spid="77" grpId="0" animBg="1"/>
          <p:bldP spid="82" grpId="0" animBg="1"/>
          <p:bldP spid="83" grpId="0" animBg="1"/>
          <p:bldP spid="88" grpId="0" animBg="1"/>
          <p:bldP spid="89" grpId="0" animBg="1"/>
          <p:bldP spid="124" grpId="0"/>
          <p:bldP spid="125" grpId="0"/>
          <p:bldP spid="126" grpId="0"/>
          <p:bldP spid="127" grpId="0"/>
          <p:bldP spid="128" grpId="0"/>
          <p:bldP spid="129" grpId="0"/>
          <p:bldP spid="130" grpId="0"/>
          <p:bldP spid="131" grpId="0"/>
          <p:bldP spid="13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8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30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" presetID="17" presetClass="entr" presetSubtype="2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3000" fill="hold"/>
                                            <p:tgtEl>
                                              <p:spTgt spid="12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17" presetClass="entr" presetSubtype="4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000" fill="hold"/>
                                            <p:tgtEl>
                                              <p:spTgt spid="12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17" presetClass="entr" presetSubtype="1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7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3000" fill="hold"/>
                                            <p:tgtEl>
                                              <p:spTgt spid="12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7" presetClass="entr" presetSubtype="4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3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3000" fill="hold"/>
                                            <p:tgtEl>
                                              <p:spTgt spid="1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17" presetClass="entr" presetSubtype="1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3000" fill="hold"/>
                                            <p:tgtEl>
                                              <p:spTgt spid="1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17" presetClass="entr" presetSubtype="8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3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3000" fill="hold"/>
                                            <p:tgtEl>
                                              <p:spTgt spid="13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17" presetClass="entr" presetSubtype="2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2" dur="3000" fill="hold"/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3" presetID="2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7" fill="hold">
                          <p:stCondLst>
                            <p:cond delay="indefinite"/>
                          </p:stCondLst>
                          <p:childTnLst>
                            <p:par>
                              <p:cTn id="5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9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2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4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67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1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9" fill="hold">
                          <p:stCondLst>
                            <p:cond delay="indefinite"/>
                          </p:stCondLst>
                          <p:childTnLst>
                            <p:par>
                              <p:cTn id="8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1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6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8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1000" fill="hold"/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5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7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8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1" fill="hold">
                          <p:stCondLst>
                            <p:cond delay="indefinite"/>
                          </p:stCondLst>
                          <p:childTnLst>
                            <p:par>
                              <p:cTn id="10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3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5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6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8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3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4" dur="1000" fill="hold"/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5" presetID="1" presetClass="entr" presetSubtype="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9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0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2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6" grpId="0" animBg="1"/>
          <p:bldP spid="77" grpId="0" animBg="1"/>
          <p:bldP spid="82" grpId="0" animBg="1"/>
          <p:bldP spid="83" grpId="0" animBg="1"/>
          <p:bldP spid="88" grpId="0" animBg="1"/>
          <p:bldP spid="89" grpId="0" animBg="1"/>
          <p:bldP spid="124" grpId="0"/>
          <p:bldP spid="125" grpId="0"/>
          <p:bldP spid="126" grpId="0"/>
          <p:bldP spid="127" grpId="0"/>
          <p:bldP spid="128" grpId="0"/>
          <p:bldP spid="129" grpId="0"/>
          <p:bldP spid="130" grpId="0"/>
          <p:bldP spid="131" grpId="0"/>
          <p:bldP spid="13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4690" y="2306741"/>
            <a:ext cx="6904481" cy="3830823"/>
          </a:xfrm>
          <a:prstGeom prst="rect">
            <a:avLst/>
          </a:prstGeom>
          <a:gradFill flip="none" rotWithShape="1">
            <a:gsLst>
              <a:gs pos="0">
                <a:schemeClr val="lt2">
                  <a:tint val="93000"/>
                  <a:satMod val="150000"/>
                  <a:shade val="98000"/>
                  <a:lumMod val="102000"/>
                  <a:alpha val="35000"/>
                </a:schemeClr>
              </a:gs>
              <a:gs pos="100000">
                <a:schemeClr val="lt2">
                  <a:shade val="63000"/>
                  <a:satMod val="12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ublic Domain Clip Art Image | white board | I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50" y="1220062"/>
            <a:ext cx="5343703" cy="5544295"/>
          </a:xfrm>
          <a:prstGeom prst="rect">
            <a:avLst/>
          </a:prstGeom>
        </p:spPr>
      </p:pic>
      <p:sp>
        <p:nvSpPr>
          <p:cNvPr id="2" name="Down Arrow Callout 1"/>
          <p:cNvSpPr/>
          <p:nvPr/>
        </p:nvSpPr>
        <p:spPr>
          <a:xfrm>
            <a:off x="304800" y="238539"/>
            <a:ext cx="11749671" cy="1086678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lumMod val="89000"/>
                  <a:alpha val="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135639" y="159027"/>
            <a:ext cx="792896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rgbClr val="AC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Std Black" panose="0208090304030B020404" pitchFamily="18" charset="0"/>
              </a:rPr>
              <a:t>Single Work and Evaluation</a:t>
            </a:r>
            <a:endParaRPr lang="en-US" sz="4000" b="1" cap="none" spc="0" dirty="0">
              <a:ln w="10160">
                <a:solidFill>
                  <a:srgbClr val="AC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oper Std Black" panose="0208090304030B0204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479" y="1220063"/>
            <a:ext cx="1122459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Write sentences according to structures (Each </a:t>
            </a:r>
            <a:r>
              <a:rPr lang="en-US" dirty="0">
                <a:latin typeface="Footlight MT Light" panose="0204060206030A020304" pitchFamily="18" charset="0"/>
              </a:rPr>
              <a:t>student has to write different </a:t>
            </a:r>
            <a:r>
              <a:rPr lang="en-US" dirty="0" smtClean="0">
                <a:latin typeface="Footlight MT Light" panose="0204060206030A020304" pitchFamily="18" charset="0"/>
              </a:rPr>
              <a:t>sentence):                             06 Marks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796" y="2306741"/>
            <a:ext cx="4041913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Footlight MT Light" panose="0204060206030A020304" pitchFamily="18" charset="0"/>
              </a:rPr>
              <a:t>i. Subject+Verb+Object+Infinite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796" y="2967734"/>
            <a:ext cx="4041913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Footlight MT Light" panose="0204060206030A020304" pitchFamily="18" charset="0"/>
              </a:rPr>
              <a:t>ii. Subject+Verb+Object+Gerund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796" y="3628727"/>
            <a:ext cx="6655097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Footlight MT Light" panose="0204060206030A020304" pitchFamily="18" charset="0"/>
              </a:rPr>
              <a:t>iii. Since/As/Because+Sub-ordinate Clause+Principal Clause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796" y="4289720"/>
            <a:ext cx="6655097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Footlight MT Light" panose="0204060206030A020304" pitchFamily="18" charset="0"/>
              </a:rPr>
              <a:t>iv. Principal Clause+Since/As/Because+Sub-ordinate </a:t>
            </a:r>
            <a:r>
              <a:rPr lang="en-US" sz="2000" dirty="0">
                <a:latin typeface="Footlight MT Light" panose="0204060206030A020304" pitchFamily="18" charset="0"/>
              </a:rPr>
              <a:t>Clause</a:t>
            </a:r>
            <a:r>
              <a:rPr lang="en-US" sz="2000" dirty="0" smtClean="0">
                <a:latin typeface="Footlight MT Light" panose="0204060206030A020304" pitchFamily="18" charset="0"/>
              </a:rPr>
              <a:t> 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796" y="4950713"/>
            <a:ext cx="6655097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Footlight MT Light" panose="0204060206030A020304" pitchFamily="18" charset="0"/>
              </a:rPr>
              <a:t>v. Principal Clause+However/Otherwise+Principal </a:t>
            </a:r>
            <a:r>
              <a:rPr lang="en-US" sz="2000" dirty="0">
                <a:latin typeface="Footlight MT Light" panose="0204060206030A020304" pitchFamily="18" charset="0"/>
              </a:rPr>
              <a:t>Clause</a:t>
            </a:r>
            <a:r>
              <a:rPr lang="en-US" sz="2000" dirty="0" smtClean="0">
                <a:latin typeface="Footlight MT Light" panose="0204060206030A020304" pitchFamily="18" charset="0"/>
              </a:rPr>
              <a:t> 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6" y="5611704"/>
            <a:ext cx="5112331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Footlight MT Light" panose="0204060206030A020304" pitchFamily="18" charset="0"/>
              </a:rPr>
              <a:t>vi. Principal Clause+For+Principal </a:t>
            </a:r>
            <a:r>
              <a:rPr lang="en-US" sz="2000" dirty="0">
                <a:latin typeface="Footlight MT Light" panose="0204060206030A020304" pitchFamily="18" charset="0"/>
              </a:rPr>
              <a:t>Clause</a:t>
            </a:r>
            <a:r>
              <a:rPr lang="en-US" sz="2000" dirty="0" smtClean="0">
                <a:latin typeface="Footlight MT Light" panose="0204060206030A020304" pitchFamily="18" charset="0"/>
              </a:rPr>
              <a:t> 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200"/>
                            </p:stCondLst>
                            <p:childTnLst>
                              <p:par>
                                <p:cTn id="4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3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" grpId="0" animBg="1"/>
      <p:bldP spid="3" grpId="0"/>
      <p:bldP spid="5" grpId="0"/>
      <p:bldP spid="6" grpId="0"/>
      <p:bldP spid="6" grpId="1"/>
      <p:bldP spid="18" grpId="0"/>
      <p:bldP spid="18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blic Domain Clip Art Image | white board | I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850" y="1220062"/>
            <a:ext cx="5343703" cy="55442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479" y="1220063"/>
            <a:ext cx="1122459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Write sentences according to structures (Each </a:t>
            </a:r>
            <a:r>
              <a:rPr lang="en-US" dirty="0">
                <a:latin typeface="Footlight MT Light" panose="0204060206030A020304" pitchFamily="18" charset="0"/>
              </a:rPr>
              <a:t>student has to write different </a:t>
            </a:r>
            <a:r>
              <a:rPr lang="en-US" dirty="0" smtClean="0">
                <a:latin typeface="Footlight MT Light" panose="0204060206030A020304" pitchFamily="18" charset="0"/>
              </a:rPr>
              <a:t>sentence):                             06 Marks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1719" y="2854229"/>
            <a:ext cx="4041913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Footlight MT Light" panose="0204060206030A020304" pitchFamily="18" charset="0"/>
              </a:rPr>
              <a:t>i. Subject+Verb+Object+Infinite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61719" y="2854229"/>
            <a:ext cx="4041913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Footlight MT Light" panose="0204060206030A020304" pitchFamily="18" charset="0"/>
              </a:rPr>
              <a:t>ii. Subject+Verb+Object+Gerund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127" y="2854229"/>
            <a:ext cx="6655097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Footlight MT Light" panose="0204060206030A020304" pitchFamily="18" charset="0"/>
              </a:rPr>
              <a:t>iii. Since/As/Because+Sub-ordinate Clause+Principal Clause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5127" y="2854229"/>
            <a:ext cx="6655097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Footlight MT Light" panose="0204060206030A020304" pitchFamily="18" charset="0"/>
              </a:rPr>
              <a:t>iv. Principal Clause+Since/As/Because+Sub-ordinate </a:t>
            </a:r>
            <a:r>
              <a:rPr lang="en-US" sz="2000" dirty="0">
                <a:latin typeface="Footlight MT Light" panose="0204060206030A020304" pitchFamily="18" charset="0"/>
              </a:rPr>
              <a:t>Clause</a:t>
            </a:r>
            <a:r>
              <a:rPr lang="en-US" sz="2000" dirty="0" smtClean="0">
                <a:latin typeface="Footlight MT Light" panose="0204060206030A020304" pitchFamily="18" charset="0"/>
              </a:rPr>
              <a:t> 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127" y="2854229"/>
            <a:ext cx="6655097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Footlight MT Light" panose="0204060206030A020304" pitchFamily="18" charset="0"/>
              </a:rPr>
              <a:t>v. Principal Clause+However/Otherwise+Principal </a:t>
            </a:r>
            <a:r>
              <a:rPr lang="en-US" sz="2000" dirty="0">
                <a:latin typeface="Footlight MT Light" panose="0204060206030A020304" pitchFamily="18" charset="0"/>
              </a:rPr>
              <a:t>Clause</a:t>
            </a:r>
            <a:r>
              <a:rPr lang="en-US" sz="2000" dirty="0" smtClean="0">
                <a:latin typeface="Footlight MT Light" panose="0204060206030A020304" pitchFamily="18" charset="0"/>
              </a:rPr>
              <a:t> 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6510" y="2854229"/>
            <a:ext cx="5112331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Footlight MT Light" panose="0204060206030A020304" pitchFamily="18" charset="0"/>
              </a:rPr>
              <a:t>vi. Principal Clause+For+Principal </a:t>
            </a:r>
            <a:r>
              <a:rPr lang="en-US" sz="2000" dirty="0">
                <a:latin typeface="Footlight MT Light" panose="0204060206030A020304" pitchFamily="18" charset="0"/>
              </a:rPr>
              <a:t>Clause</a:t>
            </a:r>
            <a:r>
              <a:rPr lang="en-US" sz="2000" dirty="0" smtClean="0">
                <a:latin typeface="Footlight MT Light" panose="0204060206030A020304" pitchFamily="18" charset="0"/>
              </a:rPr>
              <a:t> 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59129" y="2766981"/>
            <a:ext cx="262107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He wants me to go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61889" y="2766981"/>
            <a:ext cx="3215553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She heard me to singing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07465" y="2683794"/>
            <a:ext cx="4724400" cy="5357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Since he was ill, he couldn’t attend school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207465" y="2683794"/>
            <a:ext cx="4724400" cy="5357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I will believe him, because he is my teacher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207465" y="2683794"/>
            <a:ext cx="4724400" cy="5357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I called her; however she didn’t respond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207465" y="2683794"/>
            <a:ext cx="4724400" cy="53570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He couldn’t come to school for he was ill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5" name="Down Arrow Callout 24"/>
          <p:cNvSpPr/>
          <p:nvPr/>
        </p:nvSpPr>
        <p:spPr>
          <a:xfrm>
            <a:off x="304800" y="238539"/>
            <a:ext cx="11749671" cy="1086678"/>
          </a:xfrm>
          <a:prstGeom prst="downArrowCallout">
            <a:avLst/>
          </a:prstGeom>
          <a:gradFill flip="none" rotWithShape="1">
            <a:gsLst>
              <a:gs pos="0">
                <a:schemeClr val="accent1">
                  <a:lumMod val="89000"/>
                  <a:alpha val="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35639" y="159027"/>
            <a:ext cx="792896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rgbClr val="AC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oper Std Black" panose="0208090304030B020404" pitchFamily="18" charset="0"/>
              </a:rPr>
              <a:t>Single Work and Evaluation</a:t>
            </a:r>
            <a:endParaRPr lang="en-US" sz="4000" b="1" cap="none" spc="0" dirty="0">
              <a:ln w="10160">
                <a:solidFill>
                  <a:srgbClr val="AC0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ooper Std Black" panose="0208090304030B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81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95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"/>
                            </p:stCondLst>
                            <p:childTnLst>
                              <p:par>
                                <p:cTn id="5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150"/>
                            </p:stCondLst>
                            <p:childTnLst>
                              <p:par>
                                <p:cTn id="9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8" grpId="0"/>
      <p:bldP spid="18" grpId="1"/>
      <p:bldP spid="20" grpId="0"/>
      <p:bldP spid="20" grpId="1"/>
      <p:bldP spid="22" grpId="0"/>
      <p:bldP spid="22" grpId="1"/>
      <p:bldP spid="23" grpId="0"/>
      <p:bldP spid="23" grpId="1"/>
      <p:bldP spid="24" grpId="0"/>
      <p:bldP spid="9" grpId="0"/>
      <p:bldP spid="9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9" grpId="1"/>
      <p:bldP spid="21" grpId="0"/>
      <p:bldP spid="25" grpId="0" animBg="1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7019" y="175364"/>
            <a:ext cx="3395990" cy="68602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smtClean="0"/>
              <a:t>Group Works</a:t>
            </a:r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009608" y="1496945"/>
            <a:ext cx="1723828" cy="1328195"/>
            <a:chOff x="5234086" y="2487044"/>
            <a:chExt cx="1723828" cy="1328195"/>
          </a:xfrm>
        </p:grpSpPr>
        <p:sp>
          <p:nvSpPr>
            <p:cNvPr id="29" name="Freeform: Shape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Title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5000"/>
                </a:lnSpc>
              </a:pPr>
              <a:r>
                <a:rPr lang="en-US" sz="4800" dirty="0">
                  <a:solidFill>
                    <a:schemeClr val="bg1"/>
                  </a:solidFill>
                </a:rPr>
                <a:t>VS.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160391" y="1490295"/>
            <a:ext cx="596061" cy="988358"/>
            <a:chOff x="5234086" y="2487044"/>
            <a:chExt cx="1723828" cy="132819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Title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266271" y="2732345"/>
              <a:ext cx="1284256" cy="794453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5000"/>
                </a:lnSpc>
              </a:pPr>
              <a:r>
                <a:rPr lang="en-US" sz="4800" dirty="0">
                  <a:solidFill>
                    <a:schemeClr val="bg1"/>
                  </a:solidFill>
                </a:rPr>
                <a:t>A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429208" y="1474243"/>
            <a:ext cx="596061" cy="988358"/>
            <a:chOff x="5234086" y="2487044"/>
            <a:chExt cx="1723828" cy="1328195"/>
          </a:xfrm>
        </p:grpSpPr>
        <p:sp>
          <p:nvSpPr>
            <p:cNvPr id="35" name="Freeform: Shape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Title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266271" y="2732345"/>
              <a:ext cx="1284256" cy="794453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5000"/>
                </a:lnSpc>
              </a:pPr>
              <a:r>
                <a:rPr lang="en-US" sz="4800" dirty="0" smtClean="0">
                  <a:solidFill>
                    <a:schemeClr val="bg1"/>
                  </a:solidFill>
                </a:rPr>
                <a:t>B</a:t>
              </a:r>
              <a:endParaRPr lang="en-US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40905" y="896728"/>
            <a:ext cx="10516645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Re-arrange the following words to make a meaningful sentence:                                                      05 Marks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7565" y="2488733"/>
            <a:ext cx="47177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ootlight MT Light" panose="0204060206030A020304" pitchFamily="18" charset="0"/>
              </a:rPr>
              <a:t>The boy, studied, in Cambridge University, who, was acquiring, in London, much knowledge, about, the, existentialist, philosophy.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72298" y="2462601"/>
            <a:ext cx="4717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Footlight MT Light" panose="0204060206030A020304" pitchFamily="18" charset="0"/>
              </a:rPr>
              <a:t>The, boy, learned, acquiring, much knowledge, about, the, existentialist, at last, philosophy</a:t>
            </a:r>
            <a:r>
              <a:rPr lang="en-US" sz="2000" dirty="0">
                <a:latin typeface="Footlight MT Light" panose="0204060206030A020304" pitchFamily="18" charset="0"/>
              </a:rPr>
              <a:t> </a:t>
            </a:r>
            <a:r>
              <a:rPr lang="en-US" sz="2000" dirty="0" smtClean="0">
                <a:latin typeface="Footlight MT Light" panose="0204060206030A020304" pitchFamily="18" charset="0"/>
              </a:rPr>
              <a:t>denied, God.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288040" y="4258088"/>
            <a:ext cx="1723828" cy="1328195"/>
            <a:chOff x="5234086" y="2487044"/>
            <a:chExt cx="1723828" cy="1328195"/>
          </a:xfrm>
        </p:grpSpPr>
        <p:sp>
          <p:nvSpPr>
            <p:cNvPr id="39" name="Freeform: Shape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Title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ts val="5000"/>
                </a:lnSpc>
              </a:pPr>
              <a:r>
                <a:rPr lang="en-US" sz="2800" dirty="0" smtClean="0">
                  <a:solidFill>
                    <a:schemeClr val="bg1"/>
                  </a:solidFill>
                </a:rPr>
                <a:t>Answer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256700" y="5035824"/>
            <a:ext cx="4752908" cy="154231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The boy</a:t>
            </a:r>
            <a:r>
              <a:rPr lang="en-US" sz="2000" dirty="0">
                <a:solidFill>
                  <a:schemeClr val="bg1"/>
                </a:solidFill>
                <a:latin typeface="Footlight MT Light" panose="0204060206030A020304" pitchFamily="18" charset="0"/>
              </a:rPr>
              <a:t> who</a:t>
            </a:r>
            <a:r>
              <a:rPr lang="en-US" sz="20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 studied in Cambridge University </a:t>
            </a:r>
            <a:r>
              <a:rPr lang="en-US" sz="2000" dirty="0">
                <a:solidFill>
                  <a:schemeClr val="bg1"/>
                </a:solidFill>
                <a:latin typeface="Footlight MT Light" panose="0204060206030A020304" pitchFamily="18" charset="0"/>
              </a:rPr>
              <a:t>in London </a:t>
            </a:r>
            <a:r>
              <a:rPr lang="en-US" sz="20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was acquiring much knowledge about the existentialist philosophy.</a:t>
            </a:r>
            <a:endParaRPr lang="en-US" sz="2000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354956" y="5141839"/>
            <a:ext cx="4102593" cy="127583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The</a:t>
            </a:r>
            <a:r>
              <a:rPr lang="en-US" sz="2000" dirty="0">
                <a:solidFill>
                  <a:schemeClr val="bg1"/>
                </a:solidFill>
                <a:latin typeface="Footlight MT Light" panose="0204060206030A020304" pitchFamily="18" charset="0"/>
              </a:rPr>
              <a:t> learned</a:t>
            </a:r>
            <a:r>
              <a:rPr lang="en-US" sz="20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 boy acquiring much knowledge about the existentialist </a:t>
            </a:r>
            <a:r>
              <a:rPr lang="en-US" sz="2000" dirty="0">
                <a:solidFill>
                  <a:schemeClr val="bg1"/>
                </a:solidFill>
                <a:latin typeface="Footlight MT Light" panose="0204060206030A020304" pitchFamily="18" charset="0"/>
              </a:rPr>
              <a:t>philosophy </a:t>
            </a:r>
            <a:r>
              <a:rPr lang="en-US" sz="20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at last denied God.</a:t>
            </a:r>
            <a:endParaRPr lang="en-US" sz="2000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 tmFilter="0,0; .5, 1; 1, 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6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7" grpId="0"/>
      <p:bldP spid="41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ouse Residence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35" y="148299"/>
            <a:ext cx="6944139" cy="3916024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470991" y="4064323"/>
            <a:ext cx="9727096" cy="2531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CA33D0-A2F5-49D6-833F-C6773905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074" y="2106311"/>
            <a:ext cx="4098356" cy="6992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prstTxWarp prst="textPlain">
              <a:avLst/>
            </a:prstTxWarp>
          </a:bodyPr>
          <a:lstStyle/>
          <a:p>
            <a:r>
              <a:rPr lang="en-US" sz="4000" dirty="0" smtClean="0">
                <a:solidFill>
                  <a:srgbClr val="00B0F0"/>
                </a:solidFill>
              </a:rPr>
              <a:t>Home Work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0767" y="3149398"/>
            <a:ext cx="1060732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atin typeface="Footlight MT Light" panose="0204060206030A020304" pitchFamily="18" charset="0"/>
              </a:rPr>
              <a:t>Correct the following sentences as ‘Simple, Complex an Compound’:                                   10 Marks.</a:t>
            </a:r>
            <a:endParaRPr lang="en-US" sz="2000" dirty="0">
              <a:latin typeface="Footlight MT Light" panose="0204060206030A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9774" y="4232507"/>
            <a:ext cx="9250017" cy="2133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i. The Royal Bengal Tigers living in the Sundarbans.</a:t>
            </a:r>
          </a:p>
          <a:p>
            <a:r>
              <a:rPr lang="en-US" dirty="0" smtClean="0">
                <a:latin typeface="Footlight MT Light" panose="0204060206030A020304" pitchFamily="18" charset="0"/>
              </a:rPr>
              <a:t>ii. I know what is his name.</a:t>
            </a:r>
          </a:p>
          <a:p>
            <a:r>
              <a:rPr lang="en-US" dirty="0" smtClean="0">
                <a:latin typeface="Footlight MT Light" panose="0204060206030A020304" pitchFamily="18" charset="0"/>
              </a:rPr>
              <a:t>iii. The authority done everything to solve the problem.</a:t>
            </a:r>
          </a:p>
          <a:p>
            <a:r>
              <a:rPr lang="en-US" dirty="0" smtClean="0">
                <a:latin typeface="Footlight MT Light" panose="0204060206030A020304" pitchFamily="18" charset="0"/>
              </a:rPr>
              <a:t>iv. People are not honest because they only money.</a:t>
            </a:r>
          </a:p>
          <a:p>
            <a:r>
              <a:rPr lang="en-US" dirty="0" smtClean="0">
                <a:latin typeface="Footlight MT Light" panose="0204060206030A020304" pitchFamily="18" charset="0"/>
              </a:rPr>
              <a:t>v. There is no mother does not love her child.</a:t>
            </a:r>
            <a:endParaRPr lang="en-US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610317" y="-39883"/>
            <a:ext cx="6102331" cy="5052458"/>
            <a:chOff x="2610317" y="-39883"/>
            <a:chExt cx="6102331" cy="5052458"/>
          </a:xfrm>
        </p:grpSpPr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09F79F46-4C91-4732-A31E-D403784D33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3"/>
                </a:ext>
              </a:extLst>
            </a:blip>
            <a:srcRect l="3409" t="10917" r="4009" b="26248"/>
            <a:stretch/>
          </p:blipFill>
          <p:spPr>
            <a:xfrm>
              <a:off x="2924896" y="1474272"/>
              <a:ext cx="4988964" cy="2845938"/>
            </a:xfrm>
            <a:prstGeom prst="rect">
              <a:avLst/>
            </a:prstGeom>
          </p:spPr>
        </p:pic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6FAF35A-D288-4CB5-B365-04AF98885F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5"/>
                </a:ext>
              </a:extLst>
            </a:blip>
            <a:srcRect l="1371" t="64086"/>
            <a:stretch/>
          </p:blipFill>
          <p:spPr>
            <a:xfrm>
              <a:off x="2610317" y="3608850"/>
              <a:ext cx="6102331" cy="1403725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04" t="2001" r="30941" b="14223"/>
            <a:stretch/>
          </p:blipFill>
          <p:spPr>
            <a:xfrm>
              <a:off x="4185931" y="-39883"/>
              <a:ext cx="2323399" cy="3909446"/>
            </a:xfrm>
            <a:prstGeom prst="rect">
              <a:avLst/>
            </a:prstGeom>
          </p:spPr>
        </p:pic>
        <p:pic>
          <p:nvPicPr>
            <p:cNvPr id="80" name="Picture 79" descr="Laptop notebook PNG image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8968">
              <a:off x="4476574" y="2672510"/>
              <a:ext cx="2253329" cy="1393326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3F09E6F1-2C79-4448-890A-F594C85D4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=""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3334873" y="2937331"/>
              <a:ext cx="902567" cy="990723"/>
            </a:xfrm>
            <a:prstGeom prst="rect">
              <a:avLst/>
            </a:prstGeom>
          </p:spPr>
        </p:pic>
      </p:grpSp>
      <p:sp>
        <p:nvSpPr>
          <p:cNvPr id="8" name="Can 7"/>
          <p:cNvSpPr/>
          <p:nvPr/>
        </p:nvSpPr>
        <p:spPr>
          <a:xfrm>
            <a:off x="2924896" y="0"/>
            <a:ext cx="5304704" cy="4611757"/>
          </a:xfrm>
          <a:prstGeom prst="can">
            <a:avLst/>
          </a:prstGeom>
          <a:gradFill flip="none" rotWithShape="1">
            <a:gsLst>
              <a:gs pos="0">
                <a:srgbClr val="92D050"/>
              </a:gs>
              <a:gs pos="100000">
                <a:schemeClr val="accent1">
                  <a:lumMod val="30000"/>
                  <a:lumOff val="7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6F567F-B255-41F7-B5B6-1BEB6722D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109" y="4920863"/>
            <a:ext cx="3253153" cy="1229046"/>
          </a:xfrm>
        </p:spPr>
        <p:txBody>
          <a:bodyPr/>
          <a:lstStyle/>
          <a:p>
            <a:pPr algn="ctr"/>
            <a:r>
              <a:rPr lang="en-US" sz="3600" noProof="1">
                <a:latin typeface="Footlight MT Light" panose="0204060206030A020304" pitchFamily="18" charset="0"/>
              </a:rPr>
              <a:t>f</a:t>
            </a:r>
            <a:r>
              <a:rPr lang="en-US" sz="3600" noProof="1" smtClean="0">
                <a:latin typeface="Footlight MT Light" panose="0204060206030A020304" pitchFamily="18" charset="0"/>
              </a:rPr>
              <a:t>or perticipating</a:t>
            </a:r>
            <a:endParaRPr lang="en-US" sz="3600" noProof="1">
              <a:latin typeface="Footlight MT Light" panose="0204060206030A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1096" y="3528923"/>
            <a:ext cx="3717377" cy="1543717"/>
          </a:xfrm>
        </p:spPr>
        <p:txBody>
          <a:bodyPr/>
          <a:lstStyle/>
          <a:p>
            <a:pPr>
              <a:lnSpc>
                <a:spcPts val="5500"/>
              </a:lnSpc>
            </a:pPr>
            <a:r>
              <a:rPr lang="en-US" dirty="0"/>
              <a:t>Thank You</a:t>
            </a:r>
          </a:p>
        </p:txBody>
      </p: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55217794-C852-444C-9E5C-3ED38097FC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902640" y="1082431"/>
            <a:ext cx="1241519" cy="676112"/>
            <a:chOff x="69329" y="3410351"/>
            <a:chExt cx="1128654" cy="614647"/>
          </a:xfrm>
        </p:grpSpPr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8AD96379-635B-462E-B4A0-079115815F5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3351AEEB-7AC0-45C3-B1B8-24B212D06455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598C2E22-65D1-4C77-B06E-DD9015EB2F2F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id="{4B1C2F60-C745-432C-BF7C-ED9725BDAB7C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0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 txBox="1">
            <a:spLocks/>
          </p:cNvSpPr>
          <p:nvPr/>
        </p:nvSpPr>
        <p:spPr>
          <a:xfrm>
            <a:off x="7186210" y="5366035"/>
            <a:ext cx="4555005" cy="1025395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ZA" sz="2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6575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11213" indent="-2746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4738" indent="-2635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7788" indent="-2730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noProof="1" smtClean="0">
                <a:latin typeface="Footlight MT Light" panose="0204060206030A020304" pitchFamily="18" charset="0"/>
              </a:rPr>
              <a:t>An Online School for the Meritorious Students</a:t>
            </a:r>
            <a:endParaRPr lang="en-US" sz="2800" noProof="1">
              <a:latin typeface="Footlight MT Light" panose="0204060206030A020304" pitchFamily="18" charset="0"/>
            </a:endParaRPr>
          </a:p>
        </p:txBody>
      </p:sp>
      <p:sp>
        <p:nvSpPr>
          <p:cNvPr id="11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 txBox="1">
            <a:spLocks/>
          </p:cNvSpPr>
          <p:nvPr/>
        </p:nvSpPr>
        <p:spPr>
          <a:xfrm>
            <a:off x="6608455" y="3915403"/>
            <a:ext cx="6249625" cy="1610345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600" kern="1200" spc="-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5000"/>
              </a:lnSpc>
            </a:pPr>
            <a:r>
              <a:rPr lang="en-US" smtClean="0"/>
              <a:t>E. Haque Sir Digital World</a:t>
            </a:r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6018" y="169880"/>
            <a:ext cx="2165100" cy="1775382"/>
            <a:chOff x="5439830" y="681154"/>
            <a:chExt cx="1789339" cy="1467258"/>
          </a:xfrm>
        </p:grpSpPr>
        <p:sp>
          <p:nvSpPr>
            <p:cNvPr id="3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3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3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3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3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4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4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4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4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4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4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4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4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4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4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5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1213" y="1300650"/>
              <a:ext cx="1392273" cy="432413"/>
              <a:chOff x="5688496" y="650338"/>
              <a:chExt cx="1392273" cy="432413"/>
            </a:xfrm>
          </p:grpSpPr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English</a:t>
                </a:r>
                <a:endParaRPr lang="en-US" sz="28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5"/>
                    </a:solidFill>
                    <a:latin typeface="+mj-lt"/>
                  </a:rPr>
                  <a:t>English</a:t>
                </a:r>
                <a:endParaRPr lang="en-US" sz="2800" b="1" dirty="0">
                  <a:solidFill>
                    <a:schemeClr val="accent5"/>
                  </a:solidFill>
                  <a:latin typeface="+mj-lt"/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8501646" y="2892370"/>
            <a:ext cx="1330650" cy="1060068"/>
            <a:chOff x="5439830" y="681154"/>
            <a:chExt cx="1789339" cy="1467258"/>
          </a:xfrm>
        </p:grpSpPr>
        <p:sp>
          <p:nvSpPr>
            <p:cNvPr id="5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5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5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5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5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6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6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6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6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6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6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6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6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6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6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7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rgbClr val="FFFF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8B66773-1E70-4159-8710-7FC0A6CDB07B}"/>
                </a:ext>
              </a:extLst>
            </p:cNvPr>
            <p:cNvSpPr txBox="1"/>
            <p:nvPr/>
          </p:nvSpPr>
          <p:spPr>
            <a:xfrm>
              <a:off x="5641212" y="1080541"/>
              <a:ext cx="1392273" cy="894598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rPr>
                <a:t>of</a:t>
              </a:r>
              <a:endParaRPr lang="en-US" sz="36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 rot="5400000">
            <a:off x="4192483" y="4485149"/>
            <a:ext cx="3311212" cy="1646430"/>
            <a:chOff x="1131926" y="1501546"/>
            <a:chExt cx="2141136" cy="92862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64973A6-1241-40E2-9AE7-F4CE1B4EB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5400000">
              <a:off x="1738180" y="895292"/>
              <a:ext cx="928628" cy="2141136"/>
              <a:chOff x="3358198" y="2519119"/>
              <a:chExt cx="928628" cy="1773785"/>
            </a:xfrm>
          </p:grpSpPr>
          <p:sp>
            <p:nvSpPr>
              <p:cNvPr id="20" name="Freeform: Shape 48">
                <a:extLst>
                  <a:ext uri="{FF2B5EF4-FFF2-40B4-BE49-F238E27FC236}">
                    <a16:creationId xmlns:a16="http://schemas.microsoft.com/office/drawing/2014/main" id="{ED3BEA36-1813-48D9-A9BC-8461F7E8E666}"/>
                  </a:ext>
                </a:extLst>
              </p:cNvPr>
              <p:cNvSpPr/>
              <p:nvPr/>
            </p:nvSpPr>
            <p:spPr>
              <a:xfrm>
                <a:off x="3379459" y="2519119"/>
                <a:ext cx="907367" cy="1719222"/>
              </a:xfrm>
              <a:custGeom>
                <a:avLst/>
                <a:gdLst>
                  <a:gd name="connsiteX0" fmla="*/ 912541 w 907367"/>
                  <a:gd name="connsiteY0" fmla="*/ 9949 h 1719222"/>
                  <a:gd name="connsiteX1" fmla="*/ 9949 w 907367"/>
                  <a:gd name="connsiteY1" fmla="*/ 9949 h 1719222"/>
                  <a:gd name="connsiteX2" fmla="*/ 9949 w 907367"/>
                  <a:gd name="connsiteY2" fmla="*/ 140483 h 1719222"/>
                  <a:gd name="connsiteX3" fmla="*/ 121380 w 907367"/>
                  <a:gd name="connsiteY3" fmla="*/ 140483 h 1719222"/>
                  <a:gd name="connsiteX4" fmla="*/ 121380 w 907367"/>
                  <a:gd name="connsiteY4" fmla="*/ 374488 h 1719222"/>
                  <a:gd name="connsiteX5" fmla="*/ 121380 w 907367"/>
                  <a:gd name="connsiteY5" fmla="*/ 436571 h 1719222"/>
                  <a:gd name="connsiteX6" fmla="*/ 121380 w 907367"/>
                  <a:gd name="connsiteY6" fmla="*/ 778823 h 1719222"/>
                  <a:gd name="connsiteX7" fmla="*/ 121380 w 907367"/>
                  <a:gd name="connsiteY7" fmla="*/ 840907 h 1719222"/>
                  <a:gd name="connsiteX8" fmla="*/ 121380 w 907367"/>
                  <a:gd name="connsiteY8" fmla="*/ 1183159 h 1719222"/>
                  <a:gd name="connsiteX9" fmla="*/ 121380 w 907367"/>
                  <a:gd name="connsiteY9" fmla="*/ 1245242 h 1719222"/>
                  <a:gd name="connsiteX10" fmla="*/ 121380 w 907367"/>
                  <a:gd name="connsiteY10" fmla="*/ 1412389 h 1719222"/>
                  <a:gd name="connsiteX11" fmla="*/ 471592 w 907367"/>
                  <a:gd name="connsiteY11" fmla="*/ 1719620 h 1719222"/>
                  <a:gd name="connsiteX12" fmla="*/ 801110 w 907367"/>
                  <a:gd name="connsiteY12" fmla="*/ 1413981 h 1719222"/>
                  <a:gd name="connsiteX13" fmla="*/ 801110 w 907367"/>
                  <a:gd name="connsiteY13" fmla="*/ 140483 h 1719222"/>
                  <a:gd name="connsiteX14" fmla="*/ 912541 w 907367"/>
                  <a:gd name="connsiteY14" fmla="*/ 140483 h 1719222"/>
                  <a:gd name="connsiteX15" fmla="*/ 912541 w 907367"/>
                  <a:gd name="connsiteY15" fmla="*/ 9949 h 171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07367" h="1719222">
                    <a:moveTo>
                      <a:pt x="912541" y="9949"/>
                    </a:moveTo>
                    <a:lnTo>
                      <a:pt x="9949" y="9949"/>
                    </a:lnTo>
                    <a:lnTo>
                      <a:pt x="9949" y="140483"/>
                    </a:lnTo>
                    <a:lnTo>
                      <a:pt x="121380" y="140483"/>
                    </a:lnTo>
                    <a:lnTo>
                      <a:pt x="121380" y="374488"/>
                    </a:lnTo>
                    <a:lnTo>
                      <a:pt x="121380" y="436571"/>
                    </a:lnTo>
                    <a:lnTo>
                      <a:pt x="121380" y="778823"/>
                    </a:lnTo>
                    <a:lnTo>
                      <a:pt x="121380" y="840907"/>
                    </a:lnTo>
                    <a:lnTo>
                      <a:pt x="121380" y="1183159"/>
                    </a:lnTo>
                    <a:lnTo>
                      <a:pt x="121380" y="1245242"/>
                    </a:lnTo>
                    <a:lnTo>
                      <a:pt x="121380" y="1412389"/>
                    </a:lnTo>
                    <a:cubicBezTo>
                      <a:pt x="127748" y="1587495"/>
                      <a:pt x="283751" y="1724396"/>
                      <a:pt x="471592" y="1719620"/>
                    </a:cubicBezTo>
                    <a:cubicBezTo>
                      <a:pt x="651474" y="1714844"/>
                      <a:pt x="794742" y="1581127"/>
                      <a:pt x="801110" y="1413981"/>
                    </a:cubicBezTo>
                    <a:lnTo>
                      <a:pt x="801110" y="140483"/>
                    </a:lnTo>
                    <a:lnTo>
                      <a:pt x="912541" y="140483"/>
                    </a:lnTo>
                    <a:lnTo>
                      <a:pt x="912541" y="9949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" name="Freeform: Shape 49">
                <a:extLst>
                  <a:ext uri="{FF2B5EF4-FFF2-40B4-BE49-F238E27FC236}">
                    <a16:creationId xmlns:a16="http://schemas.microsoft.com/office/drawing/2014/main" id="{EB172AFF-1EDB-4EE1-B7DB-D773ECB8051E}"/>
                  </a:ext>
                </a:extLst>
              </p:cNvPr>
              <p:cNvSpPr/>
              <p:nvPr/>
            </p:nvSpPr>
            <p:spPr>
              <a:xfrm>
                <a:off x="3405793" y="2592352"/>
                <a:ext cx="827773" cy="1687385"/>
              </a:xfrm>
              <a:custGeom>
                <a:avLst/>
                <a:gdLst>
                  <a:gd name="connsiteX0" fmla="*/ 820610 w 827773"/>
                  <a:gd name="connsiteY0" fmla="*/ 19898 h 1687384"/>
                  <a:gd name="connsiteX1" fmla="*/ 19898 w 827773"/>
                  <a:gd name="connsiteY1" fmla="*/ 19898 h 1687384"/>
                  <a:gd name="connsiteX2" fmla="*/ 19898 w 827773"/>
                  <a:gd name="connsiteY2" fmla="*/ 78798 h 1687384"/>
                  <a:gd name="connsiteX3" fmla="*/ 118594 w 827773"/>
                  <a:gd name="connsiteY3" fmla="*/ 78798 h 1687384"/>
                  <a:gd name="connsiteX4" fmla="*/ 118594 w 827773"/>
                  <a:gd name="connsiteY4" fmla="*/ 389213 h 1687384"/>
                  <a:gd name="connsiteX5" fmla="*/ 118594 w 827773"/>
                  <a:gd name="connsiteY5" fmla="*/ 448112 h 1687384"/>
                  <a:gd name="connsiteX6" fmla="*/ 118594 w 827773"/>
                  <a:gd name="connsiteY6" fmla="*/ 774446 h 1687384"/>
                  <a:gd name="connsiteX7" fmla="*/ 118594 w 827773"/>
                  <a:gd name="connsiteY7" fmla="*/ 833345 h 1687384"/>
                  <a:gd name="connsiteX8" fmla="*/ 118594 w 827773"/>
                  <a:gd name="connsiteY8" fmla="*/ 1159679 h 1687384"/>
                  <a:gd name="connsiteX9" fmla="*/ 118594 w 827773"/>
                  <a:gd name="connsiteY9" fmla="*/ 1218578 h 1687384"/>
                  <a:gd name="connsiteX10" fmla="*/ 118594 w 827773"/>
                  <a:gd name="connsiteY10" fmla="*/ 1377766 h 1687384"/>
                  <a:gd name="connsiteX11" fmla="*/ 429010 w 827773"/>
                  <a:gd name="connsiteY11" fmla="*/ 1669078 h 1687384"/>
                  <a:gd name="connsiteX12" fmla="*/ 720322 w 827773"/>
                  <a:gd name="connsiteY12" fmla="*/ 1377766 h 1687384"/>
                  <a:gd name="connsiteX13" fmla="*/ 720322 w 827773"/>
                  <a:gd name="connsiteY13" fmla="*/ 78798 h 1687384"/>
                  <a:gd name="connsiteX14" fmla="*/ 819018 w 827773"/>
                  <a:gd name="connsiteY14" fmla="*/ 78798 h 1687384"/>
                  <a:gd name="connsiteX15" fmla="*/ 819018 w 827773"/>
                  <a:gd name="connsiteY15" fmla="*/ 19898 h 168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27773" h="1687384">
                    <a:moveTo>
                      <a:pt x="820610" y="19898"/>
                    </a:moveTo>
                    <a:lnTo>
                      <a:pt x="19898" y="19898"/>
                    </a:lnTo>
                    <a:lnTo>
                      <a:pt x="19898" y="78798"/>
                    </a:lnTo>
                    <a:lnTo>
                      <a:pt x="118594" y="78798"/>
                    </a:lnTo>
                    <a:lnTo>
                      <a:pt x="118594" y="389213"/>
                    </a:lnTo>
                    <a:lnTo>
                      <a:pt x="118594" y="448112"/>
                    </a:lnTo>
                    <a:lnTo>
                      <a:pt x="118594" y="774446"/>
                    </a:lnTo>
                    <a:lnTo>
                      <a:pt x="118594" y="833345"/>
                    </a:lnTo>
                    <a:lnTo>
                      <a:pt x="118594" y="1159679"/>
                    </a:lnTo>
                    <a:lnTo>
                      <a:pt x="118594" y="1218578"/>
                    </a:lnTo>
                    <a:lnTo>
                      <a:pt x="118594" y="1377766"/>
                    </a:lnTo>
                    <a:cubicBezTo>
                      <a:pt x="123370" y="1544912"/>
                      <a:pt x="263455" y="1675446"/>
                      <a:pt x="429010" y="1669078"/>
                    </a:cubicBezTo>
                    <a:cubicBezTo>
                      <a:pt x="588197" y="1664303"/>
                      <a:pt x="715546" y="1536953"/>
                      <a:pt x="720322" y="1377766"/>
                    </a:cubicBezTo>
                    <a:lnTo>
                      <a:pt x="720322" y="78798"/>
                    </a:lnTo>
                    <a:lnTo>
                      <a:pt x="819018" y="78798"/>
                    </a:lnTo>
                    <a:lnTo>
                      <a:pt x="819018" y="19898"/>
                    </a:lnTo>
                    <a:close/>
                  </a:path>
                </a:pathLst>
              </a:custGeom>
              <a:solidFill>
                <a:srgbClr val="EAE4DC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2" name="Freeform: Shape 50">
                <a:extLst>
                  <a:ext uri="{FF2B5EF4-FFF2-40B4-BE49-F238E27FC236}">
                    <a16:creationId xmlns:a16="http://schemas.microsoft.com/office/drawing/2014/main" id="{833233CD-08BD-4C4B-9E60-4299B193563E}"/>
                  </a:ext>
                </a:extLst>
              </p:cNvPr>
              <p:cNvSpPr/>
              <p:nvPr/>
            </p:nvSpPr>
            <p:spPr>
              <a:xfrm>
                <a:off x="3793173" y="2693437"/>
                <a:ext cx="79594" cy="79594"/>
              </a:xfrm>
              <a:custGeom>
                <a:avLst/>
                <a:gdLst>
                  <a:gd name="connsiteX0" fmla="*/ 35021 w 79593"/>
                  <a:gd name="connsiteY0" fmla="*/ 47756 h 79593"/>
                  <a:gd name="connsiteX1" fmla="*/ 22286 w 79593"/>
                  <a:gd name="connsiteY1" fmla="*/ 60491 h 79593"/>
                  <a:gd name="connsiteX2" fmla="*/ 22286 w 79593"/>
                  <a:gd name="connsiteY2" fmla="*/ 73226 h 79593"/>
                  <a:gd name="connsiteX3" fmla="*/ 35021 w 79593"/>
                  <a:gd name="connsiteY3" fmla="*/ 73226 h 79593"/>
                  <a:gd name="connsiteX4" fmla="*/ 47756 w 79593"/>
                  <a:gd name="connsiteY4" fmla="*/ 60491 h 79593"/>
                  <a:gd name="connsiteX5" fmla="*/ 60491 w 79593"/>
                  <a:gd name="connsiteY5" fmla="*/ 73226 h 79593"/>
                  <a:gd name="connsiteX6" fmla="*/ 73226 w 79593"/>
                  <a:gd name="connsiteY6" fmla="*/ 73226 h 79593"/>
                  <a:gd name="connsiteX7" fmla="*/ 73226 w 79593"/>
                  <a:gd name="connsiteY7" fmla="*/ 60491 h 79593"/>
                  <a:gd name="connsiteX8" fmla="*/ 60491 w 79593"/>
                  <a:gd name="connsiteY8" fmla="*/ 47756 h 79593"/>
                  <a:gd name="connsiteX9" fmla="*/ 73226 w 79593"/>
                  <a:gd name="connsiteY9" fmla="*/ 35021 h 79593"/>
                  <a:gd name="connsiteX10" fmla="*/ 73226 w 79593"/>
                  <a:gd name="connsiteY10" fmla="*/ 22286 h 79593"/>
                  <a:gd name="connsiteX11" fmla="*/ 60491 w 79593"/>
                  <a:gd name="connsiteY11" fmla="*/ 22286 h 79593"/>
                  <a:gd name="connsiteX12" fmla="*/ 47756 w 79593"/>
                  <a:gd name="connsiteY12" fmla="*/ 35021 h 79593"/>
                  <a:gd name="connsiteX13" fmla="*/ 35021 w 79593"/>
                  <a:gd name="connsiteY13" fmla="*/ 22286 h 79593"/>
                  <a:gd name="connsiteX14" fmla="*/ 22286 w 79593"/>
                  <a:gd name="connsiteY14" fmla="*/ 22286 h 79593"/>
                  <a:gd name="connsiteX15" fmla="*/ 22286 w 79593"/>
                  <a:gd name="connsiteY15" fmla="*/ 35021 h 79593"/>
                  <a:gd name="connsiteX16" fmla="*/ 35021 w 79593"/>
                  <a:gd name="connsiteY16" fmla="*/ 4775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35021" y="47756"/>
                    </a:moveTo>
                    <a:lnTo>
                      <a:pt x="22286" y="60491"/>
                    </a:lnTo>
                    <a:cubicBezTo>
                      <a:pt x="19102" y="63675"/>
                      <a:pt x="19102" y="70042"/>
                      <a:pt x="22286" y="73226"/>
                    </a:cubicBezTo>
                    <a:cubicBezTo>
                      <a:pt x="25470" y="76410"/>
                      <a:pt x="31837" y="76410"/>
                      <a:pt x="35021" y="73226"/>
                    </a:cubicBezTo>
                    <a:lnTo>
                      <a:pt x="47756" y="60491"/>
                    </a:lnTo>
                    <a:lnTo>
                      <a:pt x="60491" y="73226"/>
                    </a:lnTo>
                    <a:cubicBezTo>
                      <a:pt x="63675" y="76410"/>
                      <a:pt x="70042" y="76410"/>
                      <a:pt x="73226" y="73226"/>
                    </a:cubicBezTo>
                    <a:cubicBezTo>
                      <a:pt x="76410" y="70042"/>
                      <a:pt x="76410" y="63675"/>
                      <a:pt x="73226" y="60491"/>
                    </a:cubicBezTo>
                    <a:lnTo>
                      <a:pt x="60491" y="47756"/>
                    </a:lnTo>
                    <a:lnTo>
                      <a:pt x="73226" y="35021"/>
                    </a:lnTo>
                    <a:cubicBezTo>
                      <a:pt x="76410" y="31837"/>
                      <a:pt x="76410" y="25470"/>
                      <a:pt x="73226" y="22286"/>
                    </a:cubicBezTo>
                    <a:cubicBezTo>
                      <a:pt x="70042" y="19102"/>
                      <a:pt x="63675" y="19102"/>
                      <a:pt x="60491" y="22286"/>
                    </a:cubicBezTo>
                    <a:lnTo>
                      <a:pt x="47756" y="35021"/>
                    </a:lnTo>
                    <a:lnTo>
                      <a:pt x="35021" y="22286"/>
                    </a:lnTo>
                    <a:cubicBezTo>
                      <a:pt x="31837" y="19102"/>
                      <a:pt x="25470" y="19102"/>
                      <a:pt x="22286" y="22286"/>
                    </a:cubicBezTo>
                    <a:cubicBezTo>
                      <a:pt x="19102" y="25470"/>
                      <a:pt x="19102" y="31837"/>
                      <a:pt x="22286" y="35021"/>
                    </a:cubicBezTo>
                    <a:lnTo>
                      <a:pt x="35021" y="47756"/>
                    </a:lnTo>
                    <a:close/>
                  </a:path>
                </a:pathLst>
              </a:custGeom>
              <a:solidFill>
                <a:schemeClr val="accent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" name="Freeform: Shape 51">
                <a:extLst>
                  <a:ext uri="{FF2B5EF4-FFF2-40B4-BE49-F238E27FC236}">
                    <a16:creationId xmlns:a16="http://schemas.microsoft.com/office/drawing/2014/main" id="{70090D8F-382E-4E61-9F9C-C3D80AE765F2}"/>
                  </a:ext>
                </a:extLst>
              </p:cNvPr>
              <p:cNvSpPr/>
              <p:nvPr/>
            </p:nvSpPr>
            <p:spPr>
              <a:xfrm>
                <a:off x="3358198" y="2575240"/>
                <a:ext cx="907368" cy="1717664"/>
              </a:xfrm>
              <a:custGeom>
                <a:avLst/>
                <a:gdLst>
                  <a:gd name="connsiteX0" fmla="*/ 449704 w 461642"/>
                  <a:gd name="connsiteY0" fmla="*/ 19898 h 923285"/>
                  <a:gd name="connsiteX1" fmla="*/ 19898 w 461642"/>
                  <a:gd name="connsiteY1" fmla="*/ 19898 h 923285"/>
                  <a:gd name="connsiteX2" fmla="*/ 19898 w 461642"/>
                  <a:gd name="connsiteY2" fmla="*/ 51736 h 923285"/>
                  <a:gd name="connsiteX3" fmla="*/ 72430 w 461642"/>
                  <a:gd name="connsiteY3" fmla="*/ 51736 h 923285"/>
                  <a:gd name="connsiteX4" fmla="*/ 72430 w 461642"/>
                  <a:gd name="connsiteY4" fmla="*/ 218882 h 923285"/>
                  <a:gd name="connsiteX5" fmla="*/ 190229 w 461642"/>
                  <a:gd name="connsiteY5" fmla="*/ 218882 h 923285"/>
                  <a:gd name="connsiteX6" fmla="*/ 190229 w 461642"/>
                  <a:gd name="connsiteY6" fmla="*/ 250720 h 923285"/>
                  <a:gd name="connsiteX7" fmla="*/ 72430 w 461642"/>
                  <a:gd name="connsiteY7" fmla="*/ 250720 h 923285"/>
                  <a:gd name="connsiteX8" fmla="*/ 72430 w 461642"/>
                  <a:gd name="connsiteY8" fmla="*/ 425826 h 923285"/>
                  <a:gd name="connsiteX9" fmla="*/ 190229 w 461642"/>
                  <a:gd name="connsiteY9" fmla="*/ 425826 h 923285"/>
                  <a:gd name="connsiteX10" fmla="*/ 190229 w 461642"/>
                  <a:gd name="connsiteY10" fmla="*/ 457663 h 923285"/>
                  <a:gd name="connsiteX11" fmla="*/ 72430 w 461642"/>
                  <a:gd name="connsiteY11" fmla="*/ 457663 h 923285"/>
                  <a:gd name="connsiteX12" fmla="*/ 72430 w 461642"/>
                  <a:gd name="connsiteY12" fmla="*/ 632769 h 923285"/>
                  <a:gd name="connsiteX13" fmla="*/ 190229 w 461642"/>
                  <a:gd name="connsiteY13" fmla="*/ 632769 h 923285"/>
                  <a:gd name="connsiteX14" fmla="*/ 190229 w 461642"/>
                  <a:gd name="connsiteY14" fmla="*/ 664607 h 923285"/>
                  <a:gd name="connsiteX15" fmla="*/ 72430 w 461642"/>
                  <a:gd name="connsiteY15" fmla="*/ 664607 h 923285"/>
                  <a:gd name="connsiteX16" fmla="*/ 72430 w 461642"/>
                  <a:gd name="connsiteY16" fmla="*/ 750568 h 923285"/>
                  <a:gd name="connsiteX17" fmla="*/ 239577 w 461642"/>
                  <a:gd name="connsiteY17" fmla="*/ 906571 h 923285"/>
                  <a:gd name="connsiteX18" fmla="*/ 395580 w 461642"/>
                  <a:gd name="connsiteY18" fmla="*/ 750568 h 923285"/>
                  <a:gd name="connsiteX19" fmla="*/ 395580 w 461642"/>
                  <a:gd name="connsiteY19" fmla="*/ 51736 h 923285"/>
                  <a:gd name="connsiteX20" fmla="*/ 448112 w 461642"/>
                  <a:gd name="connsiteY20" fmla="*/ 51736 h 923285"/>
                  <a:gd name="connsiteX21" fmla="*/ 448112 w 461642"/>
                  <a:gd name="connsiteY21" fmla="*/ 19898 h 92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1642" h="923285">
                    <a:moveTo>
                      <a:pt x="449704" y="19898"/>
                    </a:moveTo>
                    <a:lnTo>
                      <a:pt x="19898" y="19898"/>
                    </a:lnTo>
                    <a:lnTo>
                      <a:pt x="19898" y="51736"/>
                    </a:lnTo>
                    <a:lnTo>
                      <a:pt x="72430" y="51736"/>
                    </a:lnTo>
                    <a:lnTo>
                      <a:pt x="72430" y="218882"/>
                    </a:lnTo>
                    <a:lnTo>
                      <a:pt x="190229" y="218882"/>
                    </a:lnTo>
                    <a:lnTo>
                      <a:pt x="190229" y="250720"/>
                    </a:lnTo>
                    <a:lnTo>
                      <a:pt x="72430" y="250720"/>
                    </a:lnTo>
                    <a:lnTo>
                      <a:pt x="72430" y="425826"/>
                    </a:lnTo>
                    <a:lnTo>
                      <a:pt x="190229" y="425826"/>
                    </a:lnTo>
                    <a:lnTo>
                      <a:pt x="190229" y="457663"/>
                    </a:lnTo>
                    <a:lnTo>
                      <a:pt x="72430" y="457663"/>
                    </a:lnTo>
                    <a:lnTo>
                      <a:pt x="72430" y="632769"/>
                    </a:lnTo>
                    <a:lnTo>
                      <a:pt x="190229" y="632769"/>
                    </a:lnTo>
                    <a:lnTo>
                      <a:pt x="190229" y="664607"/>
                    </a:lnTo>
                    <a:lnTo>
                      <a:pt x="72430" y="664607"/>
                    </a:lnTo>
                    <a:lnTo>
                      <a:pt x="72430" y="750568"/>
                    </a:lnTo>
                    <a:cubicBezTo>
                      <a:pt x="75614" y="839713"/>
                      <a:pt x="150432" y="909755"/>
                      <a:pt x="239577" y="906571"/>
                    </a:cubicBezTo>
                    <a:cubicBezTo>
                      <a:pt x="325538" y="903388"/>
                      <a:pt x="393988" y="834937"/>
                      <a:pt x="395580" y="750568"/>
                    </a:cubicBezTo>
                    <a:lnTo>
                      <a:pt x="395580" y="51736"/>
                    </a:lnTo>
                    <a:lnTo>
                      <a:pt x="448112" y="51736"/>
                    </a:lnTo>
                    <a:lnTo>
                      <a:pt x="448112" y="19898"/>
                    </a:lnTo>
                    <a:close/>
                  </a:path>
                </a:pathLst>
              </a:custGeom>
              <a:solidFill>
                <a:schemeClr val="accent3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52">
                <a:extLst>
                  <a:ext uri="{FF2B5EF4-FFF2-40B4-BE49-F238E27FC236}">
                    <a16:creationId xmlns:a16="http://schemas.microsoft.com/office/drawing/2014/main" id="{A75B0CD0-B06F-47AC-B94A-E99CDA848FCB}"/>
                  </a:ext>
                </a:extLst>
              </p:cNvPr>
              <p:cNvSpPr/>
              <p:nvPr/>
            </p:nvSpPr>
            <p:spPr>
              <a:xfrm>
                <a:off x="3561556" y="2928238"/>
                <a:ext cx="270618" cy="270618"/>
              </a:xfrm>
              <a:custGeom>
                <a:avLst/>
                <a:gdLst>
                  <a:gd name="connsiteX0" fmla="*/ 265047 w 270618"/>
                  <a:gd name="connsiteY0" fmla="*/ 142473 h 270618"/>
                  <a:gd name="connsiteX1" fmla="*/ 142473 w 270618"/>
                  <a:gd name="connsiteY1" fmla="*/ 265047 h 270618"/>
                  <a:gd name="connsiteX2" fmla="*/ 19898 w 270618"/>
                  <a:gd name="connsiteY2" fmla="*/ 142473 h 270618"/>
                  <a:gd name="connsiteX3" fmla="*/ 142473 w 270618"/>
                  <a:gd name="connsiteY3" fmla="*/ 19898 h 270618"/>
                  <a:gd name="connsiteX4" fmla="*/ 265047 w 270618"/>
                  <a:gd name="connsiteY4" fmla="*/ 142473 h 27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18" h="270618">
                    <a:moveTo>
                      <a:pt x="265047" y="142473"/>
                    </a:moveTo>
                    <a:cubicBezTo>
                      <a:pt x="265047" y="210168"/>
                      <a:pt x="210168" y="265047"/>
                      <a:pt x="142473" y="265047"/>
                    </a:cubicBezTo>
                    <a:cubicBezTo>
                      <a:pt x="74777" y="265047"/>
                      <a:pt x="19898" y="210168"/>
                      <a:pt x="19898" y="142473"/>
                    </a:cubicBezTo>
                    <a:cubicBezTo>
                      <a:pt x="19898" y="74777"/>
                      <a:pt x="74777" y="19898"/>
                      <a:pt x="142473" y="19898"/>
                    </a:cubicBezTo>
                    <a:cubicBezTo>
                      <a:pt x="210168" y="19898"/>
                      <a:pt x="265047" y="74777"/>
                      <a:pt x="265047" y="14247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53">
                <a:extLst>
                  <a:ext uri="{FF2B5EF4-FFF2-40B4-BE49-F238E27FC236}">
                    <a16:creationId xmlns:a16="http://schemas.microsoft.com/office/drawing/2014/main" id="{B19E82CA-A3A1-49A9-B6CD-F0D02E0EE23B}"/>
                  </a:ext>
                </a:extLst>
              </p:cNvPr>
              <p:cNvSpPr/>
              <p:nvPr/>
            </p:nvSpPr>
            <p:spPr>
              <a:xfrm>
                <a:off x="3846501" y="2885258"/>
                <a:ext cx="254700" cy="254700"/>
              </a:xfrm>
              <a:custGeom>
                <a:avLst/>
                <a:gdLst>
                  <a:gd name="connsiteX0" fmla="*/ 239577 w 254699"/>
                  <a:gd name="connsiteY0" fmla="*/ 129738 h 254699"/>
                  <a:gd name="connsiteX1" fmla="*/ 129738 w 254699"/>
                  <a:gd name="connsiteY1" fmla="*/ 239577 h 254699"/>
                  <a:gd name="connsiteX2" fmla="*/ 19898 w 254699"/>
                  <a:gd name="connsiteY2" fmla="*/ 129738 h 254699"/>
                  <a:gd name="connsiteX3" fmla="*/ 129738 w 254699"/>
                  <a:gd name="connsiteY3" fmla="*/ 19898 h 254699"/>
                  <a:gd name="connsiteX4" fmla="*/ 239577 w 254699"/>
                  <a:gd name="connsiteY4" fmla="*/ 129738 h 25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699" h="254699">
                    <a:moveTo>
                      <a:pt x="239577" y="129738"/>
                    </a:moveTo>
                    <a:cubicBezTo>
                      <a:pt x="239577" y="190400"/>
                      <a:pt x="190400" y="239577"/>
                      <a:pt x="129738" y="239577"/>
                    </a:cubicBezTo>
                    <a:cubicBezTo>
                      <a:pt x="69075" y="239577"/>
                      <a:pt x="19898" y="190400"/>
                      <a:pt x="19898" y="129738"/>
                    </a:cubicBezTo>
                    <a:cubicBezTo>
                      <a:pt x="19898" y="69075"/>
                      <a:pt x="69075" y="19898"/>
                      <a:pt x="129738" y="19898"/>
                    </a:cubicBezTo>
                    <a:cubicBezTo>
                      <a:pt x="190400" y="19898"/>
                      <a:pt x="239577" y="69075"/>
                      <a:pt x="239577" y="12973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: Shape 54">
                <a:extLst>
                  <a:ext uri="{FF2B5EF4-FFF2-40B4-BE49-F238E27FC236}">
                    <a16:creationId xmlns:a16="http://schemas.microsoft.com/office/drawing/2014/main" id="{2120B5B2-40A5-4A44-B0B2-57900E382C59}"/>
                  </a:ext>
                </a:extLst>
              </p:cNvPr>
              <p:cNvSpPr/>
              <p:nvPr/>
            </p:nvSpPr>
            <p:spPr>
              <a:xfrm>
                <a:off x="3607720" y="2692641"/>
                <a:ext cx="143268" cy="143269"/>
              </a:xfrm>
              <a:custGeom>
                <a:avLst/>
                <a:gdLst>
                  <a:gd name="connsiteX0" fmla="*/ 131329 w 143268"/>
                  <a:gd name="connsiteY0" fmla="*/ 75614 h 143268"/>
                  <a:gd name="connsiteX1" fmla="*/ 75614 w 143268"/>
                  <a:gd name="connsiteY1" fmla="*/ 131329 h 143268"/>
                  <a:gd name="connsiteX2" fmla="*/ 19898 w 143268"/>
                  <a:gd name="connsiteY2" fmla="*/ 75614 h 143268"/>
                  <a:gd name="connsiteX3" fmla="*/ 75614 w 143268"/>
                  <a:gd name="connsiteY3" fmla="*/ 19898 h 143268"/>
                  <a:gd name="connsiteX4" fmla="*/ 131329 w 143268"/>
                  <a:gd name="connsiteY4" fmla="*/ 75614 h 14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268" h="143268">
                    <a:moveTo>
                      <a:pt x="131329" y="75614"/>
                    </a:moveTo>
                    <a:cubicBezTo>
                      <a:pt x="131329" y="106385"/>
                      <a:pt x="106385" y="131329"/>
                      <a:pt x="75614" y="131329"/>
                    </a:cubicBezTo>
                    <a:cubicBezTo>
                      <a:pt x="44843" y="131329"/>
                      <a:pt x="19898" y="106385"/>
                      <a:pt x="19898" y="75614"/>
                    </a:cubicBezTo>
                    <a:cubicBezTo>
                      <a:pt x="19898" y="44843"/>
                      <a:pt x="44843" y="19898"/>
                      <a:pt x="75614" y="19898"/>
                    </a:cubicBezTo>
                    <a:cubicBezTo>
                      <a:pt x="106385" y="19898"/>
                      <a:pt x="131329" y="44843"/>
                      <a:pt x="131329" y="756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55">
                <a:extLst>
                  <a:ext uri="{FF2B5EF4-FFF2-40B4-BE49-F238E27FC236}">
                    <a16:creationId xmlns:a16="http://schemas.microsoft.com/office/drawing/2014/main" id="{C7EC29BA-6FAD-4A61-BAD9-141F30CCEF6E}"/>
                  </a:ext>
                </a:extLst>
              </p:cNvPr>
              <p:cNvSpPr/>
              <p:nvPr/>
            </p:nvSpPr>
            <p:spPr>
              <a:xfrm>
                <a:off x="3926095" y="2714927"/>
                <a:ext cx="159187" cy="159187"/>
              </a:xfrm>
              <a:custGeom>
                <a:avLst/>
                <a:gdLst>
                  <a:gd name="connsiteX0" fmla="*/ 147248 w 159187"/>
                  <a:gd name="connsiteY0" fmla="*/ 83573 h 159187"/>
                  <a:gd name="connsiteX1" fmla="*/ 83573 w 159187"/>
                  <a:gd name="connsiteY1" fmla="*/ 147248 h 159187"/>
                  <a:gd name="connsiteX2" fmla="*/ 19898 w 159187"/>
                  <a:gd name="connsiteY2" fmla="*/ 83573 h 159187"/>
                  <a:gd name="connsiteX3" fmla="*/ 83573 w 159187"/>
                  <a:gd name="connsiteY3" fmla="*/ 19898 h 159187"/>
                  <a:gd name="connsiteX4" fmla="*/ 147248 w 159187"/>
                  <a:gd name="connsiteY4" fmla="*/ 83573 h 15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187" h="159187">
                    <a:moveTo>
                      <a:pt x="147248" y="83573"/>
                    </a:moveTo>
                    <a:cubicBezTo>
                      <a:pt x="147248" y="118740"/>
                      <a:pt x="118740" y="147248"/>
                      <a:pt x="83573" y="147248"/>
                    </a:cubicBezTo>
                    <a:cubicBezTo>
                      <a:pt x="48407" y="147248"/>
                      <a:pt x="19898" y="118740"/>
                      <a:pt x="19898" y="83573"/>
                    </a:cubicBezTo>
                    <a:cubicBezTo>
                      <a:pt x="19898" y="48407"/>
                      <a:pt x="48407" y="19898"/>
                      <a:pt x="83573" y="19898"/>
                    </a:cubicBezTo>
                    <a:cubicBezTo>
                      <a:pt x="118740" y="19898"/>
                      <a:pt x="147248" y="48407"/>
                      <a:pt x="147248" y="835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8" name="Freeform: Shape 56">
                <a:extLst>
                  <a:ext uri="{FF2B5EF4-FFF2-40B4-BE49-F238E27FC236}">
                    <a16:creationId xmlns:a16="http://schemas.microsoft.com/office/drawing/2014/main" id="{78C22F0D-72B8-4B94-AC84-A66867AD12B1}"/>
                  </a:ext>
                </a:extLst>
              </p:cNvPr>
              <p:cNvSpPr/>
              <p:nvPr/>
            </p:nvSpPr>
            <p:spPr>
              <a:xfrm>
                <a:off x="3758948" y="2819991"/>
                <a:ext cx="127350" cy="127350"/>
              </a:xfrm>
              <a:custGeom>
                <a:avLst/>
                <a:gdLst>
                  <a:gd name="connsiteX0" fmla="*/ 118594 w 127349"/>
                  <a:gd name="connsiteY0" fmla="*/ 69246 h 127349"/>
                  <a:gd name="connsiteX1" fmla="*/ 69246 w 127349"/>
                  <a:gd name="connsiteY1" fmla="*/ 118594 h 127349"/>
                  <a:gd name="connsiteX2" fmla="*/ 19898 w 127349"/>
                  <a:gd name="connsiteY2" fmla="*/ 69246 h 127349"/>
                  <a:gd name="connsiteX3" fmla="*/ 69246 w 127349"/>
                  <a:gd name="connsiteY3" fmla="*/ 19898 h 127349"/>
                  <a:gd name="connsiteX4" fmla="*/ 118594 w 127349"/>
                  <a:gd name="connsiteY4" fmla="*/ 69246 h 12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349" h="127349">
                    <a:moveTo>
                      <a:pt x="118594" y="69246"/>
                    </a:moveTo>
                    <a:cubicBezTo>
                      <a:pt x="118594" y="96501"/>
                      <a:pt x="96501" y="118594"/>
                      <a:pt x="69246" y="118594"/>
                    </a:cubicBezTo>
                    <a:cubicBezTo>
                      <a:pt x="41992" y="118594"/>
                      <a:pt x="19898" y="96501"/>
                      <a:pt x="19898" y="69246"/>
                    </a:cubicBezTo>
                    <a:cubicBezTo>
                      <a:pt x="19898" y="41992"/>
                      <a:pt x="41992" y="19898"/>
                      <a:pt x="69246" y="19898"/>
                    </a:cubicBezTo>
                    <a:cubicBezTo>
                      <a:pt x="96501" y="19898"/>
                      <a:pt x="118594" y="41992"/>
                      <a:pt x="118594" y="6924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: Shape 57">
                <a:extLst>
                  <a:ext uri="{FF2B5EF4-FFF2-40B4-BE49-F238E27FC236}">
                    <a16:creationId xmlns:a16="http://schemas.microsoft.com/office/drawing/2014/main" id="{7F98EB3F-2BB4-4C6A-8CBA-6FB19A314A7B}"/>
                  </a:ext>
                </a:extLst>
              </p:cNvPr>
              <p:cNvSpPr/>
              <p:nvPr/>
            </p:nvSpPr>
            <p:spPr>
              <a:xfrm>
                <a:off x="3534494" y="2831134"/>
                <a:ext cx="111431" cy="111431"/>
              </a:xfrm>
              <a:custGeom>
                <a:avLst/>
                <a:gdLst>
                  <a:gd name="connsiteX0" fmla="*/ 105859 w 111431"/>
                  <a:gd name="connsiteY0" fmla="*/ 62879 h 111431"/>
                  <a:gd name="connsiteX1" fmla="*/ 62879 w 111431"/>
                  <a:gd name="connsiteY1" fmla="*/ 105860 h 111431"/>
                  <a:gd name="connsiteX2" fmla="*/ 19898 w 111431"/>
                  <a:gd name="connsiteY2" fmla="*/ 62879 h 111431"/>
                  <a:gd name="connsiteX3" fmla="*/ 62879 w 111431"/>
                  <a:gd name="connsiteY3" fmla="*/ 19898 h 111431"/>
                  <a:gd name="connsiteX4" fmla="*/ 105859 w 111431"/>
                  <a:gd name="connsiteY4" fmla="*/ 62879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431" h="111431">
                    <a:moveTo>
                      <a:pt x="105859" y="62879"/>
                    </a:moveTo>
                    <a:cubicBezTo>
                      <a:pt x="105859" y="86616"/>
                      <a:pt x="86616" y="105860"/>
                      <a:pt x="62879" y="105860"/>
                    </a:cubicBezTo>
                    <a:cubicBezTo>
                      <a:pt x="39141" y="105860"/>
                      <a:pt x="19898" y="86616"/>
                      <a:pt x="19898" y="62879"/>
                    </a:cubicBezTo>
                    <a:cubicBezTo>
                      <a:pt x="19898" y="39141"/>
                      <a:pt x="39141" y="19898"/>
                      <a:pt x="62879" y="19898"/>
                    </a:cubicBezTo>
                    <a:cubicBezTo>
                      <a:pt x="86616" y="19898"/>
                      <a:pt x="105859" y="39141"/>
                      <a:pt x="105859" y="628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0" name="Freeform: Shape 59">
                <a:extLst>
                  <a:ext uri="{FF2B5EF4-FFF2-40B4-BE49-F238E27FC236}">
                    <a16:creationId xmlns:a16="http://schemas.microsoft.com/office/drawing/2014/main" id="{5A840A32-9BA2-4BED-8815-55AB6E2139A0}"/>
                  </a:ext>
                </a:extLst>
              </p:cNvPr>
              <p:cNvSpPr/>
              <p:nvPr/>
            </p:nvSpPr>
            <p:spPr>
              <a:xfrm>
                <a:off x="3973851" y="2622599"/>
                <a:ext cx="95512" cy="95512"/>
              </a:xfrm>
              <a:custGeom>
                <a:avLst/>
                <a:gdLst>
                  <a:gd name="connsiteX0" fmla="*/ 45368 w 95512"/>
                  <a:gd name="connsiteY0" fmla="*/ 46960 h 95512"/>
                  <a:gd name="connsiteX1" fmla="*/ 27858 w 95512"/>
                  <a:gd name="connsiteY1" fmla="*/ 46960 h 95512"/>
                  <a:gd name="connsiteX2" fmla="*/ 19898 w 95512"/>
                  <a:gd name="connsiteY2" fmla="*/ 56511 h 95512"/>
                  <a:gd name="connsiteX3" fmla="*/ 29450 w 95512"/>
                  <a:gd name="connsiteY3" fmla="*/ 64471 h 95512"/>
                  <a:gd name="connsiteX4" fmla="*/ 46960 w 95512"/>
                  <a:gd name="connsiteY4" fmla="*/ 64471 h 95512"/>
                  <a:gd name="connsiteX5" fmla="*/ 46960 w 95512"/>
                  <a:gd name="connsiteY5" fmla="*/ 81981 h 95512"/>
                  <a:gd name="connsiteX6" fmla="*/ 56512 w 95512"/>
                  <a:gd name="connsiteY6" fmla="*/ 89941 h 95512"/>
                  <a:gd name="connsiteX7" fmla="*/ 64471 w 95512"/>
                  <a:gd name="connsiteY7" fmla="*/ 80390 h 95512"/>
                  <a:gd name="connsiteX8" fmla="*/ 64471 w 95512"/>
                  <a:gd name="connsiteY8" fmla="*/ 62879 h 95512"/>
                  <a:gd name="connsiteX9" fmla="*/ 81981 w 95512"/>
                  <a:gd name="connsiteY9" fmla="*/ 62879 h 95512"/>
                  <a:gd name="connsiteX10" fmla="*/ 89941 w 95512"/>
                  <a:gd name="connsiteY10" fmla="*/ 53328 h 95512"/>
                  <a:gd name="connsiteX11" fmla="*/ 80390 w 95512"/>
                  <a:gd name="connsiteY11" fmla="*/ 45368 h 95512"/>
                  <a:gd name="connsiteX12" fmla="*/ 62879 w 95512"/>
                  <a:gd name="connsiteY12" fmla="*/ 45368 h 95512"/>
                  <a:gd name="connsiteX13" fmla="*/ 62879 w 95512"/>
                  <a:gd name="connsiteY13" fmla="*/ 27858 h 95512"/>
                  <a:gd name="connsiteX14" fmla="*/ 53328 w 95512"/>
                  <a:gd name="connsiteY14" fmla="*/ 19898 h 95512"/>
                  <a:gd name="connsiteX15" fmla="*/ 45368 w 95512"/>
                  <a:gd name="connsiteY15" fmla="*/ 29450 h 95512"/>
                  <a:gd name="connsiteX16" fmla="*/ 45368 w 95512"/>
                  <a:gd name="connsiteY16" fmla="*/ 46960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5512" h="95512">
                    <a:moveTo>
                      <a:pt x="45368" y="46960"/>
                    </a:moveTo>
                    <a:lnTo>
                      <a:pt x="27858" y="46960"/>
                    </a:lnTo>
                    <a:cubicBezTo>
                      <a:pt x="23082" y="46960"/>
                      <a:pt x="19898" y="51736"/>
                      <a:pt x="19898" y="56511"/>
                    </a:cubicBezTo>
                    <a:cubicBezTo>
                      <a:pt x="19898" y="61287"/>
                      <a:pt x="24674" y="66063"/>
                      <a:pt x="29450" y="64471"/>
                    </a:cubicBezTo>
                    <a:lnTo>
                      <a:pt x="46960" y="64471"/>
                    </a:lnTo>
                    <a:lnTo>
                      <a:pt x="46960" y="81981"/>
                    </a:lnTo>
                    <a:cubicBezTo>
                      <a:pt x="46960" y="86757"/>
                      <a:pt x="51736" y="89941"/>
                      <a:pt x="56512" y="89941"/>
                    </a:cubicBezTo>
                    <a:cubicBezTo>
                      <a:pt x="61287" y="89941"/>
                      <a:pt x="66063" y="85165"/>
                      <a:pt x="64471" y="80390"/>
                    </a:cubicBezTo>
                    <a:lnTo>
                      <a:pt x="64471" y="62879"/>
                    </a:lnTo>
                    <a:lnTo>
                      <a:pt x="81981" y="62879"/>
                    </a:lnTo>
                    <a:cubicBezTo>
                      <a:pt x="86757" y="62879"/>
                      <a:pt x="89941" y="58103"/>
                      <a:pt x="89941" y="53328"/>
                    </a:cubicBezTo>
                    <a:cubicBezTo>
                      <a:pt x="89941" y="48552"/>
                      <a:pt x="85165" y="43776"/>
                      <a:pt x="80390" y="45368"/>
                    </a:cubicBezTo>
                    <a:lnTo>
                      <a:pt x="62879" y="45368"/>
                    </a:lnTo>
                    <a:lnTo>
                      <a:pt x="62879" y="27858"/>
                    </a:lnTo>
                    <a:cubicBezTo>
                      <a:pt x="62879" y="23082"/>
                      <a:pt x="58103" y="19898"/>
                      <a:pt x="53328" y="19898"/>
                    </a:cubicBezTo>
                    <a:cubicBezTo>
                      <a:pt x="48552" y="19898"/>
                      <a:pt x="43776" y="24674"/>
                      <a:pt x="45368" y="29450"/>
                    </a:cubicBezTo>
                    <a:lnTo>
                      <a:pt x="45368" y="46960"/>
                    </a:lnTo>
                    <a:close/>
                  </a:path>
                </a:pathLst>
              </a:custGeom>
              <a:solidFill>
                <a:schemeClr val="accent5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60">
                <a:extLst>
                  <a:ext uri="{FF2B5EF4-FFF2-40B4-BE49-F238E27FC236}">
                    <a16:creationId xmlns:a16="http://schemas.microsoft.com/office/drawing/2014/main" id="{26634780-C234-481F-9D3E-47E569435E31}"/>
                  </a:ext>
                </a:extLst>
              </p:cNvPr>
              <p:cNvSpPr/>
              <p:nvPr/>
            </p:nvSpPr>
            <p:spPr>
              <a:xfrm>
                <a:off x="3832970" y="3105732"/>
                <a:ext cx="95512" cy="79594"/>
              </a:xfrm>
              <a:custGeom>
                <a:avLst/>
                <a:gdLst>
                  <a:gd name="connsiteX0" fmla="*/ 36613 w 95512"/>
                  <a:gd name="connsiteY0" fmla="*/ 47756 h 79593"/>
                  <a:gd name="connsiteX1" fmla="*/ 23878 w 95512"/>
                  <a:gd name="connsiteY1" fmla="*/ 60491 h 79593"/>
                  <a:gd name="connsiteX2" fmla="*/ 23878 w 95512"/>
                  <a:gd name="connsiteY2" fmla="*/ 73226 h 79593"/>
                  <a:gd name="connsiteX3" fmla="*/ 36613 w 95512"/>
                  <a:gd name="connsiteY3" fmla="*/ 73226 h 79593"/>
                  <a:gd name="connsiteX4" fmla="*/ 49348 w 95512"/>
                  <a:gd name="connsiteY4" fmla="*/ 60491 h 79593"/>
                  <a:gd name="connsiteX5" fmla="*/ 62083 w 95512"/>
                  <a:gd name="connsiteY5" fmla="*/ 73226 h 79593"/>
                  <a:gd name="connsiteX6" fmla="*/ 74818 w 95512"/>
                  <a:gd name="connsiteY6" fmla="*/ 73226 h 79593"/>
                  <a:gd name="connsiteX7" fmla="*/ 74818 w 95512"/>
                  <a:gd name="connsiteY7" fmla="*/ 60491 h 79593"/>
                  <a:gd name="connsiteX8" fmla="*/ 60491 w 95512"/>
                  <a:gd name="connsiteY8" fmla="*/ 47756 h 79593"/>
                  <a:gd name="connsiteX9" fmla="*/ 73226 w 95512"/>
                  <a:gd name="connsiteY9" fmla="*/ 35021 h 79593"/>
                  <a:gd name="connsiteX10" fmla="*/ 73226 w 95512"/>
                  <a:gd name="connsiteY10" fmla="*/ 22286 h 79593"/>
                  <a:gd name="connsiteX11" fmla="*/ 60491 w 95512"/>
                  <a:gd name="connsiteY11" fmla="*/ 22286 h 79593"/>
                  <a:gd name="connsiteX12" fmla="*/ 47756 w 95512"/>
                  <a:gd name="connsiteY12" fmla="*/ 35021 h 79593"/>
                  <a:gd name="connsiteX13" fmla="*/ 35021 w 95512"/>
                  <a:gd name="connsiteY13" fmla="*/ 22286 h 79593"/>
                  <a:gd name="connsiteX14" fmla="*/ 22286 w 95512"/>
                  <a:gd name="connsiteY14" fmla="*/ 22286 h 79593"/>
                  <a:gd name="connsiteX15" fmla="*/ 22286 w 95512"/>
                  <a:gd name="connsiteY15" fmla="*/ 35021 h 79593"/>
                  <a:gd name="connsiteX16" fmla="*/ 36613 w 95512"/>
                  <a:gd name="connsiteY16" fmla="*/ 4775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5512" h="79593">
                    <a:moveTo>
                      <a:pt x="36613" y="47756"/>
                    </a:moveTo>
                    <a:lnTo>
                      <a:pt x="23878" y="60491"/>
                    </a:lnTo>
                    <a:cubicBezTo>
                      <a:pt x="20694" y="63675"/>
                      <a:pt x="20694" y="70042"/>
                      <a:pt x="23878" y="73226"/>
                    </a:cubicBezTo>
                    <a:cubicBezTo>
                      <a:pt x="27062" y="76410"/>
                      <a:pt x="33429" y="76410"/>
                      <a:pt x="36613" y="73226"/>
                    </a:cubicBezTo>
                    <a:lnTo>
                      <a:pt x="49348" y="60491"/>
                    </a:lnTo>
                    <a:lnTo>
                      <a:pt x="62083" y="73226"/>
                    </a:lnTo>
                    <a:cubicBezTo>
                      <a:pt x="65267" y="76410"/>
                      <a:pt x="71634" y="76410"/>
                      <a:pt x="74818" y="73226"/>
                    </a:cubicBezTo>
                    <a:cubicBezTo>
                      <a:pt x="78002" y="70042"/>
                      <a:pt x="78002" y="63675"/>
                      <a:pt x="74818" y="60491"/>
                    </a:cubicBezTo>
                    <a:lnTo>
                      <a:pt x="60491" y="47756"/>
                    </a:lnTo>
                    <a:lnTo>
                      <a:pt x="73226" y="35021"/>
                    </a:lnTo>
                    <a:cubicBezTo>
                      <a:pt x="76410" y="31837"/>
                      <a:pt x="76410" y="25470"/>
                      <a:pt x="73226" y="22286"/>
                    </a:cubicBezTo>
                    <a:cubicBezTo>
                      <a:pt x="70042" y="19102"/>
                      <a:pt x="63675" y="19102"/>
                      <a:pt x="60491" y="22286"/>
                    </a:cubicBezTo>
                    <a:lnTo>
                      <a:pt x="47756" y="35021"/>
                    </a:lnTo>
                    <a:lnTo>
                      <a:pt x="35021" y="22286"/>
                    </a:lnTo>
                    <a:cubicBezTo>
                      <a:pt x="31837" y="19102"/>
                      <a:pt x="25470" y="19102"/>
                      <a:pt x="22286" y="22286"/>
                    </a:cubicBezTo>
                    <a:cubicBezTo>
                      <a:pt x="19102" y="25470"/>
                      <a:pt x="19102" y="31837"/>
                      <a:pt x="22286" y="35021"/>
                    </a:cubicBezTo>
                    <a:lnTo>
                      <a:pt x="36613" y="47756"/>
                    </a:lnTo>
                    <a:close/>
                  </a:path>
                </a:pathLst>
              </a:custGeom>
              <a:solidFill>
                <a:srgbClr val="5AB4E5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2" name="Freeform: Shape 61">
                <a:extLst>
                  <a:ext uri="{FF2B5EF4-FFF2-40B4-BE49-F238E27FC236}">
                    <a16:creationId xmlns:a16="http://schemas.microsoft.com/office/drawing/2014/main" id="{9C62F10E-9867-454D-AEA7-6006226B49BD}"/>
                  </a:ext>
                </a:extLst>
              </p:cNvPr>
              <p:cNvSpPr/>
              <p:nvPr/>
            </p:nvSpPr>
            <p:spPr>
              <a:xfrm>
                <a:off x="3682538" y="2975994"/>
                <a:ext cx="95512" cy="95512"/>
              </a:xfrm>
              <a:custGeom>
                <a:avLst/>
                <a:gdLst>
                  <a:gd name="connsiteX0" fmla="*/ 83573 w 95512"/>
                  <a:gd name="connsiteY0" fmla="*/ 51736 h 95512"/>
                  <a:gd name="connsiteX1" fmla="*/ 51736 w 95512"/>
                  <a:gd name="connsiteY1" fmla="*/ 83573 h 95512"/>
                  <a:gd name="connsiteX2" fmla="*/ 19898 w 95512"/>
                  <a:gd name="connsiteY2" fmla="*/ 51736 h 95512"/>
                  <a:gd name="connsiteX3" fmla="*/ 51736 w 95512"/>
                  <a:gd name="connsiteY3" fmla="*/ 19898 h 95512"/>
                  <a:gd name="connsiteX4" fmla="*/ 83573 w 95512"/>
                  <a:gd name="connsiteY4" fmla="*/ 51736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512" h="95512">
                    <a:moveTo>
                      <a:pt x="83573" y="51736"/>
                    </a:moveTo>
                    <a:cubicBezTo>
                      <a:pt x="83573" y="69319"/>
                      <a:pt x="69319" y="83573"/>
                      <a:pt x="51736" y="83573"/>
                    </a:cubicBezTo>
                    <a:cubicBezTo>
                      <a:pt x="34152" y="83573"/>
                      <a:pt x="19898" y="69319"/>
                      <a:pt x="19898" y="51736"/>
                    </a:cubicBezTo>
                    <a:cubicBezTo>
                      <a:pt x="19898" y="34153"/>
                      <a:pt x="34152" y="19898"/>
                      <a:pt x="51736" y="19898"/>
                    </a:cubicBezTo>
                    <a:cubicBezTo>
                      <a:pt x="69319" y="19898"/>
                      <a:pt x="83573" y="34153"/>
                      <a:pt x="83573" y="51736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" name="Freeform: Shape 62">
                <a:extLst>
                  <a:ext uri="{FF2B5EF4-FFF2-40B4-BE49-F238E27FC236}">
                    <a16:creationId xmlns:a16="http://schemas.microsoft.com/office/drawing/2014/main" id="{F50805FF-A71C-431E-A46B-8DC8DC080511}"/>
                  </a:ext>
                </a:extLst>
              </p:cNvPr>
              <p:cNvSpPr/>
              <p:nvPr/>
            </p:nvSpPr>
            <p:spPr>
              <a:xfrm>
                <a:off x="3539270" y="2619415"/>
                <a:ext cx="95512" cy="95512"/>
              </a:xfrm>
              <a:custGeom>
                <a:avLst/>
                <a:gdLst>
                  <a:gd name="connsiteX0" fmla="*/ 83573 w 95512"/>
                  <a:gd name="connsiteY0" fmla="*/ 51736 h 95512"/>
                  <a:gd name="connsiteX1" fmla="*/ 51736 w 95512"/>
                  <a:gd name="connsiteY1" fmla="*/ 83573 h 95512"/>
                  <a:gd name="connsiteX2" fmla="*/ 19898 w 95512"/>
                  <a:gd name="connsiteY2" fmla="*/ 51736 h 95512"/>
                  <a:gd name="connsiteX3" fmla="*/ 51736 w 95512"/>
                  <a:gd name="connsiteY3" fmla="*/ 19898 h 95512"/>
                  <a:gd name="connsiteX4" fmla="*/ 83573 w 95512"/>
                  <a:gd name="connsiteY4" fmla="*/ 51736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512" h="95512">
                    <a:moveTo>
                      <a:pt x="83573" y="51736"/>
                    </a:moveTo>
                    <a:cubicBezTo>
                      <a:pt x="83573" y="69319"/>
                      <a:pt x="69319" y="83573"/>
                      <a:pt x="51736" y="83573"/>
                    </a:cubicBezTo>
                    <a:cubicBezTo>
                      <a:pt x="34152" y="83573"/>
                      <a:pt x="19898" y="69319"/>
                      <a:pt x="19898" y="51736"/>
                    </a:cubicBezTo>
                    <a:cubicBezTo>
                      <a:pt x="19898" y="34153"/>
                      <a:pt x="34152" y="19898"/>
                      <a:pt x="51736" y="19898"/>
                    </a:cubicBezTo>
                    <a:cubicBezTo>
                      <a:pt x="69319" y="19898"/>
                      <a:pt x="83573" y="34153"/>
                      <a:pt x="83573" y="51736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323528" y="1778130"/>
              <a:ext cx="1521971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atin typeface="Footlight MT Light" panose="0204060206030A020304" pitchFamily="18" charset="0"/>
                </a:rPr>
                <a:t>Online School</a:t>
              </a:r>
              <a:endParaRPr lang="en-US" dirty="0">
                <a:latin typeface="Footlight MT Light" panose="0204060206030A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773548" y="443516"/>
            <a:ext cx="7418452" cy="6288587"/>
            <a:chOff x="4711604" y="510653"/>
            <a:chExt cx="7380807" cy="6158198"/>
          </a:xfrm>
        </p:grpSpPr>
        <p:pic>
          <p:nvPicPr>
            <p:cNvPr id="7" name="Picture 6" descr="Online Education in India Amid the Pandemic • Courseware Worl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605" y="510653"/>
              <a:ext cx="7380806" cy="6158198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711604" y="510653"/>
              <a:ext cx="7380807" cy="6158198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592" y="5143652"/>
            <a:ext cx="4555005" cy="1025395"/>
          </a:xfrm>
        </p:spPr>
        <p:txBody>
          <a:bodyPr/>
          <a:lstStyle/>
          <a:p>
            <a:pPr algn="ctr"/>
            <a:r>
              <a:rPr lang="en-US" sz="2800" noProof="1" smtClean="0">
                <a:latin typeface="Footlight MT Light" panose="0204060206030A020304" pitchFamily="18" charset="0"/>
              </a:rPr>
              <a:t>An Online School for the Meritorious Students</a:t>
            </a:r>
            <a:endParaRPr lang="en-US" sz="2800" noProof="1">
              <a:latin typeface="Footlight MT Light" panose="0204060206030A020304" pitchFamily="18" charset="0"/>
            </a:endParaRPr>
          </a:p>
        </p:txBody>
      </p:sp>
      <p:sp>
        <p:nvSpPr>
          <p:cNvPr id="113" name="Title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2163" y="3746028"/>
            <a:ext cx="6249625" cy="1610345"/>
          </a:xfrm>
        </p:spPr>
        <p:txBody>
          <a:bodyPr/>
          <a:lstStyle/>
          <a:p>
            <a:pPr>
              <a:lnSpc>
                <a:spcPts val="5000"/>
              </a:lnSpc>
            </a:pPr>
            <a:r>
              <a:rPr lang="en-US" dirty="0" smtClean="0"/>
              <a:t>E. Haque Sir Digital World</a:t>
            </a:r>
            <a:endParaRPr lang="en-US" dirty="0"/>
          </a:p>
        </p:txBody>
      </p: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42527"/>
            <a:ext cx="2165100" cy="1775382"/>
            <a:chOff x="5439830" y="681154"/>
            <a:chExt cx="1789339" cy="1467258"/>
          </a:xfrm>
        </p:grpSpPr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sz="2400" dirty="0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1213" y="1300650"/>
              <a:ext cx="1392273" cy="432413"/>
              <a:chOff x="5688496" y="650338"/>
              <a:chExt cx="1392273" cy="432413"/>
            </a:xfrm>
          </p:grpSpPr>
          <p:sp>
            <p:nvSpPr>
              <p:cNvPr id="192" name="TextBox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+mj-lt"/>
                  </a:rPr>
                  <a:t>English</a:t>
                </a:r>
                <a:endParaRPr lang="en-US" sz="2800" b="1" dirty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193" name="TextBox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>
                    <a:solidFill>
                      <a:schemeClr val="accent5"/>
                    </a:solidFill>
                    <a:latin typeface="+mj-lt"/>
                  </a:rPr>
                  <a:t>English</a:t>
                </a:r>
                <a:endParaRPr lang="en-US" sz="2800" b="1" dirty="0">
                  <a:solidFill>
                    <a:schemeClr val="accent5"/>
                  </a:solidFill>
                  <a:latin typeface="+mj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10092648" y="49410"/>
            <a:ext cx="2075273" cy="907372"/>
            <a:chOff x="1130045" y="1501542"/>
            <a:chExt cx="2075273" cy="907372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364973A6-1241-40E2-9AE7-F4CE1B4EBB9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GrpSpPr/>
            <p:nvPr/>
          </p:nvGrpSpPr>
          <p:grpSpPr>
            <a:xfrm rot="5400000">
              <a:off x="1713996" y="917591"/>
              <a:ext cx="907372" cy="2075273"/>
              <a:chOff x="3358194" y="2575240"/>
              <a:chExt cx="907372" cy="1719222"/>
            </a:xfrm>
          </p:grpSpPr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ED3BEA36-1813-48D9-A9BC-8461F7E8E666}"/>
                  </a:ext>
                </a:extLst>
              </p:cNvPr>
              <p:cNvSpPr/>
              <p:nvPr/>
            </p:nvSpPr>
            <p:spPr>
              <a:xfrm>
                <a:off x="3358194" y="2575240"/>
                <a:ext cx="907367" cy="1719222"/>
              </a:xfrm>
              <a:custGeom>
                <a:avLst/>
                <a:gdLst>
                  <a:gd name="connsiteX0" fmla="*/ 912541 w 907367"/>
                  <a:gd name="connsiteY0" fmla="*/ 9949 h 1719222"/>
                  <a:gd name="connsiteX1" fmla="*/ 9949 w 907367"/>
                  <a:gd name="connsiteY1" fmla="*/ 9949 h 1719222"/>
                  <a:gd name="connsiteX2" fmla="*/ 9949 w 907367"/>
                  <a:gd name="connsiteY2" fmla="*/ 140483 h 1719222"/>
                  <a:gd name="connsiteX3" fmla="*/ 121380 w 907367"/>
                  <a:gd name="connsiteY3" fmla="*/ 140483 h 1719222"/>
                  <a:gd name="connsiteX4" fmla="*/ 121380 w 907367"/>
                  <a:gd name="connsiteY4" fmla="*/ 374488 h 1719222"/>
                  <a:gd name="connsiteX5" fmla="*/ 121380 w 907367"/>
                  <a:gd name="connsiteY5" fmla="*/ 436571 h 1719222"/>
                  <a:gd name="connsiteX6" fmla="*/ 121380 w 907367"/>
                  <a:gd name="connsiteY6" fmla="*/ 778823 h 1719222"/>
                  <a:gd name="connsiteX7" fmla="*/ 121380 w 907367"/>
                  <a:gd name="connsiteY7" fmla="*/ 840907 h 1719222"/>
                  <a:gd name="connsiteX8" fmla="*/ 121380 w 907367"/>
                  <a:gd name="connsiteY8" fmla="*/ 1183159 h 1719222"/>
                  <a:gd name="connsiteX9" fmla="*/ 121380 w 907367"/>
                  <a:gd name="connsiteY9" fmla="*/ 1245242 h 1719222"/>
                  <a:gd name="connsiteX10" fmla="*/ 121380 w 907367"/>
                  <a:gd name="connsiteY10" fmla="*/ 1412389 h 1719222"/>
                  <a:gd name="connsiteX11" fmla="*/ 471592 w 907367"/>
                  <a:gd name="connsiteY11" fmla="*/ 1719620 h 1719222"/>
                  <a:gd name="connsiteX12" fmla="*/ 801110 w 907367"/>
                  <a:gd name="connsiteY12" fmla="*/ 1413981 h 1719222"/>
                  <a:gd name="connsiteX13" fmla="*/ 801110 w 907367"/>
                  <a:gd name="connsiteY13" fmla="*/ 140483 h 1719222"/>
                  <a:gd name="connsiteX14" fmla="*/ 912541 w 907367"/>
                  <a:gd name="connsiteY14" fmla="*/ 140483 h 1719222"/>
                  <a:gd name="connsiteX15" fmla="*/ 912541 w 907367"/>
                  <a:gd name="connsiteY15" fmla="*/ 9949 h 1719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907367" h="1719222">
                    <a:moveTo>
                      <a:pt x="912541" y="9949"/>
                    </a:moveTo>
                    <a:lnTo>
                      <a:pt x="9949" y="9949"/>
                    </a:lnTo>
                    <a:lnTo>
                      <a:pt x="9949" y="140483"/>
                    </a:lnTo>
                    <a:lnTo>
                      <a:pt x="121380" y="140483"/>
                    </a:lnTo>
                    <a:lnTo>
                      <a:pt x="121380" y="374488"/>
                    </a:lnTo>
                    <a:lnTo>
                      <a:pt x="121380" y="436571"/>
                    </a:lnTo>
                    <a:lnTo>
                      <a:pt x="121380" y="778823"/>
                    </a:lnTo>
                    <a:lnTo>
                      <a:pt x="121380" y="840907"/>
                    </a:lnTo>
                    <a:lnTo>
                      <a:pt x="121380" y="1183159"/>
                    </a:lnTo>
                    <a:lnTo>
                      <a:pt x="121380" y="1245242"/>
                    </a:lnTo>
                    <a:lnTo>
                      <a:pt x="121380" y="1412389"/>
                    </a:lnTo>
                    <a:cubicBezTo>
                      <a:pt x="127748" y="1587495"/>
                      <a:pt x="283751" y="1724396"/>
                      <a:pt x="471592" y="1719620"/>
                    </a:cubicBezTo>
                    <a:cubicBezTo>
                      <a:pt x="651474" y="1714844"/>
                      <a:pt x="794742" y="1581127"/>
                      <a:pt x="801110" y="1413981"/>
                    </a:cubicBezTo>
                    <a:lnTo>
                      <a:pt x="801110" y="140483"/>
                    </a:lnTo>
                    <a:lnTo>
                      <a:pt x="912541" y="140483"/>
                    </a:lnTo>
                    <a:lnTo>
                      <a:pt x="912541" y="9949"/>
                    </a:lnTo>
                    <a:close/>
                  </a:path>
                </a:pathLst>
              </a:custGeom>
              <a:noFill/>
              <a:ln w="19050" cap="rnd">
                <a:solidFill>
                  <a:schemeClr val="accent1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B172AFF-1EDB-4EE1-B7DB-D773ECB8051E}"/>
                  </a:ext>
                </a:extLst>
              </p:cNvPr>
              <p:cNvSpPr/>
              <p:nvPr/>
            </p:nvSpPr>
            <p:spPr>
              <a:xfrm>
                <a:off x="3405793" y="2592352"/>
                <a:ext cx="827773" cy="1687385"/>
              </a:xfrm>
              <a:custGeom>
                <a:avLst/>
                <a:gdLst>
                  <a:gd name="connsiteX0" fmla="*/ 820610 w 827773"/>
                  <a:gd name="connsiteY0" fmla="*/ 19898 h 1687384"/>
                  <a:gd name="connsiteX1" fmla="*/ 19898 w 827773"/>
                  <a:gd name="connsiteY1" fmla="*/ 19898 h 1687384"/>
                  <a:gd name="connsiteX2" fmla="*/ 19898 w 827773"/>
                  <a:gd name="connsiteY2" fmla="*/ 78798 h 1687384"/>
                  <a:gd name="connsiteX3" fmla="*/ 118594 w 827773"/>
                  <a:gd name="connsiteY3" fmla="*/ 78798 h 1687384"/>
                  <a:gd name="connsiteX4" fmla="*/ 118594 w 827773"/>
                  <a:gd name="connsiteY4" fmla="*/ 389213 h 1687384"/>
                  <a:gd name="connsiteX5" fmla="*/ 118594 w 827773"/>
                  <a:gd name="connsiteY5" fmla="*/ 448112 h 1687384"/>
                  <a:gd name="connsiteX6" fmla="*/ 118594 w 827773"/>
                  <a:gd name="connsiteY6" fmla="*/ 774446 h 1687384"/>
                  <a:gd name="connsiteX7" fmla="*/ 118594 w 827773"/>
                  <a:gd name="connsiteY7" fmla="*/ 833345 h 1687384"/>
                  <a:gd name="connsiteX8" fmla="*/ 118594 w 827773"/>
                  <a:gd name="connsiteY8" fmla="*/ 1159679 h 1687384"/>
                  <a:gd name="connsiteX9" fmla="*/ 118594 w 827773"/>
                  <a:gd name="connsiteY9" fmla="*/ 1218578 h 1687384"/>
                  <a:gd name="connsiteX10" fmla="*/ 118594 w 827773"/>
                  <a:gd name="connsiteY10" fmla="*/ 1377766 h 1687384"/>
                  <a:gd name="connsiteX11" fmla="*/ 429010 w 827773"/>
                  <a:gd name="connsiteY11" fmla="*/ 1669078 h 1687384"/>
                  <a:gd name="connsiteX12" fmla="*/ 720322 w 827773"/>
                  <a:gd name="connsiteY12" fmla="*/ 1377766 h 1687384"/>
                  <a:gd name="connsiteX13" fmla="*/ 720322 w 827773"/>
                  <a:gd name="connsiteY13" fmla="*/ 78798 h 1687384"/>
                  <a:gd name="connsiteX14" fmla="*/ 819018 w 827773"/>
                  <a:gd name="connsiteY14" fmla="*/ 78798 h 1687384"/>
                  <a:gd name="connsiteX15" fmla="*/ 819018 w 827773"/>
                  <a:gd name="connsiteY15" fmla="*/ 19898 h 1687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27773" h="1687384">
                    <a:moveTo>
                      <a:pt x="820610" y="19898"/>
                    </a:moveTo>
                    <a:lnTo>
                      <a:pt x="19898" y="19898"/>
                    </a:lnTo>
                    <a:lnTo>
                      <a:pt x="19898" y="78798"/>
                    </a:lnTo>
                    <a:lnTo>
                      <a:pt x="118594" y="78798"/>
                    </a:lnTo>
                    <a:lnTo>
                      <a:pt x="118594" y="389213"/>
                    </a:lnTo>
                    <a:lnTo>
                      <a:pt x="118594" y="448112"/>
                    </a:lnTo>
                    <a:lnTo>
                      <a:pt x="118594" y="774446"/>
                    </a:lnTo>
                    <a:lnTo>
                      <a:pt x="118594" y="833345"/>
                    </a:lnTo>
                    <a:lnTo>
                      <a:pt x="118594" y="1159679"/>
                    </a:lnTo>
                    <a:lnTo>
                      <a:pt x="118594" y="1218578"/>
                    </a:lnTo>
                    <a:lnTo>
                      <a:pt x="118594" y="1377766"/>
                    </a:lnTo>
                    <a:cubicBezTo>
                      <a:pt x="123370" y="1544912"/>
                      <a:pt x="263455" y="1675446"/>
                      <a:pt x="429010" y="1669078"/>
                    </a:cubicBezTo>
                    <a:cubicBezTo>
                      <a:pt x="588197" y="1664303"/>
                      <a:pt x="715546" y="1536953"/>
                      <a:pt x="720322" y="1377766"/>
                    </a:cubicBezTo>
                    <a:lnTo>
                      <a:pt x="720322" y="78798"/>
                    </a:lnTo>
                    <a:lnTo>
                      <a:pt x="819018" y="78798"/>
                    </a:lnTo>
                    <a:lnTo>
                      <a:pt x="819018" y="19898"/>
                    </a:lnTo>
                    <a:close/>
                  </a:path>
                </a:pathLst>
              </a:custGeom>
              <a:solidFill>
                <a:srgbClr val="EAE4DC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33233CD-08BD-4C4B-9E60-4299B193563E}"/>
                  </a:ext>
                </a:extLst>
              </p:cNvPr>
              <p:cNvSpPr/>
              <p:nvPr/>
            </p:nvSpPr>
            <p:spPr>
              <a:xfrm>
                <a:off x="3793173" y="2693437"/>
                <a:ext cx="79594" cy="79594"/>
              </a:xfrm>
              <a:custGeom>
                <a:avLst/>
                <a:gdLst>
                  <a:gd name="connsiteX0" fmla="*/ 35021 w 79593"/>
                  <a:gd name="connsiteY0" fmla="*/ 47756 h 79593"/>
                  <a:gd name="connsiteX1" fmla="*/ 22286 w 79593"/>
                  <a:gd name="connsiteY1" fmla="*/ 60491 h 79593"/>
                  <a:gd name="connsiteX2" fmla="*/ 22286 w 79593"/>
                  <a:gd name="connsiteY2" fmla="*/ 73226 h 79593"/>
                  <a:gd name="connsiteX3" fmla="*/ 35021 w 79593"/>
                  <a:gd name="connsiteY3" fmla="*/ 73226 h 79593"/>
                  <a:gd name="connsiteX4" fmla="*/ 47756 w 79593"/>
                  <a:gd name="connsiteY4" fmla="*/ 60491 h 79593"/>
                  <a:gd name="connsiteX5" fmla="*/ 60491 w 79593"/>
                  <a:gd name="connsiteY5" fmla="*/ 73226 h 79593"/>
                  <a:gd name="connsiteX6" fmla="*/ 73226 w 79593"/>
                  <a:gd name="connsiteY6" fmla="*/ 73226 h 79593"/>
                  <a:gd name="connsiteX7" fmla="*/ 73226 w 79593"/>
                  <a:gd name="connsiteY7" fmla="*/ 60491 h 79593"/>
                  <a:gd name="connsiteX8" fmla="*/ 60491 w 79593"/>
                  <a:gd name="connsiteY8" fmla="*/ 47756 h 79593"/>
                  <a:gd name="connsiteX9" fmla="*/ 73226 w 79593"/>
                  <a:gd name="connsiteY9" fmla="*/ 35021 h 79593"/>
                  <a:gd name="connsiteX10" fmla="*/ 73226 w 79593"/>
                  <a:gd name="connsiteY10" fmla="*/ 22286 h 79593"/>
                  <a:gd name="connsiteX11" fmla="*/ 60491 w 79593"/>
                  <a:gd name="connsiteY11" fmla="*/ 22286 h 79593"/>
                  <a:gd name="connsiteX12" fmla="*/ 47756 w 79593"/>
                  <a:gd name="connsiteY12" fmla="*/ 35021 h 79593"/>
                  <a:gd name="connsiteX13" fmla="*/ 35021 w 79593"/>
                  <a:gd name="connsiteY13" fmla="*/ 22286 h 79593"/>
                  <a:gd name="connsiteX14" fmla="*/ 22286 w 79593"/>
                  <a:gd name="connsiteY14" fmla="*/ 22286 h 79593"/>
                  <a:gd name="connsiteX15" fmla="*/ 22286 w 79593"/>
                  <a:gd name="connsiteY15" fmla="*/ 35021 h 79593"/>
                  <a:gd name="connsiteX16" fmla="*/ 35021 w 79593"/>
                  <a:gd name="connsiteY16" fmla="*/ 4775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9593" h="79593">
                    <a:moveTo>
                      <a:pt x="35021" y="47756"/>
                    </a:moveTo>
                    <a:lnTo>
                      <a:pt x="22286" y="60491"/>
                    </a:lnTo>
                    <a:cubicBezTo>
                      <a:pt x="19102" y="63675"/>
                      <a:pt x="19102" y="70042"/>
                      <a:pt x="22286" y="73226"/>
                    </a:cubicBezTo>
                    <a:cubicBezTo>
                      <a:pt x="25470" y="76410"/>
                      <a:pt x="31837" y="76410"/>
                      <a:pt x="35021" y="73226"/>
                    </a:cubicBezTo>
                    <a:lnTo>
                      <a:pt x="47756" y="60491"/>
                    </a:lnTo>
                    <a:lnTo>
                      <a:pt x="60491" y="73226"/>
                    </a:lnTo>
                    <a:cubicBezTo>
                      <a:pt x="63675" y="76410"/>
                      <a:pt x="70042" y="76410"/>
                      <a:pt x="73226" y="73226"/>
                    </a:cubicBezTo>
                    <a:cubicBezTo>
                      <a:pt x="76410" y="70042"/>
                      <a:pt x="76410" y="63675"/>
                      <a:pt x="73226" y="60491"/>
                    </a:cubicBezTo>
                    <a:lnTo>
                      <a:pt x="60491" y="47756"/>
                    </a:lnTo>
                    <a:lnTo>
                      <a:pt x="73226" y="35021"/>
                    </a:lnTo>
                    <a:cubicBezTo>
                      <a:pt x="76410" y="31837"/>
                      <a:pt x="76410" y="25470"/>
                      <a:pt x="73226" y="22286"/>
                    </a:cubicBezTo>
                    <a:cubicBezTo>
                      <a:pt x="70042" y="19102"/>
                      <a:pt x="63675" y="19102"/>
                      <a:pt x="60491" y="22286"/>
                    </a:cubicBezTo>
                    <a:lnTo>
                      <a:pt x="47756" y="35021"/>
                    </a:lnTo>
                    <a:lnTo>
                      <a:pt x="35021" y="22286"/>
                    </a:lnTo>
                    <a:cubicBezTo>
                      <a:pt x="31837" y="19102"/>
                      <a:pt x="25470" y="19102"/>
                      <a:pt x="22286" y="22286"/>
                    </a:cubicBezTo>
                    <a:cubicBezTo>
                      <a:pt x="19102" y="25470"/>
                      <a:pt x="19102" y="31837"/>
                      <a:pt x="22286" y="35021"/>
                    </a:cubicBezTo>
                    <a:lnTo>
                      <a:pt x="35021" y="47756"/>
                    </a:lnTo>
                    <a:close/>
                  </a:path>
                </a:pathLst>
              </a:custGeom>
              <a:solidFill>
                <a:schemeClr val="accent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70090D8F-382E-4E61-9F9C-C3D80AE765F2}"/>
                  </a:ext>
                </a:extLst>
              </p:cNvPr>
              <p:cNvSpPr/>
              <p:nvPr/>
            </p:nvSpPr>
            <p:spPr>
              <a:xfrm>
                <a:off x="3358198" y="2575240"/>
                <a:ext cx="907368" cy="1717664"/>
              </a:xfrm>
              <a:custGeom>
                <a:avLst/>
                <a:gdLst>
                  <a:gd name="connsiteX0" fmla="*/ 449704 w 461642"/>
                  <a:gd name="connsiteY0" fmla="*/ 19898 h 923285"/>
                  <a:gd name="connsiteX1" fmla="*/ 19898 w 461642"/>
                  <a:gd name="connsiteY1" fmla="*/ 19898 h 923285"/>
                  <a:gd name="connsiteX2" fmla="*/ 19898 w 461642"/>
                  <a:gd name="connsiteY2" fmla="*/ 51736 h 923285"/>
                  <a:gd name="connsiteX3" fmla="*/ 72430 w 461642"/>
                  <a:gd name="connsiteY3" fmla="*/ 51736 h 923285"/>
                  <a:gd name="connsiteX4" fmla="*/ 72430 w 461642"/>
                  <a:gd name="connsiteY4" fmla="*/ 218882 h 923285"/>
                  <a:gd name="connsiteX5" fmla="*/ 190229 w 461642"/>
                  <a:gd name="connsiteY5" fmla="*/ 218882 h 923285"/>
                  <a:gd name="connsiteX6" fmla="*/ 190229 w 461642"/>
                  <a:gd name="connsiteY6" fmla="*/ 250720 h 923285"/>
                  <a:gd name="connsiteX7" fmla="*/ 72430 w 461642"/>
                  <a:gd name="connsiteY7" fmla="*/ 250720 h 923285"/>
                  <a:gd name="connsiteX8" fmla="*/ 72430 w 461642"/>
                  <a:gd name="connsiteY8" fmla="*/ 425826 h 923285"/>
                  <a:gd name="connsiteX9" fmla="*/ 190229 w 461642"/>
                  <a:gd name="connsiteY9" fmla="*/ 425826 h 923285"/>
                  <a:gd name="connsiteX10" fmla="*/ 190229 w 461642"/>
                  <a:gd name="connsiteY10" fmla="*/ 457663 h 923285"/>
                  <a:gd name="connsiteX11" fmla="*/ 72430 w 461642"/>
                  <a:gd name="connsiteY11" fmla="*/ 457663 h 923285"/>
                  <a:gd name="connsiteX12" fmla="*/ 72430 w 461642"/>
                  <a:gd name="connsiteY12" fmla="*/ 632769 h 923285"/>
                  <a:gd name="connsiteX13" fmla="*/ 190229 w 461642"/>
                  <a:gd name="connsiteY13" fmla="*/ 632769 h 923285"/>
                  <a:gd name="connsiteX14" fmla="*/ 190229 w 461642"/>
                  <a:gd name="connsiteY14" fmla="*/ 664607 h 923285"/>
                  <a:gd name="connsiteX15" fmla="*/ 72430 w 461642"/>
                  <a:gd name="connsiteY15" fmla="*/ 664607 h 923285"/>
                  <a:gd name="connsiteX16" fmla="*/ 72430 w 461642"/>
                  <a:gd name="connsiteY16" fmla="*/ 750568 h 923285"/>
                  <a:gd name="connsiteX17" fmla="*/ 239577 w 461642"/>
                  <a:gd name="connsiteY17" fmla="*/ 906571 h 923285"/>
                  <a:gd name="connsiteX18" fmla="*/ 395580 w 461642"/>
                  <a:gd name="connsiteY18" fmla="*/ 750568 h 923285"/>
                  <a:gd name="connsiteX19" fmla="*/ 395580 w 461642"/>
                  <a:gd name="connsiteY19" fmla="*/ 51736 h 923285"/>
                  <a:gd name="connsiteX20" fmla="*/ 448112 w 461642"/>
                  <a:gd name="connsiteY20" fmla="*/ 51736 h 923285"/>
                  <a:gd name="connsiteX21" fmla="*/ 448112 w 461642"/>
                  <a:gd name="connsiteY21" fmla="*/ 19898 h 923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61642" h="923285">
                    <a:moveTo>
                      <a:pt x="449704" y="19898"/>
                    </a:moveTo>
                    <a:lnTo>
                      <a:pt x="19898" y="19898"/>
                    </a:lnTo>
                    <a:lnTo>
                      <a:pt x="19898" y="51736"/>
                    </a:lnTo>
                    <a:lnTo>
                      <a:pt x="72430" y="51736"/>
                    </a:lnTo>
                    <a:lnTo>
                      <a:pt x="72430" y="218882"/>
                    </a:lnTo>
                    <a:lnTo>
                      <a:pt x="190229" y="218882"/>
                    </a:lnTo>
                    <a:lnTo>
                      <a:pt x="190229" y="250720"/>
                    </a:lnTo>
                    <a:lnTo>
                      <a:pt x="72430" y="250720"/>
                    </a:lnTo>
                    <a:lnTo>
                      <a:pt x="72430" y="425826"/>
                    </a:lnTo>
                    <a:lnTo>
                      <a:pt x="190229" y="425826"/>
                    </a:lnTo>
                    <a:lnTo>
                      <a:pt x="190229" y="457663"/>
                    </a:lnTo>
                    <a:lnTo>
                      <a:pt x="72430" y="457663"/>
                    </a:lnTo>
                    <a:lnTo>
                      <a:pt x="72430" y="632769"/>
                    </a:lnTo>
                    <a:lnTo>
                      <a:pt x="190229" y="632769"/>
                    </a:lnTo>
                    <a:lnTo>
                      <a:pt x="190229" y="664607"/>
                    </a:lnTo>
                    <a:lnTo>
                      <a:pt x="72430" y="664607"/>
                    </a:lnTo>
                    <a:lnTo>
                      <a:pt x="72430" y="750568"/>
                    </a:lnTo>
                    <a:cubicBezTo>
                      <a:pt x="75614" y="839713"/>
                      <a:pt x="150432" y="909755"/>
                      <a:pt x="239577" y="906571"/>
                    </a:cubicBezTo>
                    <a:cubicBezTo>
                      <a:pt x="325538" y="903388"/>
                      <a:pt x="393988" y="834937"/>
                      <a:pt x="395580" y="750568"/>
                    </a:cubicBezTo>
                    <a:lnTo>
                      <a:pt x="395580" y="51736"/>
                    </a:lnTo>
                    <a:lnTo>
                      <a:pt x="448112" y="51736"/>
                    </a:lnTo>
                    <a:lnTo>
                      <a:pt x="448112" y="19898"/>
                    </a:lnTo>
                    <a:close/>
                  </a:path>
                </a:pathLst>
              </a:custGeom>
              <a:solidFill>
                <a:schemeClr val="accent3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A75B0CD0-B06F-47AC-B94A-E99CDA848FCB}"/>
                  </a:ext>
                </a:extLst>
              </p:cNvPr>
              <p:cNvSpPr/>
              <p:nvPr/>
            </p:nvSpPr>
            <p:spPr>
              <a:xfrm>
                <a:off x="3561556" y="2928238"/>
                <a:ext cx="270618" cy="270618"/>
              </a:xfrm>
              <a:custGeom>
                <a:avLst/>
                <a:gdLst>
                  <a:gd name="connsiteX0" fmla="*/ 265047 w 270618"/>
                  <a:gd name="connsiteY0" fmla="*/ 142473 h 270618"/>
                  <a:gd name="connsiteX1" fmla="*/ 142473 w 270618"/>
                  <a:gd name="connsiteY1" fmla="*/ 265047 h 270618"/>
                  <a:gd name="connsiteX2" fmla="*/ 19898 w 270618"/>
                  <a:gd name="connsiteY2" fmla="*/ 142473 h 270618"/>
                  <a:gd name="connsiteX3" fmla="*/ 142473 w 270618"/>
                  <a:gd name="connsiteY3" fmla="*/ 19898 h 270618"/>
                  <a:gd name="connsiteX4" fmla="*/ 265047 w 270618"/>
                  <a:gd name="connsiteY4" fmla="*/ 142473 h 2706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0618" h="270618">
                    <a:moveTo>
                      <a:pt x="265047" y="142473"/>
                    </a:moveTo>
                    <a:cubicBezTo>
                      <a:pt x="265047" y="210168"/>
                      <a:pt x="210168" y="265047"/>
                      <a:pt x="142473" y="265047"/>
                    </a:cubicBezTo>
                    <a:cubicBezTo>
                      <a:pt x="74777" y="265047"/>
                      <a:pt x="19898" y="210168"/>
                      <a:pt x="19898" y="142473"/>
                    </a:cubicBezTo>
                    <a:cubicBezTo>
                      <a:pt x="19898" y="74777"/>
                      <a:pt x="74777" y="19898"/>
                      <a:pt x="142473" y="19898"/>
                    </a:cubicBezTo>
                    <a:cubicBezTo>
                      <a:pt x="210168" y="19898"/>
                      <a:pt x="265047" y="74777"/>
                      <a:pt x="265047" y="142473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B19E82CA-A3A1-49A9-B6CD-F0D02E0EE23B}"/>
                  </a:ext>
                </a:extLst>
              </p:cNvPr>
              <p:cNvSpPr/>
              <p:nvPr/>
            </p:nvSpPr>
            <p:spPr>
              <a:xfrm>
                <a:off x="3846501" y="2885258"/>
                <a:ext cx="254700" cy="254700"/>
              </a:xfrm>
              <a:custGeom>
                <a:avLst/>
                <a:gdLst>
                  <a:gd name="connsiteX0" fmla="*/ 239577 w 254699"/>
                  <a:gd name="connsiteY0" fmla="*/ 129738 h 254699"/>
                  <a:gd name="connsiteX1" fmla="*/ 129738 w 254699"/>
                  <a:gd name="connsiteY1" fmla="*/ 239577 h 254699"/>
                  <a:gd name="connsiteX2" fmla="*/ 19898 w 254699"/>
                  <a:gd name="connsiteY2" fmla="*/ 129738 h 254699"/>
                  <a:gd name="connsiteX3" fmla="*/ 129738 w 254699"/>
                  <a:gd name="connsiteY3" fmla="*/ 19898 h 254699"/>
                  <a:gd name="connsiteX4" fmla="*/ 239577 w 254699"/>
                  <a:gd name="connsiteY4" fmla="*/ 129738 h 254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4699" h="254699">
                    <a:moveTo>
                      <a:pt x="239577" y="129738"/>
                    </a:moveTo>
                    <a:cubicBezTo>
                      <a:pt x="239577" y="190400"/>
                      <a:pt x="190400" y="239577"/>
                      <a:pt x="129738" y="239577"/>
                    </a:cubicBezTo>
                    <a:cubicBezTo>
                      <a:pt x="69075" y="239577"/>
                      <a:pt x="19898" y="190400"/>
                      <a:pt x="19898" y="129738"/>
                    </a:cubicBezTo>
                    <a:cubicBezTo>
                      <a:pt x="19898" y="69075"/>
                      <a:pt x="69075" y="19898"/>
                      <a:pt x="129738" y="19898"/>
                    </a:cubicBezTo>
                    <a:cubicBezTo>
                      <a:pt x="190400" y="19898"/>
                      <a:pt x="239577" y="69075"/>
                      <a:pt x="239577" y="129738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2120B5B2-40A5-4A44-B0B2-57900E382C59}"/>
                  </a:ext>
                </a:extLst>
              </p:cNvPr>
              <p:cNvSpPr/>
              <p:nvPr/>
            </p:nvSpPr>
            <p:spPr>
              <a:xfrm>
                <a:off x="3607720" y="2692641"/>
                <a:ext cx="143268" cy="143269"/>
              </a:xfrm>
              <a:custGeom>
                <a:avLst/>
                <a:gdLst>
                  <a:gd name="connsiteX0" fmla="*/ 131329 w 143268"/>
                  <a:gd name="connsiteY0" fmla="*/ 75614 h 143268"/>
                  <a:gd name="connsiteX1" fmla="*/ 75614 w 143268"/>
                  <a:gd name="connsiteY1" fmla="*/ 131329 h 143268"/>
                  <a:gd name="connsiteX2" fmla="*/ 19898 w 143268"/>
                  <a:gd name="connsiteY2" fmla="*/ 75614 h 143268"/>
                  <a:gd name="connsiteX3" fmla="*/ 75614 w 143268"/>
                  <a:gd name="connsiteY3" fmla="*/ 19898 h 143268"/>
                  <a:gd name="connsiteX4" fmla="*/ 131329 w 143268"/>
                  <a:gd name="connsiteY4" fmla="*/ 75614 h 1432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268" h="143268">
                    <a:moveTo>
                      <a:pt x="131329" y="75614"/>
                    </a:moveTo>
                    <a:cubicBezTo>
                      <a:pt x="131329" y="106385"/>
                      <a:pt x="106385" y="131329"/>
                      <a:pt x="75614" y="131329"/>
                    </a:cubicBezTo>
                    <a:cubicBezTo>
                      <a:pt x="44843" y="131329"/>
                      <a:pt x="19898" y="106385"/>
                      <a:pt x="19898" y="75614"/>
                    </a:cubicBezTo>
                    <a:cubicBezTo>
                      <a:pt x="19898" y="44843"/>
                      <a:pt x="44843" y="19898"/>
                      <a:pt x="75614" y="19898"/>
                    </a:cubicBezTo>
                    <a:cubicBezTo>
                      <a:pt x="106385" y="19898"/>
                      <a:pt x="131329" y="44843"/>
                      <a:pt x="131329" y="7561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C7EC29BA-6FAD-4A61-BAD9-141F30CCEF6E}"/>
                  </a:ext>
                </a:extLst>
              </p:cNvPr>
              <p:cNvSpPr/>
              <p:nvPr/>
            </p:nvSpPr>
            <p:spPr>
              <a:xfrm>
                <a:off x="3926095" y="2714927"/>
                <a:ext cx="159187" cy="159187"/>
              </a:xfrm>
              <a:custGeom>
                <a:avLst/>
                <a:gdLst>
                  <a:gd name="connsiteX0" fmla="*/ 147248 w 159187"/>
                  <a:gd name="connsiteY0" fmla="*/ 83573 h 159187"/>
                  <a:gd name="connsiteX1" fmla="*/ 83573 w 159187"/>
                  <a:gd name="connsiteY1" fmla="*/ 147248 h 159187"/>
                  <a:gd name="connsiteX2" fmla="*/ 19898 w 159187"/>
                  <a:gd name="connsiteY2" fmla="*/ 83573 h 159187"/>
                  <a:gd name="connsiteX3" fmla="*/ 83573 w 159187"/>
                  <a:gd name="connsiteY3" fmla="*/ 19898 h 159187"/>
                  <a:gd name="connsiteX4" fmla="*/ 147248 w 159187"/>
                  <a:gd name="connsiteY4" fmla="*/ 83573 h 15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9187" h="159187">
                    <a:moveTo>
                      <a:pt x="147248" y="83573"/>
                    </a:moveTo>
                    <a:cubicBezTo>
                      <a:pt x="147248" y="118740"/>
                      <a:pt x="118740" y="147248"/>
                      <a:pt x="83573" y="147248"/>
                    </a:cubicBezTo>
                    <a:cubicBezTo>
                      <a:pt x="48407" y="147248"/>
                      <a:pt x="19898" y="118740"/>
                      <a:pt x="19898" y="83573"/>
                    </a:cubicBezTo>
                    <a:cubicBezTo>
                      <a:pt x="19898" y="48407"/>
                      <a:pt x="48407" y="19898"/>
                      <a:pt x="83573" y="19898"/>
                    </a:cubicBezTo>
                    <a:cubicBezTo>
                      <a:pt x="118740" y="19898"/>
                      <a:pt x="147248" y="48407"/>
                      <a:pt x="147248" y="8357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78C22F0D-72B8-4B94-AC84-A66867AD12B1}"/>
                  </a:ext>
                </a:extLst>
              </p:cNvPr>
              <p:cNvSpPr/>
              <p:nvPr/>
            </p:nvSpPr>
            <p:spPr>
              <a:xfrm>
                <a:off x="3758948" y="2819991"/>
                <a:ext cx="127350" cy="127350"/>
              </a:xfrm>
              <a:custGeom>
                <a:avLst/>
                <a:gdLst>
                  <a:gd name="connsiteX0" fmla="*/ 118594 w 127349"/>
                  <a:gd name="connsiteY0" fmla="*/ 69246 h 127349"/>
                  <a:gd name="connsiteX1" fmla="*/ 69246 w 127349"/>
                  <a:gd name="connsiteY1" fmla="*/ 118594 h 127349"/>
                  <a:gd name="connsiteX2" fmla="*/ 19898 w 127349"/>
                  <a:gd name="connsiteY2" fmla="*/ 69246 h 127349"/>
                  <a:gd name="connsiteX3" fmla="*/ 69246 w 127349"/>
                  <a:gd name="connsiteY3" fmla="*/ 19898 h 127349"/>
                  <a:gd name="connsiteX4" fmla="*/ 118594 w 127349"/>
                  <a:gd name="connsiteY4" fmla="*/ 69246 h 1273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349" h="127349">
                    <a:moveTo>
                      <a:pt x="118594" y="69246"/>
                    </a:moveTo>
                    <a:cubicBezTo>
                      <a:pt x="118594" y="96501"/>
                      <a:pt x="96501" y="118594"/>
                      <a:pt x="69246" y="118594"/>
                    </a:cubicBezTo>
                    <a:cubicBezTo>
                      <a:pt x="41992" y="118594"/>
                      <a:pt x="19898" y="96501"/>
                      <a:pt x="19898" y="69246"/>
                    </a:cubicBezTo>
                    <a:cubicBezTo>
                      <a:pt x="19898" y="41992"/>
                      <a:pt x="41992" y="19898"/>
                      <a:pt x="69246" y="19898"/>
                    </a:cubicBezTo>
                    <a:cubicBezTo>
                      <a:pt x="96501" y="19898"/>
                      <a:pt x="118594" y="41992"/>
                      <a:pt x="118594" y="69246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7F98EB3F-2BB4-4C6A-8CBA-6FB19A314A7B}"/>
                  </a:ext>
                </a:extLst>
              </p:cNvPr>
              <p:cNvSpPr/>
              <p:nvPr/>
            </p:nvSpPr>
            <p:spPr>
              <a:xfrm>
                <a:off x="3534494" y="2831134"/>
                <a:ext cx="111431" cy="111431"/>
              </a:xfrm>
              <a:custGeom>
                <a:avLst/>
                <a:gdLst>
                  <a:gd name="connsiteX0" fmla="*/ 105859 w 111431"/>
                  <a:gd name="connsiteY0" fmla="*/ 62879 h 111431"/>
                  <a:gd name="connsiteX1" fmla="*/ 62879 w 111431"/>
                  <a:gd name="connsiteY1" fmla="*/ 105860 h 111431"/>
                  <a:gd name="connsiteX2" fmla="*/ 19898 w 111431"/>
                  <a:gd name="connsiteY2" fmla="*/ 62879 h 111431"/>
                  <a:gd name="connsiteX3" fmla="*/ 62879 w 111431"/>
                  <a:gd name="connsiteY3" fmla="*/ 19898 h 111431"/>
                  <a:gd name="connsiteX4" fmla="*/ 105859 w 111431"/>
                  <a:gd name="connsiteY4" fmla="*/ 62879 h 1114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431" h="111431">
                    <a:moveTo>
                      <a:pt x="105859" y="62879"/>
                    </a:moveTo>
                    <a:cubicBezTo>
                      <a:pt x="105859" y="86616"/>
                      <a:pt x="86616" y="105860"/>
                      <a:pt x="62879" y="105860"/>
                    </a:cubicBezTo>
                    <a:cubicBezTo>
                      <a:pt x="39141" y="105860"/>
                      <a:pt x="19898" y="86616"/>
                      <a:pt x="19898" y="62879"/>
                    </a:cubicBezTo>
                    <a:cubicBezTo>
                      <a:pt x="19898" y="39141"/>
                      <a:pt x="39141" y="19898"/>
                      <a:pt x="62879" y="19898"/>
                    </a:cubicBezTo>
                    <a:cubicBezTo>
                      <a:pt x="86616" y="19898"/>
                      <a:pt x="105859" y="39141"/>
                      <a:pt x="105859" y="6287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5A840A32-9BA2-4BED-8815-55AB6E2139A0}"/>
                  </a:ext>
                </a:extLst>
              </p:cNvPr>
              <p:cNvSpPr/>
              <p:nvPr/>
            </p:nvSpPr>
            <p:spPr>
              <a:xfrm>
                <a:off x="3973851" y="2622599"/>
                <a:ext cx="95512" cy="95512"/>
              </a:xfrm>
              <a:custGeom>
                <a:avLst/>
                <a:gdLst>
                  <a:gd name="connsiteX0" fmla="*/ 45368 w 95512"/>
                  <a:gd name="connsiteY0" fmla="*/ 46960 h 95512"/>
                  <a:gd name="connsiteX1" fmla="*/ 27858 w 95512"/>
                  <a:gd name="connsiteY1" fmla="*/ 46960 h 95512"/>
                  <a:gd name="connsiteX2" fmla="*/ 19898 w 95512"/>
                  <a:gd name="connsiteY2" fmla="*/ 56511 h 95512"/>
                  <a:gd name="connsiteX3" fmla="*/ 29450 w 95512"/>
                  <a:gd name="connsiteY3" fmla="*/ 64471 h 95512"/>
                  <a:gd name="connsiteX4" fmla="*/ 46960 w 95512"/>
                  <a:gd name="connsiteY4" fmla="*/ 64471 h 95512"/>
                  <a:gd name="connsiteX5" fmla="*/ 46960 w 95512"/>
                  <a:gd name="connsiteY5" fmla="*/ 81981 h 95512"/>
                  <a:gd name="connsiteX6" fmla="*/ 56512 w 95512"/>
                  <a:gd name="connsiteY6" fmla="*/ 89941 h 95512"/>
                  <a:gd name="connsiteX7" fmla="*/ 64471 w 95512"/>
                  <a:gd name="connsiteY7" fmla="*/ 80390 h 95512"/>
                  <a:gd name="connsiteX8" fmla="*/ 64471 w 95512"/>
                  <a:gd name="connsiteY8" fmla="*/ 62879 h 95512"/>
                  <a:gd name="connsiteX9" fmla="*/ 81981 w 95512"/>
                  <a:gd name="connsiteY9" fmla="*/ 62879 h 95512"/>
                  <a:gd name="connsiteX10" fmla="*/ 89941 w 95512"/>
                  <a:gd name="connsiteY10" fmla="*/ 53328 h 95512"/>
                  <a:gd name="connsiteX11" fmla="*/ 80390 w 95512"/>
                  <a:gd name="connsiteY11" fmla="*/ 45368 h 95512"/>
                  <a:gd name="connsiteX12" fmla="*/ 62879 w 95512"/>
                  <a:gd name="connsiteY12" fmla="*/ 45368 h 95512"/>
                  <a:gd name="connsiteX13" fmla="*/ 62879 w 95512"/>
                  <a:gd name="connsiteY13" fmla="*/ 27858 h 95512"/>
                  <a:gd name="connsiteX14" fmla="*/ 53328 w 95512"/>
                  <a:gd name="connsiteY14" fmla="*/ 19898 h 95512"/>
                  <a:gd name="connsiteX15" fmla="*/ 45368 w 95512"/>
                  <a:gd name="connsiteY15" fmla="*/ 29450 h 95512"/>
                  <a:gd name="connsiteX16" fmla="*/ 45368 w 95512"/>
                  <a:gd name="connsiteY16" fmla="*/ 46960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5512" h="95512">
                    <a:moveTo>
                      <a:pt x="45368" y="46960"/>
                    </a:moveTo>
                    <a:lnTo>
                      <a:pt x="27858" y="46960"/>
                    </a:lnTo>
                    <a:cubicBezTo>
                      <a:pt x="23082" y="46960"/>
                      <a:pt x="19898" y="51736"/>
                      <a:pt x="19898" y="56511"/>
                    </a:cubicBezTo>
                    <a:cubicBezTo>
                      <a:pt x="19898" y="61287"/>
                      <a:pt x="24674" y="66063"/>
                      <a:pt x="29450" y="64471"/>
                    </a:cubicBezTo>
                    <a:lnTo>
                      <a:pt x="46960" y="64471"/>
                    </a:lnTo>
                    <a:lnTo>
                      <a:pt x="46960" y="81981"/>
                    </a:lnTo>
                    <a:cubicBezTo>
                      <a:pt x="46960" y="86757"/>
                      <a:pt x="51736" y="89941"/>
                      <a:pt x="56512" y="89941"/>
                    </a:cubicBezTo>
                    <a:cubicBezTo>
                      <a:pt x="61287" y="89941"/>
                      <a:pt x="66063" y="85165"/>
                      <a:pt x="64471" y="80390"/>
                    </a:cubicBezTo>
                    <a:lnTo>
                      <a:pt x="64471" y="62879"/>
                    </a:lnTo>
                    <a:lnTo>
                      <a:pt x="81981" y="62879"/>
                    </a:lnTo>
                    <a:cubicBezTo>
                      <a:pt x="86757" y="62879"/>
                      <a:pt x="89941" y="58103"/>
                      <a:pt x="89941" y="53328"/>
                    </a:cubicBezTo>
                    <a:cubicBezTo>
                      <a:pt x="89941" y="48552"/>
                      <a:pt x="85165" y="43776"/>
                      <a:pt x="80390" y="45368"/>
                    </a:cubicBezTo>
                    <a:lnTo>
                      <a:pt x="62879" y="45368"/>
                    </a:lnTo>
                    <a:lnTo>
                      <a:pt x="62879" y="27858"/>
                    </a:lnTo>
                    <a:cubicBezTo>
                      <a:pt x="62879" y="23082"/>
                      <a:pt x="58103" y="19898"/>
                      <a:pt x="53328" y="19898"/>
                    </a:cubicBezTo>
                    <a:cubicBezTo>
                      <a:pt x="48552" y="19898"/>
                      <a:pt x="43776" y="24674"/>
                      <a:pt x="45368" y="29450"/>
                    </a:cubicBezTo>
                    <a:lnTo>
                      <a:pt x="45368" y="46960"/>
                    </a:lnTo>
                    <a:close/>
                  </a:path>
                </a:pathLst>
              </a:custGeom>
              <a:solidFill>
                <a:schemeClr val="accent5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6634780-C234-481F-9D3E-47E569435E31}"/>
                  </a:ext>
                </a:extLst>
              </p:cNvPr>
              <p:cNvSpPr/>
              <p:nvPr/>
            </p:nvSpPr>
            <p:spPr>
              <a:xfrm>
                <a:off x="3832970" y="3105732"/>
                <a:ext cx="95512" cy="79594"/>
              </a:xfrm>
              <a:custGeom>
                <a:avLst/>
                <a:gdLst>
                  <a:gd name="connsiteX0" fmla="*/ 36613 w 95512"/>
                  <a:gd name="connsiteY0" fmla="*/ 47756 h 79593"/>
                  <a:gd name="connsiteX1" fmla="*/ 23878 w 95512"/>
                  <a:gd name="connsiteY1" fmla="*/ 60491 h 79593"/>
                  <a:gd name="connsiteX2" fmla="*/ 23878 w 95512"/>
                  <a:gd name="connsiteY2" fmla="*/ 73226 h 79593"/>
                  <a:gd name="connsiteX3" fmla="*/ 36613 w 95512"/>
                  <a:gd name="connsiteY3" fmla="*/ 73226 h 79593"/>
                  <a:gd name="connsiteX4" fmla="*/ 49348 w 95512"/>
                  <a:gd name="connsiteY4" fmla="*/ 60491 h 79593"/>
                  <a:gd name="connsiteX5" fmla="*/ 62083 w 95512"/>
                  <a:gd name="connsiteY5" fmla="*/ 73226 h 79593"/>
                  <a:gd name="connsiteX6" fmla="*/ 74818 w 95512"/>
                  <a:gd name="connsiteY6" fmla="*/ 73226 h 79593"/>
                  <a:gd name="connsiteX7" fmla="*/ 74818 w 95512"/>
                  <a:gd name="connsiteY7" fmla="*/ 60491 h 79593"/>
                  <a:gd name="connsiteX8" fmla="*/ 60491 w 95512"/>
                  <a:gd name="connsiteY8" fmla="*/ 47756 h 79593"/>
                  <a:gd name="connsiteX9" fmla="*/ 73226 w 95512"/>
                  <a:gd name="connsiteY9" fmla="*/ 35021 h 79593"/>
                  <a:gd name="connsiteX10" fmla="*/ 73226 w 95512"/>
                  <a:gd name="connsiteY10" fmla="*/ 22286 h 79593"/>
                  <a:gd name="connsiteX11" fmla="*/ 60491 w 95512"/>
                  <a:gd name="connsiteY11" fmla="*/ 22286 h 79593"/>
                  <a:gd name="connsiteX12" fmla="*/ 47756 w 95512"/>
                  <a:gd name="connsiteY12" fmla="*/ 35021 h 79593"/>
                  <a:gd name="connsiteX13" fmla="*/ 35021 w 95512"/>
                  <a:gd name="connsiteY13" fmla="*/ 22286 h 79593"/>
                  <a:gd name="connsiteX14" fmla="*/ 22286 w 95512"/>
                  <a:gd name="connsiteY14" fmla="*/ 22286 h 79593"/>
                  <a:gd name="connsiteX15" fmla="*/ 22286 w 95512"/>
                  <a:gd name="connsiteY15" fmla="*/ 35021 h 79593"/>
                  <a:gd name="connsiteX16" fmla="*/ 36613 w 95512"/>
                  <a:gd name="connsiteY16" fmla="*/ 47756 h 79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95512" h="79593">
                    <a:moveTo>
                      <a:pt x="36613" y="47756"/>
                    </a:moveTo>
                    <a:lnTo>
                      <a:pt x="23878" y="60491"/>
                    </a:lnTo>
                    <a:cubicBezTo>
                      <a:pt x="20694" y="63675"/>
                      <a:pt x="20694" y="70042"/>
                      <a:pt x="23878" y="73226"/>
                    </a:cubicBezTo>
                    <a:cubicBezTo>
                      <a:pt x="27062" y="76410"/>
                      <a:pt x="33429" y="76410"/>
                      <a:pt x="36613" y="73226"/>
                    </a:cubicBezTo>
                    <a:lnTo>
                      <a:pt x="49348" y="60491"/>
                    </a:lnTo>
                    <a:lnTo>
                      <a:pt x="62083" y="73226"/>
                    </a:lnTo>
                    <a:cubicBezTo>
                      <a:pt x="65267" y="76410"/>
                      <a:pt x="71634" y="76410"/>
                      <a:pt x="74818" y="73226"/>
                    </a:cubicBezTo>
                    <a:cubicBezTo>
                      <a:pt x="78002" y="70042"/>
                      <a:pt x="78002" y="63675"/>
                      <a:pt x="74818" y="60491"/>
                    </a:cubicBezTo>
                    <a:lnTo>
                      <a:pt x="60491" y="47756"/>
                    </a:lnTo>
                    <a:lnTo>
                      <a:pt x="73226" y="35021"/>
                    </a:lnTo>
                    <a:cubicBezTo>
                      <a:pt x="76410" y="31837"/>
                      <a:pt x="76410" y="25470"/>
                      <a:pt x="73226" y="22286"/>
                    </a:cubicBezTo>
                    <a:cubicBezTo>
                      <a:pt x="70042" y="19102"/>
                      <a:pt x="63675" y="19102"/>
                      <a:pt x="60491" y="22286"/>
                    </a:cubicBezTo>
                    <a:lnTo>
                      <a:pt x="47756" y="35021"/>
                    </a:lnTo>
                    <a:lnTo>
                      <a:pt x="35021" y="22286"/>
                    </a:lnTo>
                    <a:cubicBezTo>
                      <a:pt x="31837" y="19102"/>
                      <a:pt x="25470" y="19102"/>
                      <a:pt x="22286" y="22286"/>
                    </a:cubicBezTo>
                    <a:cubicBezTo>
                      <a:pt x="19102" y="25470"/>
                      <a:pt x="19102" y="31837"/>
                      <a:pt x="22286" y="35021"/>
                    </a:cubicBezTo>
                    <a:lnTo>
                      <a:pt x="36613" y="47756"/>
                    </a:lnTo>
                    <a:close/>
                  </a:path>
                </a:pathLst>
              </a:custGeom>
              <a:solidFill>
                <a:srgbClr val="5AB4E5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9C62F10E-9867-454D-AEA7-6006226B49BD}"/>
                  </a:ext>
                </a:extLst>
              </p:cNvPr>
              <p:cNvSpPr/>
              <p:nvPr/>
            </p:nvSpPr>
            <p:spPr>
              <a:xfrm>
                <a:off x="3682538" y="2975994"/>
                <a:ext cx="95512" cy="95512"/>
              </a:xfrm>
              <a:custGeom>
                <a:avLst/>
                <a:gdLst>
                  <a:gd name="connsiteX0" fmla="*/ 83573 w 95512"/>
                  <a:gd name="connsiteY0" fmla="*/ 51736 h 95512"/>
                  <a:gd name="connsiteX1" fmla="*/ 51736 w 95512"/>
                  <a:gd name="connsiteY1" fmla="*/ 83573 h 95512"/>
                  <a:gd name="connsiteX2" fmla="*/ 19898 w 95512"/>
                  <a:gd name="connsiteY2" fmla="*/ 51736 h 95512"/>
                  <a:gd name="connsiteX3" fmla="*/ 51736 w 95512"/>
                  <a:gd name="connsiteY3" fmla="*/ 19898 h 95512"/>
                  <a:gd name="connsiteX4" fmla="*/ 83573 w 95512"/>
                  <a:gd name="connsiteY4" fmla="*/ 51736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512" h="95512">
                    <a:moveTo>
                      <a:pt x="83573" y="51736"/>
                    </a:moveTo>
                    <a:cubicBezTo>
                      <a:pt x="83573" y="69319"/>
                      <a:pt x="69319" y="83573"/>
                      <a:pt x="51736" y="83573"/>
                    </a:cubicBezTo>
                    <a:cubicBezTo>
                      <a:pt x="34152" y="83573"/>
                      <a:pt x="19898" y="69319"/>
                      <a:pt x="19898" y="51736"/>
                    </a:cubicBezTo>
                    <a:cubicBezTo>
                      <a:pt x="19898" y="34153"/>
                      <a:pt x="34152" y="19898"/>
                      <a:pt x="51736" y="19898"/>
                    </a:cubicBezTo>
                    <a:cubicBezTo>
                      <a:pt x="69319" y="19898"/>
                      <a:pt x="83573" y="34153"/>
                      <a:pt x="83573" y="51736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F50805FF-A71C-431E-A46B-8DC8DC080511}"/>
                  </a:ext>
                </a:extLst>
              </p:cNvPr>
              <p:cNvSpPr/>
              <p:nvPr/>
            </p:nvSpPr>
            <p:spPr>
              <a:xfrm>
                <a:off x="3539270" y="2619415"/>
                <a:ext cx="95512" cy="95512"/>
              </a:xfrm>
              <a:custGeom>
                <a:avLst/>
                <a:gdLst>
                  <a:gd name="connsiteX0" fmla="*/ 83573 w 95512"/>
                  <a:gd name="connsiteY0" fmla="*/ 51736 h 95512"/>
                  <a:gd name="connsiteX1" fmla="*/ 51736 w 95512"/>
                  <a:gd name="connsiteY1" fmla="*/ 83573 h 95512"/>
                  <a:gd name="connsiteX2" fmla="*/ 19898 w 95512"/>
                  <a:gd name="connsiteY2" fmla="*/ 51736 h 95512"/>
                  <a:gd name="connsiteX3" fmla="*/ 51736 w 95512"/>
                  <a:gd name="connsiteY3" fmla="*/ 19898 h 95512"/>
                  <a:gd name="connsiteX4" fmla="*/ 83573 w 95512"/>
                  <a:gd name="connsiteY4" fmla="*/ 51736 h 955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5512" h="95512">
                    <a:moveTo>
                      <a:pt x="83573" y="51736"/>
                    </a:moveTo>
                    <a:cubicBezTo>
                      <a:pt x="83573" y="69319"/>
                      <a:pt x="69319" y="83573"/>
                      <a:pt x="51736" y="83573"/>
                    </a:cubicBezTo>
                    <a:cubicBezTo>
                      <a:pt x="34152" y="83573"/>
                      <a:pt x="19898" y="69319"/>
                      <a:pt x="19898" y="51736"/>
                    </a:cubicBezTo>
                    <a:cubicBezTo>
                      <a:pt x="19898" y="34153"/>
                      <a:pt x="34152" y="19898"/>
                      <a:pt x="51736" y="19898"/>
                    </a:cubicBezTo>
                    <a:cubicBezTo>
                      <a:pt x="69319" y="19898"/>
                      <a:pt x="83573" y="34153"/>
                      <a:pt x="83573" y="51736"/>
                    </a:cubicBezTo>
                    <a:close/>
                  </a:path>
                </a:pathLst>
              </a:custGeom>
              <a:solidFill>
                <a:schemeClr val="bg1"/>
              </a:solidFill>
              <a:ln w="1587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323528" y="1778130"/>
              <a:ext cx="1521971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atin typeface="Footlight MT Light" panose="0204060206030A020304" pitchFamily="18" charset="0"/>
                </a:rPr>
                <a:t>Online School</a:t>
              </a:r>
              <a:endParaRPr lang="en-US" dirty="0">
                <a:latin typeface="Footlight MT Light" panose="0204060206030A020304" pitchFamily="18" charset="0"/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2720495" y="467198"/>
            <a:ext cx="60847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spc="50" dirty="0" smtClean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Rosewood Std Regular" panose="04090804040204020202" pitchFamily="82" charset="0"/>
              </a:rPr>
              <a:t>Welcome</a:t>
            </a:r>
            <a:endParaRPr lang="en-US" sz="9600" b="1" cap="none" spc="50" dirty="0">
              <a:ln w="952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Rosewood Std Regular" panose="04090804040204020202" pitchFamily="82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2720495" y="467198"/>
            <a:ext cx="60847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dirty="0" smtClean="0">
                <a:ln w="0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Rosewood Std Regular" panose="04090804040204020202" pitchFamily="82" charset="0"/>
              </a:rPr>
              <a:t>Welcome</a:t>
            </a:r>
            <a:endParaRPr lang="en-US" sz="9600" dirty="0">
              <a:ln w="0">
                <a:solidFill>
                  <a:schemeClr val="bg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Rosewood Std Regular" panose="04090804040204020202" pitchFamily="82" charset="0"/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2720495" y="467198"/>
            <a:ext cx="60847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9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Rosewood Std Regular" panose="04090804040204020202" pitchFamily="82" charset="0"/>
              </a:rPr>
              <a:t>Welcome</a:t>
            </a:r>
            <a:endParaRPr lang="en-US" sz="96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Rosewood Std Regular" panose="04090804040204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87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6" grpId="0"/>
      <p:bldP spid="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3D Virtual New Studio Background Free Download   FREE HD Virtual Studio set with GREEN SCREEN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892" y="57017"/>
            <a:ext cx="11889579" cy="672309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09F79F46-4C91-4732-A31E-D403784D33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6"/>
              </a:ext>
            </a:extLst>
          </a:blip>
          <a:srcRect l="3409" t="10917" r="4009" b="18532"/>
          <a:stretch/>
        </p:blipFill>
        <p:spPr>
          <a:xfrm>
            <a:off x="5096287" y="2250968"/>
            <a:ext cx="5124460" cy="4354731"/>
          </a:xfrm>
          <a:prstGeom prst="rect">
            <a:avLst/>
          </a:prstGeom>
        </p:spPr>
      </p:pic>
      <p:sp>
        <p:nvSpPr>
          <p:cNvPr id="68" name="Rectangle 67"/>
          <p:cNvSpPr/>
          <p:nvPr/>
        </p:nvSpPr>
        <p:spPr>
          <a:xfrm>
            <a:off x="896564" y="3760864"/>
            <a:ext cx="561592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Kazi Emdadul Haque</a:t>
            </a:r>
            <a:endParaRPr lang="en-US" sz="48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Footlight MT Light" panose="0204060206030A020304" pitchFamily="18" charset="0"/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 t="2001" r="30941" b="14223"/>
          <a:stretch/>
        </p:blipFill>
        <p:spPr>
          <a:xfrm>
            <a:off x="5889094" y="411974"/>
            <a:ext cx="2508390" cy="5356771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C6FAF35A-D288-4CB5-B365-04AF98885F1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"/>
              </a:ext>
            </a:extLst>
          </a:blip>
          <a:srcRect l="1371" t="64086"/>
          <a:stretch/>
        </p:blipFill>
        <p:spPr>
          <a:xfrm>
            <a:off x="4140052" y="5645182"/>
            <a:ext cx="6268065" cy="1441849"/>
          </a:xfrm>
          <a:prstGeom prst="rect">
            <a:avLst/>
          </a:prstGeom>
        </p:spPr>
      </p:pic>
      <p:pic>
        <p:nvPicPr>
          <p:cNvPr id="66" name="Picture 65" descr="Laptop notebook PNG image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409">
            <a:off x="5945769" y="4210059"/>
            <a:ext cx="3114346" cy="1773472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F09E6F1-2C79-4448-890A-F594C85D444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184536" y="4895732"/>
            <a:ext cx="927080" cy="1017630"/>
          </a:xfrm>
          <a:prstGeom prst="rect">
            <a:avLst/>
          </a:prstGeom>
        </p:spPr>
      </p:pic>
      <p:sp>
        <p:nvSpPr>
          <p:cNvPr id="71" name="Rectangle 70"/>
          <p:cNvSpPr/>
          <p:nvPr/>
        </p:nvSpPr>
        <p:spPr>
          <a:xfrm>
            <a:off x="2491082" y="4591861"/>
            <a:ext cx="289526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en-US" sz="36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Head Teacher</a:t>
            </a:r>
            <a:endParaRPr lang="en-US" sz="36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98666" y="5372453"/>
            <a:ext cx="68117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Idilpur Pilot Govt. High School</a:t>
            </a:r>
            <a:endParaRPr lang="en-US" sz="4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7584851" y="4614089"/>
            <a:ext cx="4381453" cy="1243954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English 2</a:t>
            </a:r>
            <a:r>
              <a:rPr lang="en-US" sz="4000" b="1" spc="50" baseline="300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nd</a:t>
            </a:r>
            <a:r>
              <a:rPr lang="en-US" sz="4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 Paper</a:t>
            </a:r>
          </a:p>
          <a:p>
            <a:pPr algn="ctr"/>
            <a:r>
              <a:rPr lang="en-US" sz="40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Class: IX_X</a:t>
            </a:r>
            <a:endParaRPr lang="en-US" sz="4000" b="1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6835" y="5933154"/>
            <a:ext cx="2875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n>
                  <a:solidFill>
                    <a:srgbClr val="0070C0"/>
                  </a:solidFill>
                </a:ln>
                <a:latin typeface="Footlight MT Light" panose="0204060206030A020304" pitchFamily="18" charset="0"/>
              </a:rPr>
              <a:t>Online School</a:t>
            </a:r>
            <a:endParaRPr lang="en-US" sz="3600" dirty="0">
              <a:ln>
                <a:solidFill>
                  <a:srgbClr val="0070C0"/>
                </a:solidFill>
              </a:ln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055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17913" y="274059"/>
            <a:ext cx="7253189" cy="1848053"/>
          </a:xfrm>
          <a:prstGeom prst="roundRect">
            <a:avLst/>
          </a:prstGeom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Student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2" y="3489905"/>
            <a:ext cx="3457291" cy="316601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2802919" y="527876"/>
            <a:ext cx="6835663" cy="15147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otlight MT Light" panose="0204060206030A020304" pitchFamily="18" charset="0"/>
              </a:rPr>
              <a:t>What do you mean ?</a:t>
            </a:r>
            <a:endParaRPr lang="en-US" sz="54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1899" y="2317978"/>
            <a:ext cx="640669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otlight MT Light" panose="0204060206030A020304" pitchFamily="18" charset="0"/>
              </a:rPr>
              <a:t>i. The girl is very meritorious.</a:t>
            </a:r>
            <a:endParaRPr lang="en-US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99184" y="3086099"/>
            <a:ext cx="424077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otlight MT Light" panose="0204060206030A020304" pitchFamily="18" charset="0"/>
              </a:rPr>
              <a:t>ii. Everyone knows </a:t>
            </a:r>
            <a:endParaRPr lang="en-US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60702" y="3022430"/>
            <a:ext cx="588417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otlight MT Light" panose="0204060206030A020304" pitchFamily="18" charset="0"/>
              </a:rPr>
              <a:t>t</a:t>
            </a:r>
            <a:r>
              <a:rPr lang="en-US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otlight MT Light" panose="0204060206030A020304" pitchFamily="18" charset="0"/>
              </a:rPr>
              <a:t>he girl is very meritorious.</a:t>
            </a:r>
            <a:endParaRPr lang="en-US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265" y="3829217"/>
            <a:ext cx="65817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otlight MT Light" panose="0204060206030A020304" pitchFamily="18" charset="0"/>
              </a:rPr>
              <a:t>iii. The girl is very meritorious</a:t>
            </a:r>
            <a:endParaRPr lang="en-US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13979" y="3842899"/>
            <a:ext cx="47310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otlight MT Light" panose="0204060206030A020304" pitchFamily="18" charset="0"/>
              </a:rPr>
              <a:t>everyone knows this.</a:t>
            </a:r>
            <a:endParaRPr lang="en-US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3509142">
            <a:off x="747856" y="1325440"/>
            <a:ext cx="2577877" cy="675861"/>
            <a:chOff x="475103" y="1537252"/>
            <a:chExt cx="2561176" cy="675861"/>
          </a:xfrm>
        </p:grpSpPr>
        <p:sp>
          <p:nvSpPr>
            <p:cNvPr id="7" name="Flowchart: Sequential Access Storage 6"/>
            <p:cNvSpPr/>
            <p:nvPr/>
          </p:nvSpPr>
          <p:spPr>
            <a:xfrm>
              <a:off x="475103" y="1537252"/>
              <a:ext cx="2474785" cy="675861"/>
            </a:xfrm>
            <a:prstGeom prst="flowChartMagneticTap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17631" y="1681317"/>
              <a:ext cx="2518648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atin typeface="Footlight MT Light" panose="0204060206030A020304" pitchFamily="18" charset="0"/>
                </a:rPr>
                <a:t>Look at these sentences.</a:t>
              </a:r>
              <a:endParaRPr lang="en-US" dirty="0">
                <a:latin typeface="Footlight MT Light" panose="0204060206030A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3167060" y="2425148"/>
            <a:ext cx="6255235" cy="597231"/>
          </a:xfrm>
          <a:prstGeom prst="roundRect">
            <a:avLst/>
          </a:prstGeom>
          <a:noFill/>
          <a:ln w="381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5738659" y="3121382"/>
            <a:ext cx="5711215" cy="597231"/>
          </a:xfrm>
          <a:prstGeom prst="roundRect">
            <a:avLst/>
          </a:prstGeom>
          <a:noFill/>
          <a:ln w="381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36801" y="3158546"/>
            <a:ext cx="4055872" cy="597231"/>
          </a:xfrm>
          <a:prstGeom prst="roundRect">
            <a:avLst/>
          </a:prstGeom>
          <a:noFill/>
          <a:ln w="38100">
            <a:solidFill>
              <a:srgbClr val="FF6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09142" y="3898226"/>
            <a:ext cx="6441690" cy="597231"/>
          </a:xfrm>
          <a:prstGeom prst="roundRect">
            <a:avLst/>
          </a:prstGeom>
          <a:noFill/>
          <a:ln w="38100">
            <a:solidFill>
              <a:srgbClr val="A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673004" y="3884544"/>
            <a:ext cx="4346717" cy="597231"/>
          </a:xfrm>
          <a:prstGeom prst="roundRect">
            <a:avLst/>
          </a:prstGeom>
          <a:noFill/>
          <a:ln w="38100">
            <a:solidFill>
              <a:srgbClr val="FF6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92673" y="3085107"/>
            <a:ext cx="1007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otlight MT Light" panose="0204060206030A020304" pitchFamily="18" charset="0"/>
              </a:rPr>
              <a:t>that</a:t>
            </a:r>
            <a:endParaRPr lang="en-US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711075" y="3813645"/>
            <a:ext cx="9765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Footlight MT Light" panose="0204060206030A020304" pitchFamily="18" charset="0"/>
              </a:rPr>
              <a:t>and</a:t>
            </a:r>
            <a:endParaRPr lang="en-US" sz="4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692673" y="3123691"/>
            <a:ext cx="1007007" cy="59723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787003" y="3884544"/>
            <a:ext cx="860865" cy="597231"/>
          </a:xfrm>
          <a:prstGeom prst="round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 rot="6934169">
            <a:off x="9146904" y="1135951"/>
            <a:ext cx="2577877" cy="675861"/>
            <a:chOff x="475103" y="1537252"/>
            <a:chExt cx="2561176" cy="675861"/>
          </a:xfrm>
        </p:grpSpPr>
        <p:sp>
          <p:nvSpPr>
            <p:cNvPr id="26" name="Flowchart: Sequential Access Storage 25"/>
            <p:cNvSpPr/>
            <p:nvPr/>
          </p:nvSpPr>
          <p:spPr>
            <a:xfrm>
              <a:off x="475103" y="1537252"/>
              <a:ext cx="2474785" cy="675861"/>
            </a:xfrm>
            <a:prstGeom prst="flowChartMagneticTape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reflection blurRad="6350" stA="50000" endA="300" endPos="55000" dir="5400000" sy="-100000" algn="bl" rotWithShape="0"/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17631" y="1681317"/>
              <a:ext cx="2518648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atin typeface="Footlight MT Light" panose="0204060206030A020304" pitchFamily="18" charset="0"/>
                </a:rPr>
                <a:t>Look at these sentences.</a:t>
              </a:r>
              <a:endParaRPr lang="en-US" dirty="0">
                <a:latin typeface="Footlight MT Light" panose="0204060206030A020304" pitchFamily="18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09142" y="5348465"/>
            <a:ext cx="3283152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Footlight MT Light" panose="0204060206030A020304" pitchFamily="18" charset="0"/>
              </a:rPr>
              <a:t>In these sentences_________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70674" y="4917931"/>
            <a:ext cx="5248005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Footlight MT Light" panose="0204060206030A020304" pitchFamily="18" charset="0"/>
              </a:rPr>
              <a:t>i. Principal Clause having only one ‘Finite Verb’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70673" y="5514386"/>
            <a:ext cx="8137013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Footlight MT Light" panose="0204060206030A020304" pitchFamily="18" charset="0"/>
              </a:rPr>
              <a:t>ii. Principal Clause+ that+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Footlight MT Light" panose="0204060206030A020304" pitchFamily="18" charset="0"/>
              </a:rPr>
              <a:t> 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Footlight MT Light" panose="0204060206030A020304" pitchFamily="18" charset="0"/>
              </a:rPr>
              <a:t>Sub-ordinate Clause having two ‘Finite Verbs’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670672" y="6032257"/>
            <a:ext cx="7919400" cy="40011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Footlight MT Light" panose="0204060206030A020304" pitchFamily="18" charset="0"/>
              </a:rPr>
              <a:t>iii. Principal Clause+and+</a:t>
            </a:r>
            <a:r>
              <a:rPr lang="en-US" sz="2000" dirty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Footlight MT Light" panose="0204060206030A020304" pitchFamily="18" charset="0"/>
              </a:rPr>
              <a:t> Principal </a:t>
            </a:r>
            <a:r>
              <a:rPr lang="en-US" sz="2000" dirty="0" smtClean="0">
                <a:ln>
                  <a:solidFill>
                    <a:schemeClr val="bg1"/>
                  </a:solidFill>
                </a:ln>
                <a:solidFill>
                  <a:srgbClr val="FFFF00"/>
                </a:solidFill>
                <a:latin typeface="Footlight MT Light" panose="0204060206030A020304" pitchFamily="18" charset="0"/>
              </a:rPr>
              <a:t>Clause having two ‘Finite Verbs’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rgbClr val="FFFF00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996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1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3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000"/>
                            </p:stCondLst>
                            <p:childTnLst>
                              <p:par>
                                <p:cTn id="8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1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3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000"/>
                            </p:stCondLst>
                            <p:childTnLst>
                              <p:par>
                                <p:cTn id="98" presetID="17" presetClass="entr" presetSubtype="1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17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/>
      <p:bldP spid="2" grpId="0"/>
      <p:bldP spid="13" grpId="0"/>
      <p:bldP spid="14" grpId="0"/>
      <p:bldP spid="15" grpId="0"/>
      <p:bldP spid="16" grpId="0"/>
      <p:bldP spid="8" grpId="0" animBg="1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 animBg="1"/>
      <p:bldP spid="24" grpId="0" animBg="1"/>
      <p:bldP spid="10" grpId="0"/>
      <p:bldP spid="28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little girl with blue backpack looking at bulletin board" title="little girl with blue backpack looking at bulletin board">
            <a:extLst>
              <a:ext uri="{FF2B5EF4-FFF2-40B4-BE49-F238E27FC236}">
                <a16:creationId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>
            <a:off x="7629093" y="129364"/>
            <a:ext cx="4479145" cy="4382149"/>
          </a:xfrm>
          <a:prstGeom prst="roundRect">
            <a:avLst>
              <a:gd name="adj" fmla="val 1319"/>
            </a:avLst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E497ACBB-DC34-4A9A-B4A1-37623C0E28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805924" y="1560197"/>
            <a:ext cx="1386076" cy="1683242"/>
            <a:chOff x="8928483" y="3214646"/>
            <a:chExt cx="1386076" cy="1386076"/>
          </a:xfrm>
        </p:grpSpPr>
        <p:grpSp>
          <p:nvGrpSpPr>
            <p:cNvPr id="93" name="Group 92" descr="High School Sticker Be Awesome" title="High School Sticker Be Awesome">
              <a:extLst>
                <a:ext uri="{FF2B5EF4-FFF2-40B4-BE49-F238E27FC236}">
                  <a16:creationId xmlns:a16="http://schemas.microsoft.com/office/drawing/2014/main" id="{A0DF2072-328D-4C0B-B8D4-49EC3D94D603}"/>
                </a:ext>
              </a:extLst>
            </p:cNvPr>
            <p:cNvGrpSpPr>
              <a:grpSpLocks noChangeAspect="1"/>
            </p:cNvGrpSpPr>
            <p:nvPr/>
          </p:nvGrpSpPr>
          <p:grpSpPr>
            <a:xfrm rot="385758">
              <a:off x="8928483" y="3214646"/>
              <a:ext cx="1386076" cy="1386076"/>
              <a:chOff x="5625313" y="703911"/>
              <a:chExt cx="1386076" cy="1386076"/>
            </a:xfrm>
          </p:grpSpPr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7D5C273-54EE-40C3-8E70-0214B59C0187}"/>
                  </a:ext>
                </a:extLst>
              </p:cNvPr>
              <p:cNvSpPr/>
              <p:nvPr/>
            </p:nvSpPr>
            <p:spPr>
              <a:xfrm>
                <a:off x="5625313" y="703911"/>
                <a:ext cx="1386076" cy="1386076"/>
              </a:xfrm>
              <a:custGeom>
                <a:avLst/>
                <a:gdLst>
                  <a:gd name="connsiteX0" fmla="*/ 1382226 w 1386076"/>
                  <a:gd name="connsiteY0" fmla="*/ 696888 h 1386076"/>
                  <a:gd name="connsiteX1" fmla="*/ 696888 w 1386076"/>
                  <a:gd name="connsiteY1" fmla="*/ 1382226 h 1386076"/>
                  <a:gd name="connsiteX2" fmla="*/ 11551 w 1386076"/>
                  <a:gd name="connsiteY2" fmla="*/ 696888 h 1386076"/>
                  <a:gd name="connsiteX3" fmla="*/ 696888 w 1386076"/>
                  <a:gd name="connsiteY3" fmla="*/ 11551 h 1386076"/>
                  <a:gd name="connsiteX4" fmla="*/ 1382226 w 1386076"/>
                  <a:gd name="connsiteY4" fmla="*/ 696888 h 1386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86076" h="1386076">
                    <a:moveTo>
                      <a:pt x="1382226" y="696888"/>
                    </a:moveTo>
                    <a:cubicBezTo>
                      <a:pt x="1382226" y="1075390"/>
                      <a:pt x="1075390" y="1382226"/>
                      <a:pt x="696888" y="1382226"/>
                    </a:cubicBezTo>
                    <a:cubicBezTo>
                      <a:pt x="318387" y="1382226"/>
                      <a:pt x="11551" y="1075390"/>
                      <a:pt x="11551" y="696888"/>
                    </a:cubicBezTo>
                    <a:cubicBezTo>
                      <a:pt x="11551" y="318387"/>
                      <a:pt x="318387" y="11551"/>
                      <a:pt x="696888" y="11551"/>
                    </a:cubicBezTo>
                    <a:cubicBezTo>
                      <a:pt x="1075390" y="11551"/>
                      <a:pt x="1382226" y="318387"/>
                      <a:pt x="1382226" y="696888"/>
                    </a:cubicBezTo>
                    <a:close/>
                  </a:path>
                </a:pathLst>
              </a:custGeom>
              <a:noFill/>
              <a:ln w="9525" cap="flat">
                <a:solidFill>
                  <a:schemeClr val="accent4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53148CAD-B908-4E23-9634-7A0BC7325BA6}"/>
                  </a:ext>
                </a:extLst>
              </p:cNvPr>
              <p:cNvSpPr/>
              <p:nvPr/>
            </p:nvSpPr>
            <p:spPr>
              <a:xfrm>
                <a:off x="5653034" y="731631"/>
                <a:ext cx="1324473" cy="1324473"/>
              </a:xfrm>
              <a:custGeom>
                <a:avLst/>
                <a:gdLst>
                  <a:gd name="connsiteX0" fmla="*/ 1326783 w 1324472"/>
                  <a:gd name="connsiteY0" fmla="*/ 669167 h 1324472"/>
                  <a:gd name="connsiteX1" fmla="*/ 669167 w 1324472"/>
                  <a:gd name="connsiteY1" fmla="*/ 1326783 h 1324472"/>
                  <a:gd name="connsiteX2" fmla="*/ 11551 w 1324472"/>
                  <a:gd name="connsiteY2" fmla="*/ 669167 h 1324472"/>
                  <a:gd name="connsiteX3" fmla="*/ 669167 w 1324472"/>
                  <a:gd name="connsiteY3" fmla="*/ 11551 h 1324472"/>
                  <a:gd name="connsiteX4" fmla="*/ 1326783 w 1324472"/>
                  <a:gd name="connsiteY4" fmla="*/ 669167 h 1324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24472" h="1324472">
                    <a:moveTo>
                      <a:pt x="1326783" y="669167"/>
                    </a:moveTo>
                    <a:cubicBezTo>
                      <a:pt x="1326783" y="1032358"/>
                      <a:pt x="1032358" y="1326783"/>
                      <a:pt x="669167" y="1326783"/>
                    </a:cubicBezTo>
                    <a:cubicBezTo>
                      <a:pt x="305975" y="1326783"/>
                      <a:pt x="11551" y="1032358"/>
                      <a:pt x="11551" y="669167"/>
                    </a:cubicBezTo>
                    <a:cubicBezTo>
                      <a:pt x="11551" y="305975"/>
                      <a:pt x="305975" y="11551"/>
                      <a:pt x="669167" y="11551"/>
                    </a:cubicBezTo>
                    <a:cubicBezTo>
                      <a:pt x="1032358" y="11551"/>
                      <a:pt x="1326783" y="305975"/>
                      <a:pt x="1326783" y="66916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B68BA696-FF70-42AD-A3D6-81BFF98442E5}"/>
                  </a:ext>
                </a:extLst>
              </p:cNvPr>
              <p:cNvGrpSpPr/>
              <p:nvPr/>
            </p:nvGrpSpPr>
            <p:grpSpPr>
              <a:xfrm>
                <a:off x="6004174" y="799396"/>
                <a:ext cx="648932" cy="204832"/>
                <a:chOff x="6004174" y="799396"/>
                <a:chExt cx="648932" cy="204832"/>
              </a:xfrm>
              <a:solidFill>
                <a:schemeClr val="accent5"/>
              </a:solidFill>
            </p:grpSpPr>
            <p:sp>
              <p:nvSpPr>
                <p:cNvPr id="110" name="Freeform: Shape 109">
                  <a:extLst>
                    <a:ext uri="{FF2B5EF4-FFF2-40B4-BE49-F238E27FC236}">
                      <a16:creationId xmlns:a16="http://schemas.microsoft.com/office/drawing/2014/main" id="{5B6672CB-8C78-4885-B6E3-F1B24BD37643}"/>
                    </a:ext>
                  </a:extLst>
                </p:cNvPr>
                <p:cNvSpPr/>
                <p:nvPr/>
              </p:nvSpPr>
              <p:spPr>
                <a:xfrm>
                  <a:off x="6004174" y="865620"/>
                  <a:ext cx="123207" cy="138608"/>
                </a:xfrm>
                <a:custGeom>
                  <a:avLst/>
                  <a:gdLst>
                    <a:gd name="connsiteX0" fmla="*/ 80854 w 123206"/>
                    <a:gd name="connsiteY0" fmla="*/ 85475 h 138607"/>
                    <a:gd name="connsiteX1" fmla="*/ 50053 w 123206"/>
                    <a:gd name="connsiteY1" fmla="*/ 102416 h 138607"/>
                    <a:gd name="connsiteX2" fmla="*/ 53133 w 123206"/>
                    <a:gd name="connsiteY2" fmla="*/ 119357 h 138607"/>
                    <a:gd name="connsiteX3" fmla="*/ 25411 w 123206"/>
                    <a:gd name="connsiteY3" fmla="*/ 134757 h 138607"/>
                    <a:gd name="connsiteX4" fmla="*/ 11551 w 123206"/>
                    <a:gd name="connsiteY4" fmla="*/ 26951 h 138607"/>
                    <a:gd name="connsiteX5" fmla="*/ 40812 w 123206"/>
                    <a:gd name="connsiteY5" fmla="*/ 11551 h 138607"/>
                    <a:gd name="connsiteX6" fmla="*/ 120897 w 123206"/>
                    <a:gd name="connsiteY6" fmla="*/ 82395 h 138607"/>
                    <a:gd name="connsiteX7" fmla="*/ 91635 w 123206"/>
                    <a:gd name="connsiteY7" fmla="*/ 97795 h 138607"/>
                    <a:gd name="connsiteX8" fmla="*/ 80854 w 123206"/>
                    <a:gd name="connsiteY8" fmla="*/ 85475 h 138607"/>
                    <a:gd name="connsiteX9" fmla="*/ 65454 w 123206"/>
                    <a:gd name="connsiteY9" fmla="*/ 70074 h 138607"/>
                    <a:gd name="connsiteX10" fmla="*/ 39272 w 123206"/>
                    <a:gd name="connsiteY10" fmla="*/ 42352 h 138607"/>
                    <a:gd name="connsiteX11" fmla="*/ 46973 w 123206"/>
                    <a:gd name="connsiteY11" fmla="*/ 79314 h 138607"/>
                    <a:gd name="connsiteX12" fmla="*/ 65454 w 123206"/>
                    <a:gd name="connsiteY12" fmla="*/ 700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0854" y="85475"/>
                      </a:moveTo>
                      <a:lnTo>
                        <a:pt x="50053" y="102416"/>
                      </a:lnTo>
                      <a:lnTo>
                        <a:pt x="53133" y="119357"/>
                      </a:lnTo>
                      <a:lnTo>
                        <a:pt x="25411" y="134757"/>
                      </a:lnTo>
                      <a:lnTo>
                        <a:pt x="11551" y="26951"/>
                      </a:lnTo>
                      <a:lnTo>
                        <a:pt x="40812" y="11551"/>
                      </a:lnTo>
                      <a:lnTo>
                        <a:pt x="120897" y="82395"/>
                      </a:lnTo>
                      <a:lnTo>
                        <a:pt x="91635" y="97795"/>
                      </a:lnTo>
                      <a:lnTo>
                        <a:pt x="80854" y="85475"/>
                      </a:lnTo>
                      <a:close/>
                      <a:moveTo>
                        <a:pt x="65454" y="70074"/>
                      </a:moveTo>
                      <a:lnTo>
                        <a:pt x="39272" y="42352"/>
                      </a:lnTo>
                      <a:lnTo>
                        <a:pt x="46973" y="79314"/>
                      </a:lnTo>
                      <a:lnTo>
                        <a:pt x="65454" y="700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:a16="http://schemas.microsoft.com/office/drawing/2014/main" id="{594AE925-49A8-4B00-9A34-7D29179EAD05}"/>
                    </a:ext>
                  </a:extLst>
                </p:cNvPr>
                <p:cNvSpPr/>
                <p:nvPr/>
              </p:nvSpPr>
              <p:spPr>
                <a:xfrm>
                  <a:off x="6091958" y="831738"/>
                  <a:ext cx="123207" cy="123207"/>
                </a:xfrm>
                <a:custGeom>
                  <a:avLst/>
                  <a:gdLst>
                    <a:gd name="connsiteX0" fmla="*/ 11551 w 123206"/>
                    <a:gd name="connsiteY0" fmla="*/ 20791 h 123206"/>
                    <a:gd name="connsiteX1" fmla="*/ 40812 w 123206"/>
                    <a:gd name="connsiteY1" fmla="*/ 11551 h 123206"/>
                    <a:gd name="connsiteX2" fmla="*/ 62373 w 123206"/>
                    <a:gd name="connsiteY2" fmla="*/ 83935 h 123206"/>
                    <a:gd name="connsiteX3" fmla="*/ 108576 w 123206"/>
                    <a:gd name="connsiteY3" fmla="*/ 70074 h 123206"/>
                    <a:gd name="connsiteX4" fmla="*/ 116276 w 123206"/>
                    <a:gd name="connsiteY4" fmla="*/ 93175 h 123206"/>
                    <a:gd name="connsiteX5" fmla="*/ 40812 w 123206"/>
                    <a:gd name="connsiteY5" fmla="*/ 116276 h 123206"/>
                    <a:gd name="connsiteX6" fmla="*/ 11551 w 123206"/>
                    <a:gd name="connsiteY6" fmla="*/ 2079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3206" h="123206">
                      <a:moveTo>
                        <a:pt x="11551" y="20791"/>
                      </a:moveTo>
                      <a:lnTo>
                        <a:pt x="40812" y="11551"/>
                      </a:lnTo>
                      <a:lnTo>
                        <a:pt x="62373" y="83935"/>
                      </a:lnTo>
                      <a:lnTo>
                        <a:pt x="108576" y="70074"/>
                      </a:lnTo>
                      <a:lnTo>
                        <a:pt x="116276" y="93175"/>
                      </a:lnTo>
                      <a:lnTo>
                        <a:pt x="40812" y="116276"/>
                      </a:lnTo>
                      <a:lnTo>
                        <a:pt x="11551" y="2079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:a16="http://schemas.microsoft.com/office/drawing/2014/main" id="{1DF15C9A-E5E2-4B54-A1A9-BC4E49A46E4D}"/>
                    </a:ext>
                  </a:extLst>
                </p:cNvPr>
                <p:cNvSpPr/>
                <p:nvPr/>
              </p:nvSpPr>
              <p:spPr>
                <a:xfrm>
                  <a:off x="6184363" y="799396"/>
                  <a:ext cx="154008" cy="123207"/>
                </a:xfrm>
                <a:custGeom>
                  <a:avLst/>
                  <a:gdLst>
                    <a:gd name="connsiteX0" fmla="*/ 11551 w 154008"/>
                    <a:gd name="connsiteY0" fmla="*/ 23871 h 123206"/>
                    <a:gd name="connsiteX1" fmla="*/ 40812 w 154008"/>
                    <a:gd name="connsiteY1" fmla="*/ 20791 h 123206"/>
                    <a:gd name="connsiteX2" fmla="*/ 56213 w 154008"/>
                    <a:gd name="connsiteY2" fmla="*/ 76234 h 123206"/>
                    <a:gd name="connsiteX3" fmla="*/ 66994 w 154008"/>
                    <a:gd name="connsiteY3" fmla="*/ 19251 h 123206"/>
                    <a:gd name="connsiteX4" fmla="*/ 96255 w 154008"/>
                    <a:gd name="connsiteY4" fmla="*/ 16171 h 123206"/>
                    <a:gd name="connsiteX5" fmla="*/ 116276 w 154008"/>
                    <a:gd name="connsiteY5" fmla="*/ 70074 h 123206"/>
                    <a:gd name="connsiteX6" fmla="*/ 122437 w 154008"/>
                    <a:gd name="connsiteY6" fmla="*/ 14631 h 123206"/>
                    <a:gd name="connsiteX7" fmla="*/ 151698 w 154008"/>
                    <a:gd name="connsiteY7" fmla="*/ 11551 h 123206"/>
                    <a:gd name="connsiteX8" fmla="*/ 137838 w 154008"/>
                    <a:gd name="connsiteY8" fmla="*/ 113196 h 123206"/>
                    <a:gd name="connsiteX9" fmla="*/ 107036 w 154008"/>
                    <a:gd name="connsiteY9" fmla="*/ 116276 h 123206"/>
                    <a:gd name="connsiteX10" fmla="*/ 83935 w 154008"/>
                    <a:gd name="connsiteY10" fmla="*/ 54673 h 123206"/>
                    <a:gd name="connsiteX11" fmla="*/ 71614 w 154008"/>
                    <a:gd name="connsiteY11" fmla="*/ 119357 h 123206"/>
                    <a:gd name="connsiteX12" fmla="*/ 40812 w 154008"/>
                    <a:gd name="connsiteY12" fmla="*/ 122437 h 123206"/>
                    <a:gd name="connsiteX13" fmla="*/ 11551 w 154008"/>
                    <a:gd name="connsiteY13" fmla="*/ 2387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23206">
                      <a:moveTo>
                        <a:pt x="11551" y="23871"/>
                      </a:moveTo>
                      <a:lnTo>
                        <a:pt x="40812" y="20791"/>
                      </a:lnTo>
                      <a:lnTo>
                        <a:pt x="56213" y="76234"/>
                      </a:lnTo>
                      <a:lnTo>
                        <a:pt x="66994" y="19251"/>
                      </a:lnTo>
                      <a:lnTo>
                        <a:pt x="96255" y="16171"/>
                      </a:lnTo>
                      <a:lnTo>
                        <a:pt x="116276" y="70074"/>
                      </a:lnTo>
                      <a:lnTo>
                        <a:pt x="122437" y="14631"/>
                      </a:lnTo>
                      <a:lnTo>
                        <a:pt x="151698" y="11551"/>
                      </a:lnTo>
                      <a:lnTo>
                        <a:pt x="137838" y="113196"/>
                      </a:lnTo>
                      <a:lnTo>
                        <a:pt x="107036" y="116276"/>
                      </a:lnTo>
                      <a:lnTo>
                        <a:pt x="83935" y="54673"/>
                      </a:lnTo>
                      <a:lnTo>
                        <a:pt x="71614" y="119357"/>
                      </a:lnTo>
                      <a:lnTo>
                        <a:pt x="40812" y="122437"/>
                      </a:lnTo>
                      <a:lnTo>
                        <a:pt x="11551" y="2387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:a16="http://schemas.microsoft.com/office/drawing/2014/main" id="{6BD8EA25-4F1B-4E84-826C-476909C434BC}"/>
                    </a:ext>
                  </a:extLst>
                </p:cNvPr>
                <p:cNvSpPr/>
                <p:nvPr/>
              </p:nvSpPr>
              <p:spPr>
                <a:xfrm>
                  <a:off x="6326051" y="808637"/>
                  <a:ext cx="123207" cy="123207"/>
                </a:xfrm>
                <a:custGeom>
                  <a:avLst/>
                  <a:gdLst>
                    <a:gd name="connsiteX0" fmla="*/ 85475 w 123206"/>
                    <a:gd name="connsiteY0" fmla="*/ 99335 h 123206"/>
                    <a:gd name="connsiteX1" fmla="*/ 50053 w 123206"/>
                    <a:gd name="connsiteY1" fmla="*/ 94715 h 123206"/>
                    <a:gd name="connsiteX2" fmla="*/ 42352 w 123206"/>
                    <a:gd name="connsiteY2" fmla="*/ 110116 h 123206"/>
                    <a:gd name="connsiteX3" fmla="*/ 11551 w 123206"/>
                    <a:gd name="connsiteY3" fmla="*/ 105496 h 123206"/>
                    <a:gd name="connsiteX4" fmla="*/ 63914 w 123206"/>
                    <a:gd name="connsiteY4" fmla="*/ 11551 h 123206"/>
                    <a:gd name="connsiteX5" fmla="*/ 97795 w 123206"/>
                    <a:gd name="connsiteY5" fmla="*/ 16171 h 123206"/>
                    <a:gd name="connsiteX6" fmla="*/ 120897 w 123206"/>
                    <a:gd name="connsiteY6" fmla="*/ 120897 h 123206"/>
                    <a:gd name="connsiteX7" fmla="*/ 88555 w 123206"/>
                    <a:gd name="connsiteY7" fmla="*/ 116276 h 123206"/>
                    <a:gd name="connsiteX8" fmla="*/ 85475 w 123206"/>
                    <a:gd name="connsiteY8" fmla="*/ 99335 h 123206"/>
                    <a:gd name="connsiteX9" fmla="*/ 82394 w 123206"/>
                    <a:gd name="connsiteY9" fmla="*/ 76234 h 123206"/>
                    <a:gd name="connsiteX10" fmla="*/ 76234 w 123206"/>
                    <a:gd name="connsiteY10" fmla="*/ 39272 h 123206"/>
                    <a:gd name="connsiteX11" fmla="*/ 59293 w 123206"/>
                    <a:gd name="connsiteY11" fmla="*/ 73154 h 123206"/>
                    <a:gd name="connsiteX12" fmla="*/ 82394 w 123206"/>
                    <a:gd name="connsiteY12" fmla="*/ 7623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23206">
                      <a:moveTo>
                        <a:pt x="85475" y="99335"/>
                      </a:moveTo>
                      <a:lnTo>
                        <a:pt x="50053" y="94715"/>
                      </a:lnTo>
                      <a:lnTo>
                        <a:pt x="42352" y="110116"/>
                      </a:lnTo>
                      <a:lnTo>
                        <a:pt x="11551" y="105496"/>
                      </a:lnTo>
                      <a:lnTo>
                        <a:pt x="63914" y="11551"/>
                      </a:lnTo>
                      <a:lnTo>
                        <a:pt x="97795" y="16171"/>
                      </a:lnTo>
                      <a:lnTo>
                        <a:pt x="120897" y="120897"/>
                      </a:lnTo>
                      <a:lnTo>
                        <a:pt x="88555" y="116276"/>
                      </a:lnTo>
                      <a:lnTo>
                        <a:pt x="85475" y="99335"/>
                      </a:lnTo>
                      <a:close/>
                      <a:moveTo>
                        <a:pt x="82394" y="76234"/>
                      </a:moveTo>
                      <a:lnTo>
                        <a:pt x="76234" y="39272"/>
                      </a:lnTo>
                      <a:lnTo>
                        <a:pt x="59293" y="73154"/>
                      </a:lnTo>
                      <a:lnTo>
                        <a:pt x="82394" y="7623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5188C707-34DB-435D-9A23-259FF0BC32D4}"/>
                    </a:ext>
                  </a:extLst>
                </p:cNvPr>
                <p:cNvSpPr/>
                <p:nvPr/>
              </p:nvSpPr>
              <p:spPr>
                <a:xfrm>
                  <a:off x="6452338" y="819417"/>
                  <a:ext cx="123207" cy="138608"/>
                </a:xfrm>
                <a:custGeom>
                  <a:avLst/>
                  <a:gdLst>
                    <a:gd name="connsiteX0" fmla="*/ 11551 w 123206"/>
                    <a:gd name="connsiteY0" fmla="*/ 11551 h 138607"/>
                    <a:gd name="connsiteX1" fmla="*/ 43892 w 123206"/>
                    <a:gd name="connsiteY1" fmla="*/ 22331 h 138607"/>
                    <a:gd name="connsiteX2" fmla="*/ 51593 w 123206"/>
                    <a:gd name="connsiteY2" fmla="*/ 60833 h 138607"/>
                    <a:gd name="connsiteX3" fmla="*/ 82394 w 123206"/>
                    <a:gd name="connsiteY3" fmla="*/ 34652 h 138607"/>
                    <a:gd name="connsiteX4" fmla="*/ 114736 w 123206"/>
                    <a:gd name="connsiteY4" fmla="*/ 45432 h 138607"/>
                    <a:gd name="connsiteX5" fmla="*/ 57753 w 123206"/>
                    <a:gd name="connsiteY5" fmla="*/ 88555 h 138607"/>
                    <a:gd name="connsiteX6" fmla="*/ 43892 w 123206"/>
                    <a:gd name="connsiteY6" fmla="*/ 128597 h 138607"/>
                    <a:gd name="connsiteX7" fmla="*/ 16171 w 123206"/>
                    <a:gd name="connsiteY7" fmla="*/ 119357 h 138607"/>
                    <a:gd name="connsiteX8" fmla="*/ 30032 w 123206"/>
                    <a:gd name="connsiteY8" fmla="*/ 79314 h 138607"/>
                    <a:gd name="connsiteX9" fmla="*/ 11551 w 123206"/>
                    <a:gd name="connsiteY9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3206" h="138607">
                      <a:moveTo>
                        <a:pt x="11551" y="11551"/>
                      </a:moveTo>
                      <a:lnTo>
                        <a:pt x="43892" y="22331"/>
                      </a:lnTo>
                      <a:lnTo>
                        <a:pt x="51593" y="60833"/>
                      </a:lnTo>
                      <a:lnTo>
                        <a:pt x="82394" y="34652"/>
                      </a:lnTo>
                      <a:lnTo>
                        <a:pt x="114736" y="45432"/>
                      </a:lnTo>
                      <a:lnTo>
                        <a:pt x="57753" y="88555"/>
                      </a:lnTo>
                      <a:lnTo>
                        <a:pt x="43892" y="128597"/>
                      </a:lnTo>
                      <a:lnTo>
                        <a:pt x="16171" y="119357"/>
                      </a:lnTo>
                      <a:lnTo>
                        <a:pt x="30032" y="79314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60DA8968-5BE9-4322-BDE0-7192459CE5F8}"/>
                    </a:ext>
                  </a:extLst>
                </p:cNvPr>
                <p:cNvSpPr/>
                <p:nvPr/>
              </p:nvSpPr>
              <p:spPr>
                <a:xfrm>
                  <a:off x="6529899" y="873320"/>
                  <a:ext cx="123207" cy="123207"/>
                </a:xfrm>
                <a:custGeom>
                  <a:avLst/>
                  <a:gdLst>
                    <a:gd name="connsiteX0" fmla="*/ 15614 w 123206"/>
                    <a:gd name="connsiteY0" fmla="*/ 57753 h 123206"/>
                    <a:gd name="connsiteX1" fmla="*/ 41795 w 123206"/>
                    <a:gd name="connsiteY1" fmla="*/ 70074 h 123206"/>
                    <a:gd name="connsiteX2" fmla="*/ 40255 w 123206"/>
                    <a:gd name="connsiteY2" fmla="*/ 80854 h 123206"/>
                    <a:gd name="connsiteX3" fmla="*/ 49496 w 123206"/>
                    <a:gd name="connsiteY3" fmla="*/ 93175 h 123206"/>
                    <a:gd name="connsiteX4" fmla="*/ 60276 w 123206"/>
                    <a:gd name="connsiteY4" fmla="*/ 96255 h 123206"/>
                    <a:gd name="connsiteX5" fmla="*/ 66437 w 123206"/>
                    <a:gd name="connsiteY5" fmla="*/ 91635 h 123206"/>
                    <a:gd name="connsiteX6" fmla="*/ 66437 w 123206"/>
                    <a:gd name="connsiteY6" fmla="*/ 83935 h 123206"/>
                    <a:gd name="connsiteX7" fmla="*/ 55656 w 123206"/>
                    <a:gd name="connsiteY7" fmla="*/ 71614 h 123206"/>
                    <a:gd name="connsiteX8" fmla="*/ 35635 w 123206"/>
                    <a:gd name="connsiteY8" fmla="*/ 46973 h 123206"/>
                    <a:gd name="connsiteX9" fmla="*/ 37175 w 123206"/>
                    <a:gd name="connsiteY9" fmla="*/ 25411 h 123206"/>
                    <a:gd name="connsiteX10" fmla="*/ 47956 w 123206"/>
                    <a:gd name="connsiteY10" fmla="*/ 14631 h 123206"/>
                    <a:gd name="connsiteX11" fmla="*/ 64896 w 123206"/>
                    <a:gd name="connsiteY11" fmla="*/ 11551 h 123206"/>
                    <a:gd name="connsiteX12" fmla="*/ 87998 w 123206"/>
                    <a:gd name="connsiteY12" fmla="*/ 20791 h 123206"/>
                    <a:gd name="connsiteX13" fmla="*/ 109559 w 123206"/>
                    <a:gd name="connsiteY13" fmla="*/ 40812 h 123206"/>
                    <a:gd name="connsiteX14" fmla="*/ 109559 w 123206"/>
                    <a:gd name="connsiteY14" fmla="*/ 66994 h 123206"/>
                    <a:gd name="connsiteX15" fmla="*/ 84918 w 123206"/>
                    <a:gd name="connsiteY15" fmla="*/ 53133 h 123206"/>
                    <a:gd name="connsiteX16" fmla="*/ 84918 w 123206"/>
                    <a:gd name="connsiteY16" fmla="*/ 42352 h 123206"/>
                    <a:gd name="connsiteX17" fmla="*/ 77217 w 123206"/>
                    <a:gd name="connsiteY17" fmla="*/ 34652 h 123206"/>
                    <a:gd name="connsiteX18" fmla="*/ 69517 w 123206"/>
                    <a:gd name="connsiteY18" fmla="*/ 33112 h 123206"/>
                    <a:gd name="connsiteX19" fmla="*/ 64896 w 123206"/>
                    <a:gd name="connsiteY19" fmla="*/ 36192 h 123206"/>
                    <a:gd name="connsiteX20" fmla="*/ 64896 w 123206"/>
                    <a:gd name="connsiteY20" fmla="*/ 40812 h 123206"/>
                    <a:gd name="connsiteX21" fmla="*/ 72597 w 123206"/>
                    <a:gd name="connsiteY21" fmla="*/ 48513 h 123206"/>
                    <a:gd name="connsiteX22" fmla="*/ 94158 w 123206"/>
                    <a:gd name="connsiteY22" fmla="*/ 70074 h 123206"/>
                    <a:gd name="connsiteX23" fmla="*/ 100318 w 123206"/>
                    <a:gd name="connsiteY23" fmla="*/ 85475 h 123206"/>
                    <a:gd name="connsiteX24" fmla="*/ 97238 w 123206"/>
                    <a:gd name="connsiteY24" fmla="*/ 100876 h 123206"/>
                    <a:gd name="connsiteX25" fmla="*/ 83378 w 123206"/>
                    <a:gd name="connsiteY25" fmla="*/ 113196 h 123206"/>
                    <a:gd name="connsiteX26" fmla="*/ 64896 w 123206"/>
                    <a:gd name="connsiteY26" fmla="*/ 116276 h 123206"/>
                    <a:gd name="connsiteX27" fmla="*/ 41795 w 123206"/>
                    <a:gd name="connsiteY27" fmla="*/ 108576 h 123206"/>
                    <a:gd name="connsiteX28" fmla="*/ 15614 w 123206"/>
                    <a:gd name="connsiteY28" fmla="*/ 82395 h 123206"/>
                    <a:gd name="connsiteX29" fmla="*/ 15614 w 123206"/>
                    <a:gd name="connsiteY29" fmla="*/ 57753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23206" h="123206">
                      <a:moveTo>
                        <a:pt x="15614" y="57753"/>
                      </a:moveTo>
                      <a:lnTo>
                        <a:pt x="41795" y="70074"/>
                      </a:lnTo>
                      <a:cubicBezTo>
                        <a:pt x="40255" y="74694"/>
                        <a:pt x="38715" y="77774"/>
                        <a:pt x="40255" y="80854"/>
                      </a:cubicBezTo>
                      <a:cubicBezTo>
                        <a:pt x="41795" y="85475"/>
                        <a:pt x="43335" y="90095"/>
                        <a:pt x="49496" y="93175"/>
                      </a:cubicBezTo>
                      <a:cubicBezTo>
                        <a:pt x="54116" y="94715"/>
                        <a:pt x="57196" y="96255"/>
                        <a:pt x="60276" y="96255"/>
                      </a:cubicBezTo>
                      <a:cubicBezTo>
                        <a:pt x="63356" y="96255"/>
                        <a:pt x="64896" y="94715"/>
                        <a:pt x="66437" y="91635"/>
                      </a:cubicBezTo>
                      <a:cubicBezTo>
                        <a:pt x="67977" y="90095"/>
                        <a:pt x="67977" y="87015"/>
                        <a:pt x="66437" y="83935"/>
                      </a:cubicBezTo>
                      <a:cubicBezTo>
                        <a:pt x="64896" y="80854"/>
                        <a:pt x="61816" y="76234"/>
                        <a:pt x="55656" y="71614"/>
                      </a:cubicBezTo>
                      <a:cubicBezTo>
                        <a:pt x="44875" y="62373"/>
                        <a:pt x="38715" y="54673"/>
                        <a:pt x="35635" y="46973"/>
                      </a:cubicBezTo>
                      <a:cubicBezTo>
                        <a:pt x="32555" y="39272"/>
                        <a:pt x="34095" y="33112"/>
                        <a:pt x="37175" y="25411"/>
                      </a:cubicBezTo>
                      <a:cubicBezTo>
                        <a:pt x="40255" y="20791"/>
                        <a:pt x="43335" y="17711"/>
                        <a:pt x="47956" y="14631"/>
                      </a:cubicBezTo>
                      <a:cubicBezTo>
                        <a:pt x="52576" y="11551"/>
                        <a:pt x="58736" y="11551"/>
                        <a:pt x="64896" y="11551"/>
                      </a:cubicBezTo>
                      <a:cubicBezTo>
                        <a:pt x="71057" y="11551"/>
                        <a:pt x="78757" y="14631"/>
                        <a:pt x="87998" y="20791"/>
                      </a:cubicBezTo>
                      <a:cubicBezTo>
                        <a:pt x="98778" y="26951"/>
                        <a:pt x="106479" y="34652"/>
                        <a:pt x="109559" y="40812"/>
                      </a:cubicBezTo>
                      <a:cubicBezTo>
                        <a:pt x="112639" y="48513"/>
                        <a:pt x="112639" y="56213"/>
                        <a:pt x="109559" y="66994"/>
                      </a:cubicBezTo>
                      <a:lnTo>
                        <a:pt x="84918" y="53133"/>
                      </a:lnTo>
                      <a:cubicBezTo>
                        <a:pt x="86458" y="48513"/>
                        <a:pt x="86458" y="45432"/>
                        <a:pt x="84918" y="42352"/>
                      </a:cubicBezTo>
                      <a:cubicBezTo>
                        <a:pt x="83378" y="39272"/>
                        <a:pt x="81837" y="36192"/>
                        <a:pt x="77217" y="34652"/>
                      </a:cubicBezTo>
                      <a:cubicBezTo>
                        <a:pt x="74137" y="33112"/>
                        <a:pt x="71057" y="31572"/>
                        <a:pt x="69517" y="33112"/>
                      </a:cubicBezTo>
                      <a:cubicBezTo>
                        <a:pt x="66437" y="33112"/>
                        <a:pt x="64896" y="34652"/>
                        <a:pt x="64896" y="36192"/>
                      </a:cubicBezTo>
                      <a:cubicBezTo>
                        <a:pt x="63356" y="37732"/>
                        <a:pt x="63356" y="39272"/>
                        <a:pt x="64896" y="40812"/>
                      </a:cubicBezTo>
                      <a:cubicBezTo>
                        <a:pt x="64896" y="42352"/>
                        <a:pt x="67977" y="45432"/>
                        <a:pt x="72597" y="48513"/>
                      </a:cubicBezTo>
                      <a:cubicBezTo>
                        <a:pt x="83378" y="57753"/>
                        <a:pt x="89538" y="65454"/>
                        <a:pt x="94158" y="70074"/>
                      </a:cubicBezTo>
                      <a:cubicBezTo>
                        <a:pt x="97238" y="76234"/>
                        <a:pt x="100318" y="80854"/>
                        <a:pt x="100318" y="85475"/>
                      </a:cubicBezTo>
                      <a:cubicBezTo>
                        <a:pt x="100318" y="90095"/>
                        <a:pt x="98778" y="96255"/>
                        <a:pt x="97238" y="100876"/>
                      </a:cubicBezTo>
                      <a:cubicBezTo>
                        <a:pt x="94158" y="107036"/>
                        <a:pt x="89538" y="110116"/>
                        <a:pt x="83378" y="113196"/>
                      </a:cubicBezTo>
                      <a:cubicBezTo>
                        <a:pt x="77217" y="116276"/>
                        <a:pt x="71057" y="117816"/>
                        <a:pt x="64896" y="116276"/>
                      </a:cubicBezTo>
                      <a:cubicBezTo>
                        <a:pt x="57196" y="116276"/>
                        <a:pt x="49496" y="113196"/>
                        <a:pt x="41795" y="108576"/>
                      </a:cubicBezTo>
                      <a:cubicBezTo>
                        <a:pt x="26394" y="100876"/>
                        <a:pt x="18694" y="91635"/>
                        <a:pt x="15614" y="82395"/>
                      </a:cubicBezTo>
                      <a:cubicBezTo>
                        <a:pt x="9453" y="74694"/>
                        <a:pt x="10994" y="66994"/>
                        <a:pt x="15614" y="5775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280C9AD-5016-4891-B980-70AEA1ACA15B}"/>
                  </a:ext>
                </a:extLst>
              </p:cNvPr>
              <p:cNvGrpSpPr/>
              <p:nvPr/>
            </p:nvGrpSpPr>
            <p:grpSpPr>
              <a:xfrm>
                <a:off x="5837844" y="1637202"/>
                <a:ext cx="994895" cy="363460"/>
                <a:chOff x="5837844" y="1637202"/>
                <a:chExt cx="994895" cy="363460"/>
              </a:xfrm>
              <a:solidFill>
                <a:schemeClr val="accent5"/>
              </a:solidFill>
            </p:grpSpPr>
            <p:sp>
              <p:nvSpPr>
                <p:cNvPr id="101" name="Freeform: Shape 100">
                  <a:extLst>
                    <a:ext uri="{FF2B5EF4-FFF2-40B4-BE49-F238E27FC236}">
                      <a16:creationId xmlns:a16="http://schemas.microsoft.com/office/drawing/2014/main" id="{8BDD2685-F531-4079-A3FA-240178F4F5FB}"/>
                    </a:ext>
                  </a:extLst>
                </p:cNvPr>
                <p:cNvSpPr/>
                <p:nvPr/>
              </p:nvSpPr>
              <p:spPr>
                <a:xfrm>
                  <a:off x="5837844" y="1664924"/>
                  <a:ext cx="138608" cy="138608"/>
                </a:xfrm>
                <a:custGeom>
                  <a:avLst/>
                  <a:gdLst>
                    <a:gd name="connsiteX0" fmla="*/ 85475 w 138607"/>
                    <a:gd name="connsiteY0" fmla="*/ 11551 h 138607"/>
                    <a:gd name="connsiteX1" fmla="*/ 123977 w 138607"/>
                    <a:gd name="connsiteY1" fmla="*/ 54673 h 138607"/>
                    <a:gd name="connsiteX2" fmla="*/ 133217 w 138607"/>
                    <a:gd name="connsiteY2" fmla="*/ 76234 h 138607"/>
                    <a:gd name="connsiteX3" fmla="*/ 125517 w 138607"/>
                    <a:gd name="connsiteY3" fmla="*/ 93175 h 138607"/>
                    <a:gd name="connsiteX4" fmla="*/ 110116 w 138607"/>
                    <a:gd name="connsiteY4" fmla="*/ 99335 h 138607"/>
                    <a:gd name="connsiteX5" fmla="*/ 97795 w 138607"/>
                    <a:gd name="connsiteY5" fmla="*/ 96255 h 138607"/>
                    <a:gd name="connsiteX6" fmla="*/ 102416 w 138607"/>
                    <a:gd name="connsiteY6" fmla="*/ 114736 h 138607"/>
                    <a:gd name="connsiteX7" fmla="*/ 94715 w 138607"/>
                    <a:gd name="connsiteY7" fmla="*/ 128597 h 138607"/>
                    <a:gd name="connsiteX8" fmla="*/ 82395 w 138607"/>
                    <a:gd name="connsiteY8" fmla="*/ 134757 h 138607"/>
                    <a:gd name="connsiteX9" fmla="*/ 68534 w 138607"/>
                    <a:gd name="connsiteY9" fmla="*/ 133217 h 138607"/>
                    <a:gd name="connsiteX10" fmla="*/ 57753 w 138607"/>
                    <a:gd name="connsiteY10" fmla="*/ 127057 h 138607"/>
                    <a:gd name="connsiteX11" fmla="*/ 46973 w 138607"/>
                    <a:gd name="connsiteY11" fmla="*/ 117816 h 138607"/>
                    <a:gd name="connsiteX12" fmla="*/ 11551 w 138607"/>
                    <a:gd name="connsiteY12" fmla="*/ 77774 h 138607"/>
                    <a:gd name="connsiteX13" fmla="*/ 85475 w 138607"/>
                    <a:gd name="connsiteY13" fmla="*/ 11551 h 138607"/>
                    <a:gd name="connsiteX14" fmla="*/ 46973 w 138607"/>
                    <a:gd name="connsiteY14" fmla="*/ 87015 h 138607"/>
                    <a:gd name="connsiteX15" fmla="*/ 57753 w 138607"/>
                    <a:gd name="connsiteY15" fmla="*/ 99335 h 138607"/>
                    <a:gd name="connsiteX16" fmla="*/ 66994 w 138607"/>
                    <a:gd name="connsiteY16" fmla="*/ 105496 h 138607"/>
                    <a:gd name="connsiteX17" fmla="*/ 74694 w 138607"/>
                    <a:gd name="connsiteY17" fmla="*/ 102416 h 138607"/>
                    <a:gd name="connsiteX18" fmla="*/ 77774 w 138607"/>
                    <a:gd name="connsiteY18" fmla="*/ 94715 h 138607"/>
                    <a:gd name="connsiteX19" fmla="*/ 71614 w 138607"/>
                    <a:gd name="connsiteY19" fmla="*/ 83935 h 138607"/>
                    <a:gd name="connsiteX20" fmla="*/ 62373 w 138607"/>
                    <a:gd name="connsiteY20" fmla="*/ 74694 h 138607"/>
                    <a:gd name="connsiteX21" fmla="*/ 46973 w 138607"/>
                    <a:gd name="connsiteY21" fmla="*/ 87015 h 138607"/>
                    <a:gd name="connsiteX22" fmla="*/ 76234 w 138607"/>
                    <a:gd name="connsiteY22" fmla="*/ 60833 h 138607"/>
                    <a:gd name="connsiteX23" fmla="*/ 85475 w 138607"/>
                    <a:gd name="connsiteY23" fmla="*/ 71614 h 138607"/>
                    <a:gd name="connsiteX24" fmla="*/ 94715 w 138607"/>
                    <a:gd name="connsiteY24" fmla="*/ 77774 h 138607"/>
                    <a:gd name="connsiteX25" fmla="*/ 102416 w 138607"/>
                    <a:gd name="connsiteY25" fmla="*/ 74694 h 138607"/>
                    <a:gd name="connsiteX26" fmla="*/ 105496 w 138607"/>
                    <a:gd name="connsiteY26" fmla="*/ 68534 h 138607"/>
                    <a:gd name="connsiteX27" fmla="*/ 100876 w 138607"/>
                    <a:gd name="connsiteY27" fmla="*/ 59293 h 138607"/>
                    <a:gd name="connsiteX28" fmla="*/ 91635 w 138607"/>
                    <a:gd name="connsiteY28" fmla="*/ 48513 h 138607"/>
                    <a:gd name="connsiteX29" fmla="*/ 76234 w 138607"/>
                    <a:gd name="connsiteY29" fmla="*/ 60833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38607" h="138607">
                      <a:moveTo>
                        <a:pt x="85475" y="11551"/>
                      </a:moveTo>
                      <a:lnTo>
                        <a:pt x="123977" y="54673"/>
                      </a:lnTo>
                      <a:cubicBezTo>
                        <a:pt x="130137" y="62373"/>
                        <a:pt x="133217" y="68534"/>
                        <a:pt x="133217" y="76234"/>
                      </a:cubicBezTo>
                      <a:cubicBezTo>
                        <a:pt x="133217" y="83935"/>
                        <a:pt x="130137" y="88555"/>
                        <a:pt x="125517" y="93175"/>
                      </a:cubicBezTo>
                      <a:cubicBezTo>
                        <a:pt x="120897" y="97795"/>
                        <a:pt x="116276" y="99335"/>
                        <a:pt x="110116" y="99335"/>
                      </a:cubicBezTo>
                      <a:cubicBezTo>
                        <a:pt x="107036" y="99335"/>
                        <a:pt x="102416" y="97795"/>
                        <a:pt x="97795" y="96255"/>
                      </a:cubicBezTo>
                      <a:cubicBezTo>
                        <a:pt x="100876" y="102416"/>
                        <a:pt x="102416" y="108576"/>
                        <a:pt x="102416" y="114736"/>
                      </a:cubicBezTo>
                      <a:cubicBezTo>
                        <a:pt x="100876" y="119357"/>
                        <a:pt x="99335" y="125517"/>
                        <a:pt x="94715" y="128597"/>
                      </a:cubicBezTo>
                      <a:cubicBezTo>
                        <a:pt x="90095" y="131677"/>
                        <a:pt x="87015" y="134757"/>
                        <a:pt x="82395" y="134757"/>
                      </a:cubicBezTo>
                      <a:cubicBezTo>
                        <a:pt x="77774" y="136297"/>
                        <a:pt x="73154" y="134757"/>
                        <a:pt x="68534" y="133217"/>
                      </a:cubicBezTo>
                      <a:cubicBezTo>
                        <a:pt x="65454" y="131677"/>
                        <a:pt x="62373" y="130137"/>
                        <a:pt x="57753" y="127057"/>
                      </a:cubicBezTo>
                      <a:cubicBezTo>
                        <a:pt x="53133" y="122437"/>
                        <a:pt x="48513" y="119357"/>
                        <a:pt x="46973" y="117816"/>
                      </a:cubicBezTo>
                      <a:lnTo>
                        <a:pt x="11551" y="77774"/>
                      </a:lnTo>
                      <a:lnTo>
                        <a:pt x="85475" y="11551"/>
                      </a:lnTo>
                      <a:close/>
                      <a:moveTo>
                        <a:pt x="46973" y="87015"/>
                      </a:moveTo>
                      <a:lnTo>
                        <a:pt x="57753" y="99335"/>
                      </a:lnTo>
                      <a:cubicBezTo>
                        <a:pt x="60833" y="103956"/>
                        <a:pt x="63914" y="105496"/>
                        <a:pt x="66994" y="105496"/>
                      </a:cubicBezTo>
                      <a:cubicBezTo>
                        <a:pt x="70074" y="105496"/>
                        <a:pt x="73154" y="105496"/>
                        <a:pt x="74694" y="102416"/>
                      </a:cubicBezTo>
                      <a:cubicBezTo>
                        <a:pt x="76234" y="100875"/>
                        <a:pt x="77774" y="97795"/>
                        <a:pt x="77774" y="94715"/>
                      </a:cubicBezTo>
                      <a:cubicBezTo>
                        <a:pt x="77774" y="91635"/>
                        <a:pt x="76234" y="88555"/>
                        <a:pt x="71614" y="83935"/>
                      </a:cubicBezTo>
                      <a:lnTo>
                        <a:pt x="62373" y="74694"/>
                      </a:lnTo>
                      <a:lnTo>
                        <a:pt x="46973" y="87015"/>
                      </a:lnTo>
                      <a:close/>
                      <a:moveTo>
                        <a:pt x="76234" y="60833"/>
                      </a:moveTo>
                      <a:lnTo>
                        <a:pt x="85475" y="71614"/>
                      </a:lnTo>
                      <a:cubicBezTo>
                        <a:pt x="88555" y="74694"/>
                        <a:pt x="91635" y="77774"/>
                        <a:pt x="94715" y="77774"/>
                      </a:cubicBezTo>
                      <a:cubicBezTo>
                        <a:pt x="97795" y="77774"/>
                        <a:pt x="99335" y="77774"/>
                        <a:pt x="102416" y="74694"/>
                      </a:cubicBezTo>
                      <a:cubicBezTo>
                        <a:pt x="103956" y="73154"/>
                        <a:pt x="105496" y="70074"/>
                        <a:pt x="105496" y="68534"/>
                      </a:cubicBezTo>
                      <a:cubicBezTo>
                        <a:pt x="105496" y="65454"/>
                        <a:pt x="103956" y="62373"/>
                        <a:pt x="100876" y="59293"/>
                      </a:cubicBezTo>
                      <a:lnTo>
                        <a:pt x="91635" y="48513"/>
                      </a:lnTo>
                      <a:lnTo>
                        <a:pt x="76234" y="6083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:a16="http://schemas.microsoft.com/office/drawing/2014/main" id="{7CDDBDC6-E009-4457-807F-CF5A66EB6200}"/>
                    </a:ext>
                  </a:extLst>
                </p:cNvPr>
                <p:cNvSpPr/>
                <p:nvPr/>
              </p:nvSpPr>
              <p:spPr>
                <a:xfrm>
                  <a:off x="5919469" y="1740388"/>
                  <a:ext cx="138608" cy="154008"/>
                </a:xfrm>
                <a:custGeom>
                  <a:avLst/>
                  <a:gdLst>
                    <a:gd name="connsiteX0" fmla="*/ 73154 w 138607"/>
                    <a:gd name="connsiteY0" fmla="*/ 11551 h 154008"/>
                    <a:gd name="connsiteX1" fmla="*/ 137838 w 138607"/>
                    <a:gd name="connsiteY1" fmla="*/ 62373 h 154008"/>
                    <a:gd name="connsiteX2" fmla="*/ 125517 w 138607"/>
                    <a:gd name="connsiteY2" fmla="*/ 79314 h 154008"/>
                    <a:gd name="connsiteX3" fmla="*/ 83935 w 138607"/>
                    <a:gd name="connsiteY3" fmla="*/ 46973 h 154008"/>
                    <a:gd name="connsiteX4" fmla="*/ 74694 w 138607"/>
                    <a:gd name="connsiteY4" fmla="*/ 59293 h 154008"/>
                    <a:gd name="connsiteX5" fmla="*/ 113196 w 138607"/>
                    <a:gd name="connsiteY5" fmla="*/ 88555 h 154008"/>
                    <a:gd name="connsiteX6" fmla="*/ 100876 w 138607"/>
                    <a:gd name="connsiteY6" fmla="*/ 103956 h 154008"/>
                    <a:gd name="connsiteX7" fmla="*/ 62373 w 138607"/>
                    <a:gd name="connsiteY7" fmla="*/ 76234 h 154008"/>
                    <a:gd name="connsiteX8" fmla="*/ 50053 w 138607"/>
                    <a:gd name="connsiteY8" fmla="*/ 91635 h 154008"/>
                    <a:gd name="connsiteX9" fmla="*/ 91635 w 138607"/>
                    <a:gd name="connsiteY9" fmla="*/ 123977 h 154008"/>
                    <a:gd name="connsiteX10" fmla="*/ 77774 w 138607"/>
                    <a:gd name="connsiteY10" fmla="*/ 142458 h 154008"/>
                    <a:gd name="connsiteX11" fmla="*/ 11551 w 138607"/>
                    <a:gd name="connsiteY11" fmla="*/ 90095 h 154008"/>
                    <a:gd name="connsiteX12" fmla="*/ 73154 w 138607"/>
                    <a:gd name="connsiteY12" fmla="*/ 11551 h 154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607" h="154008">
                      <a:moveTo>
                        <a:pt x="73154" y="11551"/>
                      </a:moveTo>
                      <a:lnTo>
                        <a:pt x="137838" y="62373"/>
                      </a:lnTo>
                      <a:lnTo>
                        <a:pt x="125517" y="79314"/>
                      </a:lnTo>
                      <a:lnTo>
                        <a:pt x="83935" y="46973"/>
                      </a:lnTo>
                      <a:lnTo>
                        <a:pt x="74694" y="59293"/>
                      </a:lnTo>
                      <a:lnTo>
                        <a:pt x="113196" y="88555"/>
                      </a:lnTo>
                      <a:lnTo>
                        <a:pt x="100876" y="103956"/>
                      </a:lnTo>
                      <a:lnTo>
                        <a:pt x="62373" y="76234"/>
                      </a:lnTo>
                      <a:lnTo>
                        <a:pt x="50053" y="91635"/>
                      </a:lnTo>
                      <a:lnTo>
                        <a:pt x="91635" y="123977"/>
                      </a:lnTo>
                      <a:lnTo>
                        <a:pt x="77774" y="142458"/>
                      </a:lnTo>
                      <a:lnTo>
                        <a:pt x="11551" y="90095"/>
                      </a:lnTo>
                      <a:lnTo>
                        <a:pt x="73154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3" name="Freeform: Shape 102">
                  <a:extLst>
                    <a:ext uri="{FF2B5EF4-FFF2-40B4-BE49-F238E27FC236}">
                      <a16:creationId xmlns:a16="http://schemas.microsoft.com/office/drawing/2014/main" id="{7AD91838-92CD-4477-BA0A-4B768A14488B}"/>
                    </a:ext>
                  </a:extLst>
                </p:cNvPr>
                <p:cNvSpPr/>
                <p:nvPr/>
              </p:nvSpPr>
              <p:spPr>
                <a:xfrm>
                  <a:off x="6044216" y="1834333"/>
                  <a:ext cx="123207" cy="138608"/>
                </a:xfrm>
                <a:custGeom>
                  <a:avLst/>
                  <a:gdLst>
                    <a:gd name="connsiteX0" fmla="*/ 83935 w 123206"/>
                    <a:gd name="connsiteY0" fmla="*/ 99335 h 138607"/>
                    <a:gd name="connsiteX1" fmla="*/ 51593 w 123206"/>
                    <a:gd name="connsiteY1" fmla="*/ 85475 h 138607"/>
                    <a:gd name="connsiteX2" fmla="*/ 40812 w 123206"/>
                    <a:gd name="connsiteY2" fmla="*/ 99335 h 138607"/>
                    <a:gd name="connsiteX3" fmla="*/ 11551 w 123206"/>
                    <a:gd name="connsiteY3" fmla="*/ 87015 h 138607"/>
                    <a:gd name="connsiteX4" fmla="*/ 87015 w 123206"/>
                    <a:gd name="connsiteY4" fmla="*/ 11551 h 138607"/>
                    <a:gd name="connsiteX5" fmla="*/ 117816 w 123206"/>
                    <a:gd name="connsiteY5" fmla="*/ 25411 h 138607"/>
                    <a:gd name="connsiteX6" fmla="*/ 111656 w 123206"/>
                    <a:gd name="connsiteY6" fmla="*/ 131677 h 138607"/>
                    <a:gd name="connsiteX7" fmla="*/ 82394 w 123206"/>
                    <a:gd name="connsiteY7" fmla="*/ 117816 h 138607"/>
                    <a:gd name="connsiteX8" fmla="*/ 83935 w 123206"/>
                    <a:gd name="connsiteY8" fmla="*/ 99335 h 138607"/>
                    <a:gd name="connsiteX9" fmla="*/ 87015 w 123206"/>
                    <a:gd name="connsiteY9" fmla="*/ 77774 h 138607"/>
                    <a:gd name="connsiteX10" fmla="*/ 91635 w 123206"/>
                    <a:gd name="connsiteY10" fmla="*/ 40812 h 138607"/>
                    <a:gd name="connsiteX11" fmla="*/ 66994 w 123206"/>
                    <a:gd name="connsiteY11" fmla="*/ 68534 h 138607"/>
                    <a:gd name="connsiteX12" fmla="*/ 87015 w 123206"/>
                    <a:gd name="connsiteY12" fmla="*/ 7777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23206" h="138607">
                      <a:moveTo>
                        <a:pt x="83935" y="99335"/>
                      </a:moveTo>
                      <a:lnTo>
                        <a:pt x="51593" y="85475"/>
                      </a:lnTo>
                      <a:lnTo>
                        <a:pt x="40812" y="99335"/>
                      </a:lnTo>
                      <a:lnTo>
                        <a:pt x="11551" y="87015"/>
                      </a:lnTo>
                      <a:lnTo>
                        <a:pt x="87015" y="11551"/>
                      </a:lnTo>
                      <a:lnTo>
                        <a:pt x="117816" y="25411"/>
                      </a:lnTo>
                      <a:lnTo>
                        <a:pt x="111656" y="131677"/>
                      </a:lnTo>
                      <a:lnTo>
                        <a:pt x="82394" y="117816"/>
                      </a:lnTo>
                      <a:lnTo>
                        <a:pt x="83935" y="99335"/>
                      </a:lnTo>
                      <a:close/>
                      <a:moveTo>
                        <a:pt x="87015" y="77774"/>
                      </a:moveTo>
                      <a:lnTo>
                        <a:pt x="91635" y="40812"/>
                      </a:lnTo>
                      <a:lnTo>
                        <a:pt x="66994" y="68534"/>
                      </a:lnTo>
                      <a:lnTo>
                        <a:pt x="87015" y="7777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:a16="http://schemas.microsoft.com/office/drawing/2014/main" id="{C4721872-67AC-4AAD-88A0-1ED6F2F9769C}"/>
                    </a:ext>
                  </a:extLst>
                </p:cNvPr>
                <p:cNvSpPr/>
                <p:nvPr/>
              </p:nvSpPr>
              <p:spPr>
                <a:xfrm>
                  <a:off x="6176663" y="1862054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11551 h 138607"/>
                    <a:gd name="connsiteX1" fmla="*/ 40812 w 154008"/>
                    <a:gd name="connsiteY1" fmla="*/ 17711 h 138607"/>
                    <a:gd name="connsiteX2" fmla="*/ 40812 w 154008"/>
                    <a:gd name="connsiteY2" fmla="*/ 74694 h 138607"/>
                    <a:gd name="connsiteX3" fmla="*/ 66994 w 154008"/>
                    <a:gd name="connsiteY3" fmla="*/ 22331 h 138607"/>
                    <a:gd name="connsiteX4" fmla="*/ 96255 w 154008"/>
                    <a:gd name="connsiteY4" fmla="*/ 28492 h 138607"/>
                    <a:gd name="connsiteX5" fmla="*/ 100876 w 154008"/>
                    <a:gd name="connsiteY5" fmla="*/ 87015 h 138607"/>
                    <a:gd name="connsiteX6" fmla="*/ 122437 w 154008"/>
                    <a:gd name="connsiteY6" fmla="*/ 34652 h 138607"/>
                    <a:gd name="connsiteX7" fmla="*/ 151698 w 154008"/>
                    <a:gd name="connsiteY7" fmla="*/ 40812 h 138607"/>
                    <a:gd name="connsiteX8" fmla="*/ 111656 w 154008"/>
                    <a:gd name="connsiteY8" fmla="*/ 134757 h 138607"/>
                    <a:gd name="connsiteX9" fmla="*/ 82395 w 154008"/>
                    <a:gd name="connsiteY9" fmla="*/ 128597 h 138607"/>
                    <a:gd name="connsiteX10" fmla="*/ 76234 w 154008"/>
                    <a:gd name="connsiteY10" fmla="*/ 63914 h 138607"/>
                    <a:gd name="connsiteX11" fmla="*/ 46973 w 154008"/>
                    <a:gd name="connsiteY11" fmla="*/ 122437 h 138607"/>
                    <a:gd name="connsiteX12" fmla="*/ 17711 w 154008"/>
                    <a:gd name="connsiteY12" fmla="*/ 116276 h 138607"/>
                    <a:gd name="connsiteX13" fmla="*/ 11551 w 154008"/>
                    <a:gd name="connsiteY13" fmla="*/ 11551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4008" h="138607">
                      <a:moveTo>
                        <a:pt x="11551" y="11551"/>
                      </a:moveTo>
                      <a:lnTo>
                        <a:pt x="40812" y="17711"/>
                      </a:lnTo>
                      <a:lnTo>
                        <a:pt x="40812" y="74694"/>
                      </a:lnTo>
                      <a:lnTo>
                        <a:pt x="66994" y="22331"/>
                      </a:lnTo>
                      <a:lnTo>
                        <a:pt x="96255" y="28492"/>
                      </a:lnTo>
                      <a:lnTo>
                        <a:pt x="100876" y="87015"/>
                      </a:lnTo>
                      <a:lnTo>
                        <a:pt x="122437" y="34652"/>
                      </a:lnTo>
                      <a:lnTo>
                        <a:pt x="151698" y="40812"/>
                      </a:lnTo>
                      <a:lnTo>
                        <a:pt x="111656" y="134757"/>
                      </a:lnTo>
                      <a:lnTo>
                        <a:pt x="82395" y="128597"/>
                      </a:lnTo>
                      <a:lnTo>
                        <a:pt x="76234" y="63914"/>
                      </a:lnTo>
                      <a:lnTo>
                        <a:pt x="46973" y="122437"/>
                      </a:lnTo>
                      <a:lnTo>
                        <a:pt x="17711" y="116276"/>
                      </a:lnTo>
                      <a:lnTo>
                        <a:pt x="11551" y="1155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:a16="http://schemas.microsoft.com/office/drawing/2014/main" id="{2D99C7EB-1CDE-4752-A417-E534A2D0A44D}"/>
                    </a:ext>
                  </a:extLst>
                </p:cNvPr>
                <p:cNvSpPr/>
                <p:nvPr/>
              </p:nvSpPr>
              <p:spPr>
                <a:xfrm>
                  <a:off x="6315271" y="1877455"/>
                  <a:ext cx="107806" cy="123207"/>
                </a:xfrm>
                <a:custGeom>
                  <a:avLst/>
                  <a:gdLst>
                    <a:gd name="connsiteX0" fmla="*/ 11551 w 107805"/>
                    <a:gd name="connsiteY0" fmla="*/ 17711 h 123206"/>
                    <a:gd name="connsiteX1" fmla="*/ 94715 w 107805"/>
                    <a:gd name="connsiteY1" fmla="*/ 11551 h 123206"/>
                    <a:gd name="connsiteX2" fmla="*/ 96255 w 107805"/>
                    <a:gd name="connsiteY2" fmla="*/ 33112 h 123206"/>
                    <a:gd name="connsiteX3" fmla="*/ 43892 w 107805"/>
                    <a:gd name="connsiteY3" fmla="*/ 36192 h 123206"/>
                    <a:gd name="connsiteX4" fmla="*/ 45433 w 107805"/>
                    <a:gd name="connsiteY4" fmla="*/ 51593 h 123206"/>
                    <a:gd name="connsiteX5" fmla="*/ 93175 w 107805"/>
                    <a:gd name="connsiteY5" fmla="*/ 48513 h 123206"/>
                    <a:gd name="connsiteX6" fmla="*/ 94715 w 107805"/>
                    <a:gd name="connsiteY6" fmla="*/ 68534 h 123206"/>
                    <a:gd name="connsiteX7" fmla="*/ 46973 w 107805"/>
                    <a:gd name="connsiteY7" fmla="*/ 71614 h 123206"/>
                    <a:gd name="connsiteX8" fmla="*/ 48513 w 107805"/>
                    <a:gd name="connsiteY8" fmla="*/ 91635 h 123206"/>
                    <a:gd name="connsiteX9" fmla="*/ 102416 w 107805"/>
                    <a:gd name="connsiteY9" fmla="*/ 87015 h 123206"/>
                    <a:gd name="connsiteX10" fmla="*/ 103956 w 107805"/>
                    <a:gd name="connsiteY10" fmla="*/ 110116 h 123206"/>
                    <a:gd name="connsiteX11" fmla="*/ 19251 w 107805"/>
                    <a:gd name="connsiteY11" fmla="*/ 116276 h 123206"/>
                    <a:gd name="connsiteX12" fmla="*/ 11551 w 107805"/>
                    <a:gd name="connsiteY12" fmla="*/ 17711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07805" h="123206">
                      <a:moveTo>
                        <a:pt x="11551" y="17711"/>
                      </a:moveTo>
                      <a:lnTo>
                        <a:pt x="94715" y="11551"/>
                      </a:lnTo>
                      <a:lnTo>
                        <a:pt x="96255" y="33112"/>
                      </a:lnTo>
                      <a:lnTo>
                        <a:pt x="43892" y="36192"/>
                      </a:lnTo>
                      <a:lnTo>
                        <a:pt x="45433" y="51593"/>
                      </a:lnTo>
                      <a:lnTo>
                        <a:pt x="93175" y="48513"/>
                      </a:lnTo>
                      <a:lnTo>
                        <a:pt x="94715" y="68534"/>
                      </a:lnTo>
                      <a:lnTo>
                        <a:pt x="46973" y="71614"/>
                      </a:lnTo>
                      <a:lnTo>
                        <a:pt x="48513" y="91635"/>
                      </a:lnTo>
                      <a:lnTo>
                        <a:pt x="102416" y="87015"/>
                      </a:lnTo>
                      <a:lnTo>
                        <a:pt x="103956" y="110116"/>
                      </a:lnTo>
                      <a:lnTo>
                        <a:pt x="19251" y="116276"/>
                      </a:lnTo>
                      <a:lnTo>
                        <a:pt x="11551" y="17711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:a16="http://schemas.microsoft.com/office/drawing/2014/main" id="{24623178-3397-46A1-BEE5-0A243E2ECD32}"/>
                    </a:ext>
                  </a:extLst>
                </p:cNvPr>
                <p:cNvSpPr/>
                <p:nvPr/>
              </p:nvSpPr>
              <p:spPr>
                <a:xfrm>
                  <a:off x="6417301" y="1858835"/>
                  <a:ext cx="107806" cy="123207"/>
                </a:xfrm>
                <a:custGeom>
                  <a:avLst/>
                  <a:gdLst>
                    <a:gd name="connsiteX0" fmla="*/ 17326 w 107805"/>
                    <a:gd name="connsiteY0" fmla="*/ 94854 h 123206"/>
                    <a:gd name="connsiteX1" fmla="*/ 45047 w 107805"/>
                    <a:gd name="connsiteY1" fmla="*/ 84073 h 123206"/>
                    <a:gd name="connsiteX2" fmla="*/ 52748 w 107805"/>
                    <a:gd name="connsiteY2" fmla="*/ 93314 h 123206"/>
                    <a:gd name="connsiteX3" fmla="*/ 68149 w 107805"/>
                    <a:gd name="connsiteY3" fmla="*/ 94854 h 123206"/>
                    <a:gd name="connsiteX4" fmla="*/ 77389 w 107805"/>
                    <a:gd name="connsiteY4" fmla="*/ 88694 h 123206"/>
                    <a:gd name="connsiteX5" fmla="*/ 78929 w 107805"/>
                    <a:gd name="connsiteY5" fmla="*/ 80993 h 123206"/>
                    <a:gd name="connsiteX6" fmla="*/ 74309 w 107805"/>
                    <a:gd name="connsiteY6" fmla="*/ 74833 h 123206"/>
                    <a:gd name="connsiteX7" fmla="*/ 57368 w 107805"/>
                    <a:gd name="connsiteY7" fmla="*/ 73293 h 123206"/>
                    <a:gd name="connsiteX8" fmla="*/ 26566 w 107805"/>
                    <a:gd name="connsiteY8" fmla="*/ 70213 h 123206"/>
                    <a:gd name="connsiteX9" fmla="*/ 12706 w 107805"/>
                    <a:gd name="connsiteY9" fmla="*/ 54812 h 123206"/>
                    <a:gd name="connsiteX10" fmla="*/ 12706 w 107805"/>
                    <a:gd name="connsiteY10" fmla="*/ 39411 h 123206"/>
                    <a:gd name="connsiteX11" fmla="*/ 21946 w 107805"/>
                    <a:gd name="connsiteY11" fmla="*/ 25550 h 123206"/>
                    <a:gd name="connsiteX12" fmla="*/ 45047 w 107805"/>
                    <a:gd name="connsiteY12" fmla="*/ 14770 h 123206"/>
                    <a:gd name="connsiteX13" fmla="*/ 75849 w 107805"/>
                    <a:gd name="connsiteY13" fmla="*/ 13230 h 123206"/>
                    <a:gd name="connsiteX14" fmla="*/ 94330 w 107805"/>
                    <a:gd name="connsiteY14" fmla="*/ 31711 h 123206"/>
                    <a:gd name="connsiteX15" fmla="*/ 66609 w 107805"/>
                    <a:gd name="connsiteY15" fmla="*/ 42491 h 123206"/>
                    <a:gd name="connsiteX16" fmla="*/ 58908 w 107805"/>
                    <a:gd name="connsiteY16" fmla="*/ 34791 h 123206"/>
                    <a:gd name="connsiteX17" fmla="*/ 48128 w 107805"/>
                    <a:gd name="connsiteY17" fmla="*/ 34791 h 123206"/>
                    <a:gd name="connsiteX18" fmla="*/ 40427 w 107805"/>
                    <a:gd name="connsiteY18" fmla="*/ 39411 h 123206"/>
                    <a:gd name="connsiteX19" fmla="*/ 38887 w 107805"/>
                    <a:gd name="connsiteY19" fmla="*/ 45571 h 123206"/>
                    <a:gd name="connsiteX20" fmla="*/ 41967 w 107805"/>
                    <a:gd name="connsiteY20" fmla="*/ 48652 h 123206"/>
                    <a:gd name="connsiteX21" fmla="*/ 52748 w 107805"/>
                    <a:gd name="connsiteY21" fmla="*/ 48652 h 123206"/>
                    <a:gd name="connsiteX22" fmla="*/ 83550 w 107805"/>
                    <a:gd name="connsiteY22" fmla="*/ 48652 h 123206"/>
                    <a:gd name="connsiteX23" fmla="*/ 98950 w 107805"/>
                    <a:gd name="connsiteY23" fmla="*/ 54812 h 123206"/>
                    <a:gd name="connsiteX24" fmla="*/ 106651 w 107805"/>
                    <a:gd name="connsiteY24" fmla="*/ 67133 h 123206"/>
                    <a:gd name="connsiteX25" fmla="*/ 106651 w 107805"/>
                    <a:gd name="connsiteY25" fmla="*/ 85614 h 123206"/>
                    <a:gd name="connsiteX26" fmla="*/ 95870 w 107805"/>
                    <a:gd name="connsiteY26" fmla="*/ 102555 h 123206"/>
                    <a:gd name="connsiteX27" fmla="*/ 74309 w 107805"/>
                    <a:gd name="connsiteY27" fmla="*/ 113335 h 123206"/>
                    <a:gd name="connsiteX28" fmla="*/ 37347 w 107805"/>
                    <a:gd name="connsiteY28" fmla="*/ 114875 h 123206"/>
                    <a:gd name="connsiteX29" fmla="*/ 17326 w 107805"/>
                    <a:gd name="connsiteY29" fmla="*/ 9485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07805" h="123206">
                      <a:moveTo>
                        <a:pt x="17326" y="94854"/>
                      </a:moveTo>
                      <a:lnTo>
                        <a:pt x="45047" y="84073"/>
                      </a:lnTo>
                      <a:cubicBezTo>
                        <a:pt x="46588" y="88694"/>
                        <a:pt x="49668" y="91774"/>
                        <a:pt x="52748" y="93314"/>
                      </a:cubicBezTo>
                      <a:cubicBezTo>
                        <a:pt x="57368" y="96394"/>
                        <a:pt x="61988" y="96394"/>
                        <a:pt x="68149" y="94854"/>
                      </a:cubicBezTo>
                      <a:cubicBezTo>
                        <a:pt x="72769" y="93314"/>
                        <a:pt x="75849" y="91774"/>
                        <a:pt x="77389" y="88694"/>
                      </a:cubicBezTo>
                      <a:cubicBezTo>
                        <a:pt x="78929" y="85614"/>
                        <a:pt x="78929" y="84073"/>
                        <a:pt x="78929" y="80993"/>
                      </a:cubicBezTo>
                      <a:cubicBezTo>
                        <a:pt x="78929" y="77913"/>
                        <a:pt x="75849" y="76373"/>
                        <a:pt x="74309" y="74833"/>
                      </a:cubicBezTo>
                      <a:cubicBezTo>
                        <a:pt x="72769" y="73293"/>
                        <a:pt x="66609" y="73293"/>
                        <a:pt x="57368" y="73293"/>
                      </a:cubicBezTo>
                      <a:cubicBezTo>
                        <a:pt x="43507" y="74833"/>
                        <a:pt x="32727" y="73293"/>
                        <a:pt x="26566" y="70213"/>
                      </a:cubicBezTo>
                      <a:cubicBezTo>
                        <a:pt x="18866" y="67133"/>
                        <a:pt x="14246" y="62512"/>
                        <a:pt x="12706" y="54812"/>
                      </a:cubicBezTo>
                      <a:cubicBezTo>
                        <a:pt x="11166" y="50192"/>
                        <a:pt x="11166" y="44031"/>
                        <a:pt x="12706" y="39411"/>
                      </a:cubicBezTo>
                      <a:cubicBezTo>
                        <a:pt x="14246" y="34791"/>
                        <a:pt x="17326" y="28630"/>
                        <a:pt x="21946" y="25550"/>
                      </a:cubicBezTo>
                      <a:cubicBezTo>
                        <a:pt x="26566" y="20930"/>
                        <a:pt x="34267" y="17850"/>
                        <a:pt x="45047" y="14770"/>
                      </a:cubicBezTo>
                      <a:cubicBezTo>
                        <a:pt x="57368" y="11690"/>
                        <a:pt x="66609" y="10149"/>
                        <a:pt x="75849" y="13230"/>
                      </a:cubicBezTo>
                      <a:cubicBezTo>
                        <a:pt x="83550" y="16310"/>
                        <a:pt x="89710" y="22470"/>
                        <a:pt x="94330" y="31711"/>
                      </a:cubicBezTo>
                      <a:lnTo>
                        <a:pt x="66609" y="42491"/>
                      </a:lnTo>
                      <a:cubicBezTo>
                        <a:pt x="65069" y="37871"/>
                        <a:pt x="61988" y="36331"/>
                        <a:pt x="58908" y="34791"/>
                      </a:cubicBezTo>
                      <a:cubicBezTo>
                        <a:pt x="55828" y="33251"/>
                        <a:pt x="52748" y="33251"/>
                        <a:pt x="48128" y="34791"/>
                      </a:cubicBezTo>
                      <a:cubicBezTo>
                        <a:pt x="45047" y="36331"/>
                        <a:pt x="41967" y="37871"/>
                        <a:pt x="40427" y="39411"/>
                      </a:cubicBezTo>
                      <a:cubicBezTo>
                        <a:pt x="38887" y="40951"/>
                        <a:pt x="38887" y="44031"/>
                        <a:pt x="38887" y="45571"/>
                      </a:cubicBezTo>
                      <a:cubicBezTo>
                        <a:pt x="38887" y="47111"/>
                        <a:pt x="40427" y="48652"/>
                        <a:pt x="41967" y="48652"/>
                      </a:cubicBezTo>
                      <a:cubicBezTo>
                        <a:pt x="43507" y="50192"/>
                        <a:pt x="48128" y="50192"/>
                        <a:pt x="52748" y="48652"/>
                      </a:cubicBezTo>
                      <a:cubicBezTo>
                        <a:pt x="66609" y="47111"/>
                        <a:pt x="77389" y="47111"/>
                        <a:pt x="83550" y="48652"/>
                      </a:cubicBezTo>
                      <a:cubicBezTo>
                        <a:pt x="89710" y="50192"/>
                        <a:pt x="95870" y="51732"/>
                        <a:pt x="98950" y="54812"/>
                      </a:cubicBezTo>
                      <a:cubicBezTo>
                        <a:pt x="102031" y="57892"/>
                        <a:pt x="105111" y="62512"/>
                        <a:pt x="106651" y="67133"/>
                      </a:cubicBezTo>
                      <a:cubicBezTo>
                        <a:pt x="108191" y="73293"/>
                        <a:pt x="108191" y="79453"/>
                        <a:pt x="106651" y="85614"/>
                      </a:cubicBezTo>
                      <a:cubicBezTo>
                        <a:pt x="105111" y="91774"/>
                        <a:pt x="102031" y="97934"/>
                        <a:pt x="95870" y="102555"/>
                      </a:cubicBezTo>
                      <a:cubicBezTo>
                        <a:pt x="89710" y="107175"/>
                        <a:pt x="83550" y="110255"/>
                        <a:pt x="74309" y="113335"/>
                      </a:cubicBezTo>
                      <a:cubicBezTo>
                        <a:pt x="57368" y="117955"/>
                        <a:pt x="45047" y="117955"/>
                        <a:pt x="37347" y="114875"/>
                      </a:cubicBezTo>
                      <a:cubicBezTo>
                        <a:pt x="29647" y="111795"/>
                        <a:pt x="20406" y="104095"/>
                        <a:pt x="17326" y="9485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:a16="http://schemas.microsoft.com/office/drawing/2014/main" id="{BE88F7D2-52C3-4BE6-BDF5-FAB5F79AD65F}"/>
                    </a:ext>
                  </a:extLst>
                </p:cNvPr>
                <p:cNvSpPr/>
                <p:nvPr/>
              </p:nvSpPr>
              <p:spPr>
                <a:xfrm>
                  <a:off x="6509681" y="1813131"/>
                  <a:ext cx="123207" cy="123207"/>
                </a:xfrm>
                <a:custGeom>
                  <a:avLst/>
                  <a:gdLst>
                    <a:gd name="connsiteX0" fmla="*/ 20431 w 123206"/>
                    <a:gd name="connsiteY0" fmla="*/ 91275 h 123206"/>
                    <a:gd name="connsiteX1" fmla="*/ 12731 w 123206"/>
                    <a:gd name="connsiteY1" fmla="*/ 51233 h 123206"/>
                    <a:gd name="connsiteX2" fmla="*/ 38912 w 123206"/>
                    <a:gd name="connsiteY2" fmla="*/ 20431 h 123206"/>
                    <a:gd name="connsiteX3" fmla="*/ 78955 w 123206"/>
                    <a:gd name="connsiteY3" fmla="*/ 12731 h 123206"/>
                    <a:gd name="connsiteX4" fmla="*/ 109756 w 123206"/>
                    <a:gd name="connsiteY4" fmla="*/ 38912 h 123206"/>
                    <a:gd name="connsiteX5" fmla="*/ 118997 w 123206"/>
                    <a:gd name="connsiteY5" fmla="*/ 66634 h 123206"/>
                    <a:gd name="connsiteX6" fmla="*/ 112836 w 123206"/>
                    <a:gd name="connsiteY6" fmla="*/ 89735 h 123206"/>
                    <a:gd name="connsiteX7" fmla="*/ 91275 w 123206"/>
                    <a:gd name="connsiteY7" fmla="*/ 109756 h 123206"/>
                    <a:gd name="connsiteX8" fmla="*/ 63554 w 123206"/>
                    <a:gd name="connsiteY8" fmla="*/ 118997 h 123206"/>
                    <a:gd name="connsiteX9" fmla="*/ 38912 w 123206"/>
                    <a:gd name="connsiteY9" fmla="*/ 112836 h 123206"/>
                    <a:gd name="connsiteX10" fmla="*/ 20431 w 123206"/>
                    <a:gd name="connsiteY10" fmla="*/ 91275 h 123206"/>
                    <a:gd name="connsiteX11" fmla="*/ 48153 w 123206"/>
                    <a:gd name="connsiteY11" fmla="*/ 75874 h 123206"/>
                    <a:gd name="connsiteX12" fmla="*/ 63554 w 123206"/>
                    <a:gd name="connsiteY12" fmla="*/ 91275 h 123206"/>
                    <a:gd name="connsiteX13" fmla="*/ 80495 w 123206"/>
                    <a:gd name="connsiteY13" fmla="*/ 89735 h 123206"/>
                    <a:gd name="connsiteX14" fmla="*/ 91275 w 123206"/>
                    <a:gd name="connsiteY14" fmla="*/ 75874 h 123206"/>
                    <a:gd name="connsiteX15" fmla="*/ 85115 w 123206"/>
                    <a:gd name="connsiteY15" fmla="*/ 52773 h 123206"/>
                    <a:gd name="connsiteX16" fmla="*/ 69714 w 123206"/>
                    <a:gd name="connsiteY16" fmla="*/ 37372 h 123206"/>
                    <a:gd name="connsiteX17" fmla="*/ 52773 w 123206"/>
                    <a:gd name="connsiteY17" fmla="*/ 38912 h 123206"/>
                    <a:gd name="connsiteX18" fmla="*/ 43533 w 123206"/>
                    <a:gd name="connsiteY18" fmla="*/ 52773 h 123206"/>
                    <a:gd name="connsiteX19" fmla="*/ 48153 w 123206"/>
                    <a:gd name="connsiteY19" fmla="*/ 75874 h 123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23206" h="123206">
                      <a:moveTo>
                        <a:pt x="20431" y="91275"/>
                      </a:moveTo>
                      <a:cubicBezTo>
                        <a:pt x="12731" y="77415"/>
                        <a:pt x="9651" y="63554"/>
                        <a:pt x="12731" y="51233"/>
                      </a:cubicBezTo>
                      <a:cubicBezTo>
                        <a:pt x="15811" y="38912"/>
                        <a:pt x="25052" y="28132"/>
                        <a:pt x="38912" y="20431"/>
                      </a:cubicBezTo>
                      <a:cubicBezTo>
                        <a:pt x="52773" y="12731"/>
                        <a:pt x="66634" y="9651"/>
                        <a:pt x="78955" y="12731"/>
                      </a:cubicBezTo>
                      <a:cubicBezTo>
                        <a:pt x="91275" y="15811"/>
                        <a:pt x="102056" y="25052"/>
                        <a:pt x="109756" y="38912"/>
                      </a:cubicBezTo>
                      <a:cubicBezTo>
                        <a:pt x="115917" y="49693"/>
                        <a:pt x="118997" y="58933"/>
                        <a:pt x="118997" y="66634"/>
                      </a:cubicBezTo>
                      <a:cubicBezTo>
                        <a:pt x="118997" y="74334"/>
                        <a:pt x="117457" y="83575"/>
                        <a:pt x="112836" y="89735"/>
                      </a:cubicBezTo>
                      <a:cubicBezTo>
                        <a:pt x="108216" y="95896"/>
                        <a:pt x="102056" y="103596"/>
                        <a:pt x="91275" y="109756"/>
                      </a:cubicBezTo>
                      <a:cubicBezTo>
                        <a:pt x="82035" y="115917"/>
                        <a:pt x="72794" y="118997"/>
                        <a:pt x="63554" y="118997"/>
                      </a:cubicBezTo>
                      <a:cubicBezTo>
                        <a:pt x="54313" y="118997"/>
                        <a:pt x="46613" y="117457"/>
                        <a:pt x="38912" y="112836"/>
                      </a:cubicBezTo>
                      <a:cubicBezTo>
                        <a:pt x="31212" y="108216"/>
                        <a:pt x="26592" y="102056"/>
                        <a:pt x="20431" y="91275"/>
                      </a:cubicBezTo>
                      <a:close/>
                      <a:moveTo>
                        <a:pt x="48153" y="75874"/>
                      </a:moveTo>
                      <a:cubicBezTo>
                        <a:pt x="52773" y="85115"/>
                        <a:pt x="58934" y="89735"/>
                        <a:pt x="63554" y="91275"/>
                      </a:cubicBezTo>
                      <a:cubicBezTo>
                        <a:pt x="69714" y="92815"/>
                        <a:pt x="74334" y="92815"/>
                        <a:pt x="80495" y="89735"/>
                      </a:cubicBezTo>
                      <a:cubicBezTo>
                        <a:pt x="86655" y="86655"/>
                        <a:pt x="89735" y="82035"/>
                        <a:pt x="91275" y="75874"/>
                      </a:cubicBezTo>
                      <a:cubicBezTo>
                        <a:pt x="92815" y="69714"/>
                        <a:pt x="89735" y="62014"/>
                        <a:pt x="85115" y="52773"/>
                      </a:cubicBezTo>
                      <a:cubicBezTo>
                        <a:pt x="80495" y="45073"/>
                        <a:pt x="75874" y="38912"/>
                        <a:pt x="69714" y="37372"/>
                      </a:cubicBezTo>
                      <a:cubicBezTo>
                        <a:pt x="63554" y="35832"/>
                        <a:pt x="58934" y="35832"/>
                        <a:pt x="52773" y="38912"/>
                      </a:cubicBezTo>
                      <a:cubicBezTo>
                        <a:pt x="46613" y="41993"/>
                        <a:pt x="43533" y="46613"/>
                        <a:pt x="43533" y="52773"/>
                      </a:cubicBezTo>
                      <a:cubicBezTo>
                        <a:pt x="40452" y="60474"/>
                        <a:pt x="41993" y="68174"/>
                        <a:pt x="48153" y="75874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:a16="http://schemas.microsoft.com/office/drawing/2014/main" id="{CCC86438-AFCB-4AEF-82F8-19B9F0530632}"/>
                    </a:ext>
                  </a:extLst>
                </p:cNvPr>
                <p:cNvSpPr/>
                <p:nvPr/>
              </p:nvSpPr>
              <p:spPr>
                <a:xfrm>
                  <a:off x="6590946" y="1717286"/>
                  <a:ext cx="169409" cy="169409"/>
                </a:xfrm>
                <a:custGeom>
                  <a:avLst/>
                  <a:gdLst>
                    <a:gd name="connsiteX0" fmla="*/ 11551 w 169409"/>
                    <a:gd name="connsiteY0" fmla="*/ 88555 h 169409"/>
                    <a:gd name="connsiteX1" fmla="*/ 40812 w 169409"/>
                    <a:gd name="connsiteY1" fmla="*/ 60833 h 169409"/>
                    <a:gd name="connsiteX2" fmla="*/ 94715 w 169409"/>
                    <a:gd name="connsiteY2" fmla="*/ 94715 h 169409"/>
                    <a:gd name="connsiteX3" fmla="*/ 63913 w 169409"/>
                    <a:gd name="connsiteY3" fmla="*/ 39272 h 169409"/>
                    <a:gd name="connsiteX4" fmla="*/ 93175 w 169409"/>
                    <a:gd name="connsiteY4" fmla="*/ 11551 h 169409"/>
                    <a:gd name="connsiteX5" fmla="*/ 162479 w 169409"/>
                    <a:gd name="connsiteY5" fmla="*/ 83935 h 169409"/>
                    <a:gd name="connsiteX6" fmla="*/ 143998 w 169409"/>
                    <a:gd name="connsiteY6" fmla="*/ 100875 h 169409"/>
                    <a:gd name="connsiteX7" fmla="*/ 91635 w 169409"/>
                    <a:gd name="connsiteY7" fmla="*/ 45432 h 169409"/>
                    <a:gd name="connsiteX8" fmla="*/ 130137 w 169409"/>
                    <a:gd name="connsiteY8" fmla="*/ 114736 h 169409"/>
                    <a:gd name="connsiteX9" fmla="*/ 113196 w 169409"/>
                    <a:gd name="connsiteY9" fmla="*/ 130137 h 169409"/>
                    <a:gd name="connsiteX10" fmla="*/ 46973 w 169409"/>
                    <a:gd name="connsiteY10" fmla="*/ 88555 h 169409"/>
                    <a:gd name="connsiteX11" fmla="*/ 99335 w 169409"/>
                    <a:gd name="connsiteY11" fmla="*/ 143998 h 169409"/>
                    <a:gd name="connsiteX12" fmla="*/ 80854 w 169409"/>
                    <a:gd name="connsiteY12" fmla="*/ 160939 h 169409"/>
                    <a:gd name="connsiteX13" fmla="*/ 11551 w 169409"/>
                    <a:gd name="connsiteY13" fmla="*/ 88555 h 1694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69409" h="169409">
                      <a:moveTo>
                        <a:pt x="11551" y="88555"/>
                      </a:moveTo>
                      <a:lnTo>
                        <a:pt x="40812" y="60833"/>
                      </a:lnTo>
                      <a:lnTo>
                        <a:pt x="94715" y="94715"/>
                      </a:lnTo>
                      <a:lnTo>
                        <a:pt x="63913" y="39272"/>
                      </a:lnTo>
                      <a:lnTo>
                        <a:pt x="93175" y="11551"/>
                      </a:lnTo>
                      <a:lnTo>
                        <a:pt x="162479" y="83935"/>
                      </a:lnTo>
                      <a:lnTo>
                        <a:pt x="143998" y="100875"/>
                      </a:lnTo>
                      <a:lnTo>
                        <a:pt x="91635" y="45432"/>
                      </a:lnTo>
                      <a:lnTo>
                        <a:pt x="130137" y="114736"/>
                      </a:lnTo>
                      <a:lnTo>
                        <a:pt x="113196" y="130137"/>
                      </a:lnTo>
                      <a:lnTo>
                        <a:pt x="46973" y="88555"/>
                      </a:lnTo>
                      <a:lnTo>
                        <a:pt x="99335" y="143998"/>
                      </a:lnTo>
                      <a:lnTo>
                        <a:pt x="80854" y="160939"/>
                      </a:lnTo>
                      <a:lnTo>
                        <a:pt x="11551" y="8855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:a16="http://schemas.microsoft.com/office/drawing/2014/main" id="{78034CC4-28B2-4C34-8472-905BD9CFDC28}"/>
                    </a:ext>
                  </a:extLst>
                </p:cNvPr>
                <p:cNvSpPr/>
                <p:nvPr/>
              </p:nvSpPr>
              <p:spPr>
                <a:xfrm>
                  <a:off x="6678731" y="1637202"/>
                  <a:ext cx="154008" cy="138608"/>
                </a:xfrm>
                <a:custGeom>
                  <a:avLst/>
                  <a:gdLst>
                    <a:gd name="connsiteX0" fmla="*/ 11551 w 154008"/>
                    <a:gd name="connsiteY0" fmla="*/ 79314 h 138607"/>
                    <a:gd name="connsiteX1" fmla="*/ 59293 w 154008"/>
                    <a:gd name="connsiteY1" fmla="*/ 11551 h 138607"/>
                    <a:gd name="connsiteX2" fmla="*/ 76234 w 154008"/>
                    <a:gd name="connsiteY2" fmla="*/ 23871 h 138607"/>
                    <a:gd name="connsiteX3" fmla="*/ 46973 w 154008"/>
                    <a:gd name="connsiteY3" fmla="*/ 66994 h 138607"/>
                    <a:gd name="connsiteX4" fmla="*/ 60833 w 154008"/>
                    <a:gd name="connsiteY4" fmla="*/ 76234 h 138607"/>
                    <a:gd name="connsiteX5" fmla="*/ 88555 w 154008"/>
                    <a:gd name="connsiteY5" fmla="*/ 36192 h 138607"/>
                    <a:gd name="connsiteX6" fmla="*/ 105496 w 154008"/>
                    <a:gd name="connsiteY6" fmla="*/ 48513 h 138607"/>
                    <a:gd name="connsiteX7" fmla="*/ 77774 w 154008"/>
                    <a:gd name="connsiteY7" fmla="*/ 87015 h 138607"/>
                    <a:gd name="connsiteX8" fmla="*/ 94715 w 154008"/>
                    <a:gd name="connsiteY8" fmla="*/ 97795 h 138607"/>
                    <a:gd name="connsiteX9" fmla="*/ 125517 w 154008"/>
                    <a:gd name="connsiteY9" fmla="*/ 53133 h 138607"/>
                    <a:gd name="connsiteX10" fmla="*/ 143998 w 154008"/>
                    <a:gd name="connsiteY10" fmla="*/ 65454 h 138607"/>
                    <a:gd name="connsiteX11" fmla="*/ 96255 w 154008"/>
                    <a:gd name="connsiteY11" fmla="*/ 134757 h 138607"/>
                    <a:gd name="connsiteX12" fmla="*/ 11551 w 154008"/>
                    <a:gd name="connsiteY12" fmla="*/ 79314 h 1386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4008" h="138607">
                      <a:moveTo>
                        <a:pt x="11551" y="79314"/>
                      </a:moveTo>
                      <a:lnTo>
                        <a:pt x="59293" y="11551"/>
                      </a:lnTo>
                      <a:lnTo>
                        <a:pt x="76234" y="23871"/>
                      </a:lnTo>
                      <a:lnTo>
                        <a:pt x="46973" y="66994"/>
                      </a:lnTo>
                      <a:lnTo>
                        <a:pt x="60833" y="76234"/>
                      </a:lnTo>
                      <a:lnTo>
                        <a:pt x="88555" y="36192"/>
                      </a:lnTo>
                      <a:lnTo>
                        <a:pt x="105496" y="48513"/>
                      </a:lnTo>
                      <a:lnTo>
                        <a:pt x="77774" y="87015"/>
                      </a:lnTo>
                      <a:lnTo>
                        <a:pt x="94715" y="97795"/>
                      </a:lnTo>
                      <a:lnTo>
                        <a:pt x="125517" y="53133"/>
                      </a:lnTo>
                      <a:lnTo>
                        <a:pt x="143998" y="65454"/>
                      </a:lnTo>
                      <a:lnTo>
                        <a:pt x="96255" y="134757"/>
                      </a:lnTo>
                      <a:lnTo>
                        <a:pt x="11551" y="79314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98B39B7-784A-47FB-B486-43C39C5B45DF}"/>
                </a:ext>
              </a:extLst>
            </p:cNvPr>
            <p:cNvSpPr/>
            <p:nvPr/>
          </p:nvSpPr>
          <p:spPr>
            <a:xfrm>
              <a:off x="9327998" y="3619985"/>
              <a:ext cx="595856" cy="595856"/>
            </a:xfrm>
            <a:custGeom>
              <a:avLst/>
              <a:gdLst>
                <a:gd name="connsiteX0" fmla="*/ 302930 w 595855"/>
                <a:gd name="connsiteY0" fmla="*/ 594519 h 595855"/>
                <a:gd name="connsiteX1" fmla="*/ 12609 w 595855"/>
                <a:gd name="connsiteY1" fmla="*/ 302930 h 595855"/>
                <a:gd name="connsiteX2" fmla="*/ 302930 w 595855"/>
                <a:gd name="connsiteY2" fmla="*/ 12609 h 595855"/>
                <a:gd name="connsiteX3" fmla="*/ 593251 w 595855"/>
                <a:gd name="connsiteY3" fmla="*/ 302930 h 595855"/>
                <a:gd name="connsiteX4" fmla="*/ 593251 w 595855"/>
                <a:gd name="connsiteY4" fmla="*/ 302930 h 595855"/>
                <a:gd name="connsiteX5" fmla="*/ 302930 w 595855"/>
                <a:gd name="connsiteY5" fmla="*/ 594519 h 595855"/>
                <a:gd name="connsiteX6" fmla="*/ 302930 w 595855"/>
                <a:gd name="connsiteY6" fmla="*/ 36697 h 595855"/>
                <a:gd name="connsiteX7" fmla="*/ 36697 w 595855"/>
                <a:gd name="connsiteY7" fmla="*/ 302930 h 595855"/>
                <a:gd name="connsiteX8" fmla="*/ 302930 w 595855"/>
                <a:gd name="connsiteY8" fmla="*/ 569164 h 595855"/>
                <a:gd name="connsiteX9" fmla="*/ 569164 w 595855"/>
                <a:gd name="connsiteY9" fmla="*/ 302930 h 595855"/>
                <a:gd name="connsiteX10" fmla="*/ 302930 w 595855"/>
                <a:gd name="connsiteY10" fmla="*/ 36697 h 595855"/>
                <a:gd name="connsiteX11" fmla="*/ 201508 w 595855"/>
                <a:gd name="connsiteY11" fmla="*/ 107692 h 595855"/>
                <a:gd name="connsiteX12" fmla="*/ 166010 w 595855"/>
                <a:gd name="connsiteY12" fmla="*/ 157136 h 595855"/>
                <a:gd name="connsiteX13" fmla="*/ 169813 w 595855"/>
                <a:gd name="connsiteY13" fmla="*/ 164742 h 595855"/>
                <a:gd name="connsiteX14" fmla="*/ 201508 w 595855"/>
                <a:gd name="connsiteY14" fmla="*/ 181223 h 595855"/>
                <a:gd name="connsiteX15" fmla="*/ 164742 w 595855"/>
                <a:gd name="connsiteY15" fmla="*/ 195169 h 595855"/>
                <a:gd name="connsiteX16" fmla="*/ 159671 w 595855"/>
                <a:gd name="connsiteY16" fmla="*/ 202776 h 595855"/>
                <a:gd name="connsiteX17" fmla="*/ 198972 w 595855"/>
                <a:gd name="connsiteY17" fmla="*/ 297859 h 595855"/>
                <a:gd name="connsiteX18" fmla="*/ 240809 w 595855"/>
                <a:gd name="connsiteY18" fmla="*/ 202776 h 595855"/>
                <a:gd name="connsiteX19" fmla="*/ 201508 w 595855"/>
                <a:gd name="connsiteY19" fmla="*/ 107692 h 595855"/>
                <a:gd name="connsiteX20" fmla="*/ 201508 w 595855"/>
                <a:gd name="connsiteY20" fmla="*/ 107692 h 595855"/>
                <a:gd name="connsiteX21" fmla="*/ 405620 w 595855"/>
                <a:gd name="connsiteY21" fmla="*/ 105157 h 595855"/>
                <a:gd name="connsiteX22" fmla="*/ 370122 w 595855"/>
                <a:gd name="connsiteY22" fmla="*/ 158403 h 595855"/>
                <a:gd name="connsiteX23" fmla="*/ 373926 w 595855"/>
                <a:gd name="connsiteY23" fmla="*/ 166010 h 595855"/>
                <a:gd name="connsiteX24" fmla="*/ 403085 w 595855"/>
                <a:gd name="connsiteY24" fmla="*/ 179956 h 595855"/>
                <a:gd name="connsiteX25" fmla="*/ 370122 w 595855"/>
                <a:gd name="connsiteY25" fmla="*/ 192633 h 595855"/>
                <a:gd name="connsiteX26" fmla="*/ 365051 w 595855"/>
                <a:gd name="connsiteY26" fmla="*/ 198972 h 595855"/>
                <a:gd name="connsiteX27" fmla="*/ 404352 w 595855"/>
                <a:gd name="connsiteY27" fmla="*/ 294056 h 595855"/>
                <a:gd name="connsiteX28" fmla="*/ 443654 w 595855"/>
                <a:gd name="connsiteY28" fmla="*/ 198972 h 595855"/>
                <a:gd name="connsiteX29" fmla="*/ 405620 w 595855"/>
                <a:gd name="connsiteY29" fmla="*/ 105157 h 595855"/>
                <a:gd name="connsiteX30" fmla="*/ 405620 w 595855"/>
                <a:gd name="connsiteY30" fmla="*/ 105157 h 59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95855" h="595855">
                  <a:moveTo>
                    <a:pt x="302930" y="594519"/>
                  </a:moveTo>
                  <a:cubicBezTo>
                    <a:pt x="143190" y="594519"/>
                    <a:pt x="12609" y="463938"/>
                    <a:pt x="12609" y="302930"/>
                  </a:cubicBezTo>
                  <a:cubicBezTo>
                    <a:pt x="12609" y="141922"/>
                    <a:pt x="143190" y="12609"/>
                    <a:pt x="302930" y="12609"/>
                  </a:cubicBezTo>
                  <a:cubicBezTo>
                    <a:pt x="463938" y="12609"/>
                    <a:pt x="593251" y="143190"/>
                    <a:pt x="593251" y="302930"/>
                  </a:cubicBezTo>
                  <a:cubicBezTo>
                    <a:pt x="593251" y="302930"/>
                    <a:pt x="593251" y="302930"/>
                    <a:pt x="593251" y="302930"/>
                  </a:cubicBezTo>
                  <a:cubicBezTo>
                    <a:pt x="593251" y="463938"/>
                    <a:pt x="463938" y="593251"/>
                    <a:pt x="302930" y="594519"/>
                  </a:cubicBezTo>
                  <a:close/>
                  <a:moveTo>
                    <a:pt x="302930" y="36697"/>
                  </a:moveTo>
                  <a:cubicBezTo>
                    <a:pt x="155868" y="36697"/>
                    <a:pt x="36697" y="155868"/>
                    <a:pt x="36697" y="302930"/>
                  </a:cubicBezTo>
                  <a:cubicBezTo>
                    <a:pt x="36697" y="449992"/>
                    <a:pt x="155868" y="569164"/>
                    <a:pt x="302930" y="569164"/>
                  </a:cubicBezTo>
                  <a:cubicBezTo>
                    <a:pt x="449992" y="569164"/>
                    <a:pt x="569164" y="449992"/>
                    <a:pt x="569164" y="302930"/>
                  </a:cubicBezTo>
                  <a:cubicBezTo>
                    <a:pt x="569164" y="155868"/>
                    <a:pt x="449992" y="36697"/>
                    <a:pt x="302930" y="36697"/>
                  </a:cubicBezTo>
                  <a:close/>
                  <a:moveTo>
                    <a:pt x="201508" y="107692"/>
                  </a:moveTo>
                  <a:cubicBezTo>
                    <a:pt x="186295" y="107692"/>
                    <a:pt x="173617" y="125441"/>
                    <a:pt x="166010" y="157136"/>
                  </a:cubicBezTo>
                  <a:cubicBezTo>
                    <a:pt x="164742" y="160939"/>
                    <a:pt x="167278" y="163474"/>
                    <a:pt x="169813" y="164742"/>
                  </a:cubicBezTo>
                  <a:lnTo>
                    <a:pt x="201508" y="181223"/>
                  </a:lnTo>
                  <a:lnTo>
                    <a:pt x="164742" y="195169"/>
                  </a:lnTo>
                  <a:cubicBezTo>
                    <a:pt x="162207" y="196437"/>
                    <a:pt x="159671" y="200240"/>
                    <a:pt x="159671" y="202776"/>
                  </a:cubicBezTo>
                  <a:cubicBezTo>
                    <a:pt x="159671" y="249683"/>
                    <a:pt x="173617" y="297859"/>
                    <a:pt x="198972" y="297859"/>
                  </a:cubicBezTo>
                  <a:cubicBezTo>
                    <a:pt x="224328" y="297859"/>
                    <a:pt x="240809" y="250951"/>
                    <a:pt x="240809" y="202776"/>
                  </a:cubicBezTo>
                  <a:cubicBezTo>
                    <a:pt x="240809" y="154600"/>
                    <a:pt x="226863" y="107692"/>
                    <a:pt x="201508" y="107692"/>
                  </a:cubicBezTo>
                  <a:lnTo>
                    <a:pt x="201508" y="107692"/>
                  </a:lnTo>
                  <a:close/>
                  <a:moveTo>
                    <a:pt x="405620" y="105157"/>
                  </a:moveTo>
                  <a:cubicBezTo>
                    <a:pt x="389139" y="105157"/>
                    <a:pt x="376461" y="124173"/>
                    <a:pt x="370122" y="158403"/>
                  </a:cubicBezTo>
                  <a:cubicBezTo>
                    <a:pt x="370122" y="162207"/>
                    <a:pt x="371390" y="164742"/>
                    <a:pt x="373926" y="166010"/>
                  </a:cubicBezTo>
                  <a:lnTo>
                    <a:pt x="403085" y="179956"/>
                  </a:lnTo>
                  <a:lnTo>
                    <a:pt x="370122" y="192633"/>
                  </a:lnTo>
                  <a:cubicBezTo>
                    <a:pt x="367587" y="193901"/>
                    <a:pt x="365051" y="196437"/>
                    <a:pt x="365051" y="198972"/>
                  </a:cubicBezTo>
                  <a:cubicBezTo>
                    <a:pt x="365051" y="245880"/>
                    <a:pt x="378997" y="294056"/>
                    <a:pt x="404352" y="294056"/>
                  </a:cubicBezTo>
                  <a:cubicBezTo>
                    <a:pt x="429708" y="294056"/>
                    <a:pt x="443654" y="245880"/>
                    <a:pt x="443654" y="198972"/>
                  </a:cubicBezTo>
                  <a:cubicBezTo>
                    <a:pt x="443654" y="152064"/>
                    <a:pt x="430976" y="105157"/>
                    <a:pt x="405620" y="105157"/>
                  </a:cubicBezTo>
                  <a:lnTo>
                    <a:pt x="405620" y="105157"/>
                  </a:lnTo>
                  <a:close/>
                </a:path>
              </a:pathLst>
            </a:custGeom>
            <a:solidFill>
              <a:schemeClr val="accent1"/>
            </a:solidFill>
            <a:ln w="126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8987FDD-5E15-48BC-85AE-DF43B165CC61}"/>
                </a:ext>
              </a:extLst>
            </p:cNvPr>
            <p:cNvSpPr/>
            <p:nvPr/>
          </p:nvSpPr>
          <p:spPr>
            <a:xfrm>
              <a:off x="9483038" y="3964118"/>
              <a:ext cx="304267" cy="177489"/>
            </a:xfrm>
            <a:custGeom>
              <a:avLst/>
              <a:gdLst>
                <a:gd name="connsiteX0" fmla="*/ 281007 w 304266"/>
                <a:gd name="connsiteY0" fmla="*/ 9508 h 177488"/>
                <a:gd name="connsiteX1" fmla="*/ 21112 w 304266"/>
                <a:gd name="connsiteY1" fmla="*/ 36132 h 177488"/>
                <a:gd name="connsiteX2" fmla="*/ 9702 w 304266"/>
                <a:gd name="connsiteY2" fmla="*/ 50077 h 177488"/>
                <a:gd name="connsiteX3" fmla="*/ 19845 w 304266"/>
                <a:gd name="connsiteY3" fmla="*/ 90646 h 177488"/>
                <a:gd name="connsiteX4" fmla="*/ 21112 w 304266"/>
                <a:gd name="connsiteY4" fmla="*/ 93182 h 177488"/>
                <a:gd name="connsiteX5" fmla="*/ 210011 w 304266"/>
                <a:gd name="connsiteY5" fmla="*/ 166713 h 177488"/>
                <a:gd name="connsiteX6" fmla="*/ 292417 w 304266"/>
                <a:gd name="connsiteY6" fmla="*/ 65291 h 177488"/>
                <a:gd name="connsiteX7" fmla="*/ 292417 w 304266"/>
                <a:gd name="connsiteY7" fmla="*/ 65291 h 177488"/>
                <a:gd name="connsiteX8" fmla="*/ 293685 w 304266"/>
                <a:gd name="connsiteY8" fmla="*/ 62755 h 177488"/>
                <a:gd name="connsiteX9" fmla="*/ 294953 w 304266"/>
                <a:gd name="connsiteY9" fmla="*/ 22186 h 177488"/>
                <a:gd name="connsiteX10" fmla="*/ 294953 w 304266"/>
                <a:gd name="connsiteY10" fmla="*/ 20918 h 177488"/>
                <a:gd name="connsiteX11" fmla="*/ 281007 w 304266"/>
                <a:gd name="connsiteY11" fmla="*/ 9508 h 177488"/>
                <a:gd name="connsiteX12" fmla="*/ 281007 w 304266"/>
                <a:gd name="connsiteY12" fmla="*/ 9508 h 177488"/>
                <a:gd name="connsiteX13" fmla="*/ 281007 w 304266"/>
                <a:gd name="connsiteY13" fmla="*/ 9508 h 177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04266" h="177488">
                  <a:moveTo>
                    <a:pt x="281007" y="9508"/>
                  </a:moveTo>
                  <a:lnTo>
                    <a:pt x="21112" y="36132"/>
                  </a:lnTo>
                  <a:cubicBezTo>
                    <a:pt x="13506" y="37399"/>
                    <a:pt x="8435" y="42471"/>
                    <a:pt x="9702" y="50077"/>
                  </a:cubicBezTo>
                  <a:cubicBezTo>
                    <a:pt x="10970" y="64023"/>
                    <a:pt x="14774" y="77968"/>
                    <a:pt x="19845" y="90646"/>
                  </a:cubicBezTo>
                  <a:cubicBezTo>
                    <a:pt x="19845" y="91914"/>
                    <a:pt x="21112" y="91914"/>
                    <a:pt x="21112" y="93182"/>
                  </a:cubicBezTo>
                  <a:cubicBezTo>
                    <a:pt x="52807" y="165445"/>
                    <a:pt x="137748" y="198407"/>
                    <a:pt x="210011" y="166713"/>
                  </a:cubicBezTo>
                  <a:cubicBezTo>
                    <a:pt x="251848" y="147696"/>
                    <a:pt x="283543" y="110931"/>
                    <a:pt x="292417" y="65291"/>
                  </a:cubicBezTo>
                  <a:lnTo>
                    <a:pt x="292417" y="65291"/>
                  </a:lnTo>
                  <a:cubicBezTo>
                    <a:pt x="292417" y="65291"/>
                    <a:pt x="292417" y="64023"/>
                    <a:pt x="293685" y="62755"/>
                  </a:cubicBezTo>
                  <a:cubicBezTo>
                    <a:pt x="296220" y="48809"/>
                    <a:pt x="297488" y="36132"/>
                    <a:pt x="294953" y="22186"/>
                  </a:cubicBezTo>
                  <a:cubicBezTo>
                    <a:pt x="294953" y="22186"/>
                    <a:pt x="294953" y="22186"/>
                    <a:pt x="294953" y="20918"/>
                  </a:cubicBezTo>
                  <a:cubicBezTo>
                    <a:pt x="293685" y="14579"/>
                    <a:pt x="287346" y="9508"/>
                    <a:pt x="281007" y="9508"/>
                  </a:cubicBezTo>
                  <a:cubicBezTo>
                    <a:pt x="279739" y="10776"/>
                    <a:pt x="279739" y="10776"/>
                    <a:pt x="281007" y="9508"/>
                  </a:cubicBezTo>
                  <a:lnTo>
                    <a:pt x="281007" y="95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9D8B1D3-183A-4CDD-9FA8-CEA89C5C6D6F}"/>
                </a:ext>
              </a:extLst>
            </p:cNvPr>
            <p:cNvSpPr/>
            <p:nvPr/>
          </p:nvSpPr>
          <p:spPr>
            <a:xfrm>
              <a:off x="9494642" y="3976796"/>
              <a:ext cx="278911" cy="76067"/>
            </a:xfrm>
            <a:custGeom>
              <a:avLst/>
              <a:gdLst>
                <a:gd name="connsiteX0" fmla="*/ 269403 w 278911"/>
                <a:gd name="connsiteY0" fmla="*/ 9508 h 76066"/>
                <a:gd name="connsiteX1" fmla="*/ 266867 w 278911"/>
                <a:gd name="connsiteY1" fmla="*/ 47542 h 76066"/>
                <a:gd name="connsiteX2" fmla="*/ 17115 w 278911"/>
                <a:gd name="connsiteY2" fmla="*/ 72897 h 76066"/>
                <a:gd name="connsiteX3" fmla="*/ 9508 w 278911"/>
                <a:gd name="connsiteY3" fmla="*/ 36132 h 76066"/>
                <a:gd name="connsiteX4" fmla="*/ 269403 w 278911"/>
                <a:gd name="connsiteY4" fmla="*/ 9508 h 76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911" h="76066">
                  <a:moveTo>
                    <a:pt x="269403" y="9508"/>
                  </a:moveTo>
                  <a:cubicBezTo>
                    <a:pt x="270671" y="22186"/>
                    <a:pt x="269403" y="34864"/>
                    <a:pt x="266867" y="47542"/>
                  </a:cubicBezTo>
                  <a:lnTo>
                    <a:pt x="17115" y="72897"/>
                  </a:lnTo>
                  <a:cubicBezTo>
                    <a:pt x="13312" y="61487"/>
                    <a:pt x="10776" y="48809"/>
                    <a:pt x="9508" y="36132"/>
                  </a:cubicBezTo>
                  <a:lnTo>
                    <a:pt x="269403" y="950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43D6BF8D-2661-4D3C-A71B-361F6640F25D}"/>
              </a:ext>
            </a:extLst>
          </p:cNvPr>
          <p:cNvSpPr/>
          <p:nvPr/>
        </p:nvSpPr>
        <p:spPr>
          <a:xfrm>
            <a:off x="100585" y="1366228"/>
            <a:ext cx="5853432" cy="5353966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Right Triangle 31">
            <a:extLst>
              <a:ext uri="{FF2B5EF4-FFF2-40B4-BE49-F238E27FC236}">
                <a16:creationId xmlns:a16="http://schemas.microsoft.com/office/drawing/2014/main" id="{A491F66D-9965-4A3B-AE22-12BCDEC16683}"/>
              </a:ext>
            </a:extLst>
          </p:cNvPr>
          <p:cNvSpPr/>
          <p:nvPr/>
        </p:nvSpPr>
        <p:spPr>
          <a:xfrm flipH="1" flipV="1">
            <a:off x="871788" y="2279003"/>
            <a:ext cx="2540000" cy="725535"/>
          </a:xfrm>
          <a:prstGeom prst="rtTriangle">
            <a:avLst/>
          </a:prstGeom>
          <a:gradFill flip="none" rotWithShape="1">
            <a:gsLst>
              <a:gs pos="1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3" name="Right Triangle 32">
            <a:extLst>
              <a:ext uri="{FF2B5EF4-FFF2-40B4-BE49-F238E27FC236}">
                <a16:creationId xmlns:a16="http://schemas.microsoft.com/office/drawing/2014/main" id="{3CA453EA-7892-4EAF-BA97-AA8C989860E2}"/>
              </a:ext>
            </a:extLst>
          </p:cNvPr>
          <p:cNvSpPr/>
          <p:nvPr/>
        </p:nvSpPr>
        <p:spPr>
          <a:xfrm flipV="1">
            <a:off x="3411788" y="2274994"/>
            <a:ext cx="2540000" cy="700518"/>
          </a:xfrm>
          <a:prstGeom prst="rtTriangle">
            <a:avLst/>
          </a:prstGeom>
          <a:gradFill flip="none" rotWithShape="1">
            <a:gsLst>
              <a:gs pos="9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20EE3C4-A81C-4E55-B812-C87CFB13D206}"/>
              </a:ext>
            </a:extLst>
          </p:cNvPr>
          <p:cNvSpPr/>
          <p:nvPr/>
        </p:nvSpPr>
        <p:spPr>
          <a:xfrm>
            <a:off x="871788" y="1061898"/>
            <a:ext cx="5080000" cy="1100816"/>
          </a:xfrm>
          <a:prstGeom prst="rect">
            <a:avLst/>
          </a:prstGeom>
          <a:solidFill>
            <a:srgbClr val="99CC00"/>
          </a:solidFill>
          <a:ln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9" name="TextBox 9">
            <a:extLst>
              <a:ext uri="{FF2B5EF4-FFF2-40B4-BE49-F238E27FC236}">
                <a16:creationId xmlns:a16="http://schemas.microsoft.com/office/drawing/2014/main" id="{0D6F3E7F-8E63-4E11-891D-A748B86EE4DA}"/>
              </a:ext>
            </a:extLst>
          </p:cNvPr>
          <p:cNvSpPr txBox="1"/>
          <p:nvPr/>
        </p:nvSpPr>
        <p:spPr>
          <a:xfrm>
            <a:off x="1739887" y="1016035"/>
            <a:ext cx="341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Simple</a:t>
            </a:r>
            <a:endParaRPr lang="en-US" sz="3200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80" name="TextBox 12">
            <a:extLst>
              <a:ext uri="{FF2B5EF4-FFF2-40B4-BE49-F238E27FC236}">
                <a16:creationId xmlns:a16="http://schemas.microsoft.com/office/drawing/2014/main" id="{A9553821-F74C-450A-B7BF-CF147C7723DC}"/>
              </a:ext>
            </a:extLst>
          </p:cNvPr>
          <p:cNvSpPr txBox="1"/>
          <p:nvPr/>
        </p:nvSpPr>
        <p:spPr>
          <a:xfrm>
            <a:off x="1712772" y="1521636"/>
            <a:ext cx="4198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Footlight MT Light" panose="0204060206030A020304" pitchFamily="18" charset="0"/>
              </a:rPr>
              <a:t>(It contains only one Subject and one finite Verb). 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35" name="Right Triangle 34">
            <a:extLst>
              <a:ext uri="{FF2B5EF4-FFF2-40B4-BE49-F238E27FC236}">
                <a16:creationId xmlns:a16="http://schemas.microsoft.com/office/drawing/2014/main" id="{28E09140-A334-4AE4-BC07-F432EC8C4773}"/>
              </a:ext>
            </a:extLst>
          </p:cNvPr>
          <p:cNvSpPr/>
          <p:nvPr/>
        </p:nvSpPr>
        <p:spPr>
          <a:xfrm flipH="1" flipV="1">
            <a:off x="871554" y="4390065"/>
            <a:ext cx="2540000" cy="675498"/>
          </a:xfrm>
          <a:prstGeom prst="rtTriangle">
            <a:avLst/>
          </a:prstGeom>
          <a:gradFill flip="none" rotWithShape="1">
            <a:gsLst>
              <a:gs pos="9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3E433DE7-BA93-4E67-ADBD-B0931B4F6CC1}"/>
              </a:ext>
            </a:extLst>
          </p:cNvPr>
          <p:cNvSpPr/>
          <p:nvPr/>
        </p:nvSpPr>
        <p:spPr>
          <a:xfrm flipV="1">
            <a:off x="3411554" y="4386056"/>
            <a:ext cx="2540000" cy="650482"/>
          </a:xfrm>
          <a:prstGeom prst="rtTriangle">
            <a:avLst/>
          </a:prstGeom>
          <a:gradFill flip="none" rotWithShape="1">
            <a:gsLst>
              <a:gs pos="8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D84331F-4D41-4AAC-88AA-D1465868C125}"/>
              </a:ext>
            </a:extLst>
          </p:cNvPr>
          <p:cNvSpPr/>
          <p:nvPr/>
        </p:nvSpPr>
        <p:spPr>
          <a:xfrm>
            <a:off x="871554" y="3180981"/>
            <a:ext cx="5080000" cy="1100816"/>
          </a:xfrm>
          <a:prstGeom prst="rect">
            <a:avLst/>
          </a:prstGeom>
          <a:solidFill>
            <a:srgbClr val="FF5050"/>
          </a:solidFill>
          <a:ln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TextBox 21">
            <a:extLst>
              <a:ext uri="{FF2B5EF4-FFF2-40B4-BE49-F238E27FC236}">
                <a16:creationId xmlns:a16="http://schemas.microsoft.com/office/drawing/2014/main" id="{6F676000-0138-40E4-B5D6-B6DF09B7F0CE}"/>
              </a:ext>
            </a:extLst>
          </p:cNvPr>
          <p:cNvSpPr txBox="1"/>
          <p:nvPr/>
        </p:nvSpPr>
        <p:spPr>
          <a:xfrm>
            <a:off x="1753865" y="3018957"/>
            <a:ext cx="341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Complex</a:t>
            </a:r>
            <a:endParaRPr lang="en-US" sz="3200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38" name="Right Triangle 37">
            <a:extLst>
              <a:ext uri="{FF2B5EF4-FFF2-40B4-BE49-F238E27FC236}">
                <a16:creationId xmlns:a16="http://schemas.microsoft.com/office/drawing/2014/main" id="{AF597EB5-DF9A-43D8-B651-D9F3E33BD583}"/>
              </a:ext>
            </a:extLst>
          </p:cNvPr>
          <p:cNvSpPr/>
          <p:nvPr/>
        </p:nvSpPr>
        <p:spPr>
          <a:xfrm flipH="1" flipV="1">
            <a:off x="885834" y="6306339"/>
            <a:ext cx="2540000" cy="706776"/>
          </a:xfrm>
          <a:prstGeom prst="rtTriangle">
            <a:avLst/>
          </a:prstGeom>
          <a:gradFill flip="none" rotWithShape="1">
            <a:gsLst>
              <a:gs pos="12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9" name="Right Triangle 38">
            <a:extLst>
              <a:ext uri="{FF2B5EF4-FFF2-40B4-BE49-F238E27FC236}">
                <a16:creationId xmlns:a16="http://schemas.microsoft.com/office/drawing/2014/main" id="{FD3F8298-B54A-4E10-A05C-42762151B99D}"/>
              </a:ext>
            </a:extLst>
          </p:cNvPr>
          <p:cNvSpPr/>
          <p:nvPr/>
        </p:nvSpPr>
        <p:spPr>
          <a:xfrm flipV="1">
            <a:off x="3425834" y="6343891"/>
            <a:ext cx="2540000" cy="681762"/>
          </a:xfrm>
          <a:prstGeom prst="rtTriangle">
            <a:avLst/>
          </a:prstGeom>
          <a:gradFill flip="none" rotWithShape="1">
            <a:gsLst>
              <a:gs pos="400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3017E9C-70F9-490A-8B8E-55CEAD4764A9}"/>
              </a:ext>
            </a:extLst>
          </p:cNvPr>
          <p:cNvSpPr/>
          <p:nvPr/>
        </p:nvSpPr>
        <p:spPr>
          <a:xfrm>
            <a:off x="885834" y="5300066"/>
            <a:ext cx="5080000" cy="1100816"/>
          </a:xfrm>
          <a:prstGeom prst="rect">
            <a:avLst/>
          </a:prstGeom>
          <a:solidFill>
            <a:srgbClr val="29AAE3"/>
          </a:solidFill>
          <a:ln>
            <a:noFill/>
          </a:ln>
          <a:scene3d>
            <a:camera prst="orthographicFront"/>
            <a:lightRig rig="flat" dir="t"/>
          </a:scene3d>
          <a:sp3d prstMaterial="dk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TextBox 30">
            <a:extLst>
              <a:ext uri="{FF2B5EF4-FFF2-40B4-BE49-F238E27FC236}">
                <a16:creationId xmlns:a16="http://schemas.microsoft.com/office/drawing/2014/main" id="{D9F5A436-1452-41A5-BFC0-BE4B79213428}"/>
              </a:ext>
            </a:extLst>
          </p:cNvPr>
          <p:cNvSpPr txBox="1"/>
          <p:nvPr/>
        </p:nvSpPr>
        <p:spPr>
          <a:xfrm>
            <a:off x="1792998" y="5219281"/>
            <a:ext cx="34108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smtClean="0">
                <a:solidFill>
                  <a:schemeClr val="bg1"/>
                </a:solidFill>
                <a:latin typeface="Footlight MT Light" panose="0204060206030A020304" pitchFamily="18" charset="0"/>
              </a:rPr>
              <a:t>Compound</a:t>
            </a:r>
            <a:endParaRPr lang="en-US" sz="3200" dirty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  <p:sp>
        <p:nvSpPr>
          <p:cNvPr id="69" name="Freeform: Shape 35">
            <a:extLst>
              <a:ext uri="{FF2B5EF4-FFF2-40B4-BE49-F238E27FC236}">
                <a16:creationId xmlns:a16="http://schemas.microsoft.com/office/drawing/2014/main" id="{90950655-D97F-4AF0-85D4-166A316C4948}"/>
              </a:ext>
            </a:extLst>
          </p:cNvPr>
          <p:cNvSpPr/>
          <p:nvPr/>
        </p:nvSpPr>
        <p:spPr>
          <a:xfrm>
            <a:off x="964" y="1454360"/>
            <a:ext cx="1567542" cy="1351004"/>
          </a:xfrm>
          <a:custGeom>
            <a:avLst/>
            <a:gdLst>
              <a:gd name="connsiteX0" fmla="*/ 0 w 1480457"/>
              <a:gd name="connsiteY0" fmla="*/ 0 h 1509486"/>
              <a:gd name="connsiteX1" fmla="*/ 29028 w 1480457"/>
              <a:gd name="connsiteY1" fmla="*/ 595086 h 1509486"/>
              <a:gd name="connsiteX2" fmla="*/ 1393371 w 1480457"/>
              <a:gd name="connsiteY2" fmla="*/ 1509486 h 1509486"/>
              <a:gd name="connsiteX3" fmla="*/ 1480457 w 1480457"/>
              <a:gd name="connsiteY3" fmla="*/ 406400 h 1509486"/>
              <a:gd name="connsiteX4" fmla="*/ 0 w 1480457"/>
              <a:gd name="connsiteY4" fmla="*/ 0 h 1509486"/>
              <a:gd name="connsiteX0" fmla="*/ 0 w 1538514"/>
              <a:gd name="connsiteY0" fmla="*/ 217715 h 1727201"/>
              <a:gd name="connsiteX1" fmla="*/ 29028 w 1538514"/>
              <a:gd name="connsiteY1" fmla="*/ 812801 h 1727201"/>
              <a:gd name="connsiteX2" fmla="*/ 1393371 w 1538514"/>
              <a:gd name="connsiteY2" fmla="*/ 1727201 h 1727201"/>
              <a:gd name="connsiteX3" fmla="*/ 1538514 w 1538514"/>
              <a:gd name="connsiteY3" fmla="*/ 0 h 1727201"/>
              <a:gd name="connsiteX4" fmla="*/ 0 w 1538514"/>
              <a:gd name="connsiteY4" fmla="*/ 217715 h 1727201"/>
              <a:gd name="connsiteX0" fmla="*/ 0 w 1567542"/>
              <a:gd name="connsiteY0" fmla="*/ 217715 h 1567544"/>
              <a:gd name="connsiteX1" fmla="*/ 29028 w 1567542"/>
              <a:gd name="connsiteY1" fmla="*/ 812801 h 1567544"/>
              <a:gd name="connsiteX2" fmla="*/ 1567542 w 1567542"/>
              <a:gd name="connsiteY2" fmla="*/ 1567544 h 1567544"/>
              <a:gd name="connsiteX3" fmla="*/ 1538514 w 1567542"/>
              <a:gd name="connsiteY3" fmla="*/ 0 h 1567544"/>
              <a:gd name="connsiteX4" fmla="*/ 0 w 1567542"/>
              <a:gd name="connsiteY4" fmla="*/ 217715 h 156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542" h="1567544">
                <a:moveTo>
                  <a:pt x="0" y="217715"/>
                </a:moveTo>
                <a:lnTo>
                  <a:pt x="29028" y="812801"/>
                </a:lnTo>
                <a:lnTo>
                  <a:pt x="1567542" y="1567544"/>
                </a:lnTo>
                <a:lnTo>
                  <a:pt x="1538514" y="0"/>
                </a:lnTo>
                <a:lnTo>
                  <a:pt x="0" y="217715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0" name="Freeform: Shape 36">
            <a:extLst>
              <a:ext uri="{FF2B5EF4-FFF2-40B4-BE49-F238E27FC236}">
                <a16:creationId xmlns:a16="http://schemas.microsoft.com/office/drawing/2014/main" id="{D82E74AE-B15C-4D0F-A129-2DB311B6F68A}"/>
              </a:ext>
            </a:extLst>
          </p:cNvPr>
          <p:cNvSpPr/>
          <p:nvPr/>
        </p:nvSpPr>
        <p:spPr>
          <a:xfrm rot="5400000">
            <a:off x="363050" y="962175"/>
            <a:ext cx="884695" cy="1375625"/>
          </a:xfrm>
          <a:custGeom>
            <a:avLst/>
            <a:gdLst>
              <a:gd name="connsiteX0" fmla="*/ 0 w 943428"/>
              <a:gd name="connsiteY0" fmla="*/ 1232891 h 1390132"/>
              <a:gd name="connsiteX1" fmla="*/ 0 w 943428"/>
              <a:gd name="connsiteY1" fmla="*/ 444289 h 1390132"/>
              <a:gd name="connsiteX2" fmla="*/ 157241 w 943428"/>
              <a:gd name="connsiteY2" fmla="*/ 287048 h 1390132"/>
              <a:gd name="connsiteX3" fmla="*/ 295431 w 943428"/>
              <a:gd name="connsiteY3" fmla="*/ 287048 h 1390132"/>
              <a:gd name="connsiteX4" fmla="*/ 472945 w 943428"/>
              <a:gd name="connsiteY4" fmla="*/ 0 h 1390132"/>
              <a:gd name="connsiteX5" fmla="*/ 650458 w 943428"/>
              <a:gd name="connsiteY5" fmla="*/ 287048 h 1390132"/>
              <a:gd name="connsiteX6" fmla="*/ 786187 w 943428"/>
              <a:gd name="connsiteY6" fmla="*/ 287048 h 1390132"/>
              <a:gd name="connsiteX7" fmla="*/ 943428 w 943428"/>
              <a:gd name="connsiteY7" fmla="*/ 444289 h 1390132"/>
              <a:gd name="connsiteX8" fmla="*/ 943428 w 943428"/>
              <a:gd name="connsiteY8" fmla="*/ 1232891 h 1390132"/>
              <a:gd name="connsiteX9" fmla="*/ 786187 w 943428"/>
              <a:gd name="connsiteY9" fmla="*/ 1390132 h 1390132"/>
              <a:gd name="connsiteX10" fmla="*/ 157241 w 943428"/>
              <a:gd name="connsiteY10" fmla="*/ 1390132 h 1390132"/>
              <a:gd name="connsiteX11" fmla="*/ 0 w 943428"/>
              <a:gd name="connsiteY11" fmla="*/ 1232891 h 139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3428" h="1390132">
                <a:moveTo>
                  <a:pt x="0" y="1232891"/>
                </a:moveTo>
                <a:lnTo>
                  <a:pt x="0" y="444289"/>
                </a:lnTo>
                <a:cubicBezTo>
                  <a:pt x="0" y="357447"/>
                  <a:pt x="70399" y="287048"/>
                  <a:pt x="157241" y="287048"/>
                </a:cubicBezTo>
                <a:lnTo>
                  <a:pt x="295431" y="287048"/>
                </a:lnTo>
                <a:lnTo>
                  <a:pt x="472945" y="0"/>
                </a:lnTo>
                <a:lnTo>
                  <a:pt x="650458" y="287048"/>
                </a:lnTo>
                <a:lnTo>
                  <a:pt x="786187" y="287048"/>
                </a:lnTo>
                <a:cubicBezTo>
                  <a:pt x="873029" y="287048"/>
                  <a:pt x="943428" y="357447"/>
                  <a:pt x="943428" y="444289"/>
                </a:cubicBezTo>
                <a:lnTo>
                  <a:pt x="943428" y="1232891"/>
                </a:lnTo>
                <a:cubicBezTo>
                  <a:pt x="943428" y="1319733"/>
                  <a:pt x="873029" y="1390132"/>
                  <a:pt x="786187" y="1390132"/>
                </a:cubicBezTo>
                <a:lnTo>
                  <a:pt x="157241" y="1390132"/>
                </a:lnTo>
                <a:cubicBezTo>
                  <a:pt x="70399" y="1390132"/>
                  <a:pt x="0" y="1319733"/>
                  <a:pt x="0" y="1232891"/>
                </a:cubicBezTo>
                <a:close/>
              </a:path>
            </a:pathLst>
          </a:custGeom>
          <a:gradFill flip="none" rotWithShape="1">
            <a:gsLst>
              <a:gs pos="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6" name="Freeform: Shape 42">
            <a:extLst>
              <a:ext uri="{FF2B5EF4-FFF2-40B4-BE49-F238E27FC236}">
                <a16:creationId xmlns:a16="http://schemas.microsoft.com/office/drawing/2014/main" id="{68F798C1-00A7-41B4-B1E9-FEAE2F815700}"/>
              </a:ext>
            </a:extLst>
          </p:cNvPr>
          <p:cNvSpPr/>
          <p:nvPr/>
        </p:nvSpPr>
        <p:spPr>
          <a:xfrm>
            <a:off x="8218" y="3594436"/>
            <a:ext cx="1567542" cy="1351004"/>
          </a:xfrm>
          <a:custGeom>
            <a:avLst/>
            <a:gdLst>
              <a:gd name="connsiteX0" fmla="*/ 0 w 1480457"/>
              <a:gd name="connsiteY0" fmla="*/ 0 h 1509486"/>
              <a:gd name="connsiteX1" fmla="*/ 29028 w 1480457"/>
              <a:gd name="connsiteY1" fmla="*/ 595086 h 1509486"/>
              <a:gd name="connsiteX2" fmla="*/ 1393371 w 1480457"/>
              <a:gd name="connsiteY2" fmla="*/ 1509486 h 1509486"/>
              <a:gd name="connsiteX3" fmla="*/ 1480457 w 1480457"/>
              <a:gd name="connsiteY3" fmla="*/ 406400 h 1509486"/>
              <a:gd name="connsiteX4" fmla="*/ 0 w 1480457"/>
              <a:gd name="connsiteY4" fmla="*/ 0 h 1509486"/>
              <a:gd name="connsiteX0" fmla="*/ 0 w 1538514"/>
              <a:gd name="connsiteY0" fmla="*/ 217715 h 1727201"/>
              <a:gd name="connsiteX1" fmla="*/ 29028 w 1538514"/>
              <a:gd name="connsiteY1" fmla="*/ 812801 h 1727201"/>
              <a:gd name="connsiteX2" fmla="*/ 1393371 w 1538514"/>
              <a:gd name="connsiteY2" fmla="*/ 1727201 h 1727201"/>
              <a:gd name="connsiteX3" fmla="*/ 1538514 w 1538514"/>
              <a:gd name="connsiteY3" fmla="*/ 0 h 1727201"/>
              <a:gd name="connsiteX4" fmla="*/ 0 w 1538514"/>
              <a:gd name="connsiteY4" fmla="*/ 217715 h 1727201"/>
              <a:gd name="connsiteX0" fmla="*/ 0 w 1567542"/>
              <a:gd name="connsiteY0" fmla="*/ 217715 h 1567544"/>
              <a:gd name="connsiteX1" fmla="*/ 29028 w 1567542"/>
              <a:gd name="connsiteY1" fmla="*/ 812801 h 1567544"/>
              <a:gd name="connsiteX2" fmla="*/ 1567542 w 1567542"/>
              <a:gd name="connsiteY2" fmla="*/ 1567544 h 1567544"/>
              <a:gd name="connsiteX3" fmla="*/ 1538514 w 1567542"/>
              <a:gd name="connsiteY3" fmla="*/ 0 h 1567544"/>
              <a:gd name="connsiteX4" fmla="*/ 0 w 1567542"/>
              <a:gd name="connsiteY4" fmla="*/ 217715 h 156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542" h="1567544">
                <a:moveTo>
                  <a:pt x="0" y="217715"/>
                </a:moveTo>
                <a:lnTo>
                  <a:pt x="29028" y="812801"/>
                </a:lnTo>
                <a:lnTo>
                  <a:pt x="1567542" y="1567544"/>
                </a:lnTo>
                <a:lnTo>
                  <a:pt x="1538514" y="0"/>
                </a:lnTo>
                <a:lnTo>
                  <a:pt x="0" y="217715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7" name="Freeform: Shape 43">
            <a:extLst>
              <a:ext uri="{FF2B5EF4-FFF2-40B4-BE49-F238E27FC236}">
                <a16:creationId xmlns:a16="http://schemas.microsoft.com/office/drawing/2014/main" id="{15A5C6C5-97C6-4C4F-A4E8-518CC39D7CDA}"/>
              </a:ext>
            </a:extLst>
          </p:cNvPr>
          <p:cNvSpPr/>
          <p:nvPr/>
        </p:nvSpPr>
        <p:spPr>
          <a:xfrm rot="5400000">
            <a:off x="363051" y="3094997"/>
            <a:ext cx="884695" cy="1390132"/>
          </a:xfrm>
          <a:custGeom>
            <a:avLst/>
            <a:gdLst>
              <a:gd name="connsiteX0" fmla="*/ 0 w 943428"/>
              <a:gd name="connsiteY0" fmla="*/ 1232891 h 1390132"/>
              <a:gd name="connsiteX1" fmla="*/ 0 w 943428"/>
              <a:gd name="connsiteY1" fmla="*/ 444289 h 1390132"/>
              <a:gd name="connsiteX2" fmla="*/ 157241 w 943428"/>
              <a:gd name="connsiteY2" fmla="*/ 287048 h 1390132"/>
              <a:gd name="connsiteX3" fmla="*/ 295431 w 943428"/>
              <a:gd name="connsiteY3" fmla="*/ 287048 h 1390132"/>
              <a:gd name="connsiteX4" fmla="*/ 472945 w 943428"/>
              <a:gd name="connsiteY4" fmla="*/ 0 h 1390132"/>
              <a:gd name="connsiteX5" fmla="*/ 650458 w 943428"/>
              <a:gd name="connsiteY5" fmla="*/ 287048 h 1390132"/>
              <a:gd name="connsiteX6" fmla="*/ 786187 w 943428"/>
              <a:gd name="connsiteY6" fmla="*/ 287048 h 1390132"/>
              <a:gd name="connsiteX7" fmla="*/ 943428 w 943428"/>
              <a:gd name="connsiteY7" fmla="*/ 444289 h 1390132"/>
              <a:gd name="connsiteX8" fmla="*/ 943428 w 943428"/>
              <a:gd name="connsiteY8" fmla="*/ 1232891 h 1390132"/>
              <a:gd name="connsiteX9" fmla="*/ 786187 w 943428"/>
              <a:gd name="connsiteY9" fmla="*/ 1390132 h 1390132"/>
              <a:gd name="connsiteX10" fmla="*/ 157241 w 943428"/>
              <a:gd name="connsiteY10" fmla="*/ 1390132 h 1390132"/>
              <a:gd name="connsiteX11" fmla="*/ 0 w 943428"/>
              <a:gd name="connsiteY11" fmla="*/ 1232891 h 139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3428" h="1390132">
                <a:moveTo>
                  <a:pt x="0" y="1232891"/>
                </a:moveTo>
                <a:lnTo>
                  <a:pt x="0" y="444289"/>
                </a:lnTo>
                <a:cubicBezTo>
                  <a:pt x="0" y="357447"/>
                  <a:pt x="70399" y="287048"/>
                  <a:pt x="157241" y="287048"/>
                </a:cubicBezTo>
                <a:lnTo>
                  <a:pt x="295431" y="287048"/>
                </a:lnTo>
                <a:lnTo>
                  <a:pt x="472945" y="0"/>
                </a:lnTo>
                <a:lnTo>
                  <a:pt x="650458" y="287048"/>
                </a:lnTo>
                <a:lnTo>
                  <a:pt x="786187" y="287048"/>
                </a:lnTo>
                <a:cubicBezTo>
                  <a:pt x="873029" y="287048"/>
                  <a:pt x="943428" y="357447"/>
                  <a:pt x="943428" y="444289"/>
                </a:cubicBezTo>
                <a:lnTo>
                  <a:pt x="943428" y="1232891"/>
                </a:lnTo>
                <a:cubicBezTo>
                  <a:pt x="943428" y="1319733"/>
                  <a:pt x="873029" y="1390132"/>
                  <a:pt x="786187" y="1390132"/>
                </a:cubicBezTo>
                <a:lnTo>
                  <a:pt x="157241" y="1390132"/>
                </a:lnTo>
                <a:cubicBezTo>
                  <a:pt x="70399" y="1390132"/>
                  <a:pt x="0" y="1319733"/>
                  <a:pt x="0" y="1232891"/>
                </a:cubicBezTo>
                <a:close/>
              </a:path>
            </a:pathLst>
          </a:custGeom>
          <a:gradFill flip="none" rotWithShape="1">
            <a:gsLst>
              <a:gs pos="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Freeform: Shape 46">
            <a:extLst>
              <a:ext uri="{FF2B5EF4-FFF2-40B4-BE49-F238E27FC236}">
                <a16:creationId xmlns:a16="http://schemas.microsoft.com/office/drawing/2014/main" id="{86F8B884-0232-4BE8-BFF6-E2F90AA60505}"/>
              </a:ext>
            </a:extLst>
          </p:cNvPr>
          <p:cNvSpPr/>
          <p:nvPr/>
        </p:nvSpPr>
        <p:spPr>
          <a:xfrm>
            <a:off x="15472" y="5734512"/>
            <a:ext cx="1567542" cy="1351004"/>
          </a:xfrm>
          <a:custGeom>
            <a:avLst/>
            <a:gdLst>
              <a:gd name="connsiteX0" fmla="*/ 0 w 1480457"/>
              <a:gd name="connsiteY0" fmla="*/ 0 h 1509486"/>
              <a:gd name="connsiteX1" fmla="*/ 29028 w 1480457"/>
              <a:gd name="connsiteY1" fmla="*/ 595086 h 1509486"/>
              <a:gd name="connsiteX2" fmla="*/ 1393371 w 1480457"/>
              <a:gd name="connsiteY2" fmla="*/ 1509486 h 1509486"/>
              <a:gd name="connsiteX3" fmla="*/ 1480457 w 1480457"/>
              <a:gd name="connsiteY3" fmla="*/ 406400 h 1509486"/>
              <a:gd name="connsiteX4" fmla="*/ 0 w 1480457"/>
              <a:gd name="connsiteY4" fmla="*/ 0 h 1509486"/>
              <a:gd name="connsiteX0" fmla="*/ 0 w 1538514"/>
              <a:gd name="connsiteY0" fmla="*/ 217715 h 1727201"/>
              <a:gd name="connsiteX1" fmla="*/ 29028 w 1538514"/>
              <a:gd name="connsiteY1" fmla="*/ 812801 h 1727201"/>
              <a:gd name="connsiteX2" fmla="*/ 1393371 w 1538514"/>
              <a:gd name="connsiteY2" fmla="*/ 1727201 h 1727201"/>
              <a:gd name="connsiteX3" fmla="*/ 1538514 w 1538514"/>
              <a:gd name="connsiteY3" fmla="*/ 0 h 1727201"/>
              <a:gd name="connsiteX4" fmla="*/ 0 w 1538514"/>
              <a:gd name="connsiteY4" fmla="*/ 217715 h 1727201"/>
              <a:gd name="connsiteX0" fmla="*/ 0 w 1567542"/>
              <a:gd name="connsiteY0" fmla="*/ 217715 h 1567544"/>
              <a:gd name="connsiteX1" fmla="*/ 29028 w 1567542"/>
              <a:gd name="connsiteY1" fmla="*/ 812801 h 1567544"/>
              <a:gd name="connsiteX2" fmla="*/ 1567542 w 1567542"/>
              <a:gd name="connsiteY2" fmla="*/ 1567544 h 1567544"/>
              <a:gd name="connsiteX3" fmla="*/ 1538514 w 1567542"/>
              <a:gd name="connsiteY3" fmla="*/ 0 h 1567544"/>
              <a:gd name="connsiteX4" fmla="*/ 0 w 1567542"/>
              <a:gd name="connsiteY4" fmla="*/ 217715 h 1567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7542" h="1567544">
                <a:moveTo>
                  <a:pt x="0" y="217715"/>
                </a:moveTo>
                <a:lnTo>
                  <a:pt x="29028" y="812801"/>
                </a:lnTo>
                <a:lnTo>
                  <a:pt x="1567542" y="1567544"/>
                </a:lnTo>
                <a:lnTo>
                  <a:pt x="1538514" y="0"/>
                </a:lnTo>
                <a:lnTo>
                  <a:pt x="0" y="217715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Freeform: Shape 47">
            <a:extLst>
              <a:ext uri="{FF2B5EF4-FFF2-40B4-BE49-F238E27FC236}">
                <a16:creationId xmlns:a16="http://schemas.microsoft.com/office/drawing/2014/main" id="{8E6CB93F-A2A2-42F2-A331-7B70B7769B0D}"/>
              </a:ext>
            </a:extLst>
          </p:cNvPr>
          <p:cNvSpPr/>
          <p:nvPr/>
        </p:nvSpPr>
        <p:spPr>
          <a:xfrm rot="5400000">
            <a:off x="370305" y="5235073"/>
            <a:ext cx="884695" cy="1390132"/>
          </a:xfrm>
          <a:custGeom>
            <a:avLst/>
            <a:gdLst>
              <a:gd name="connsiteX0" fmla="*/ 0 w 943428"/>
              <a:gd name="connsiteY0" fmla="*/ 1232891 h 1390132"/>
              <a:gd name="connsiteX1" fmla="*/ 0 w 943428"/>
              <a:gd name="connsiteY1" fmla="*/ 444289 h 1390132"/>
              <a:gd name="connsiteX2" fmla="*/ 157241 w 943428"/>
              <a:gd name="connsiteY2" fmla="*/ 287048 h 1390132"/>
              <a:gd name="connsiteX3" fmla="*/ 295431 w 943428"/>
              <a:gd name="connsiteY3" fmla="*/ 287048 h 1390132"/>
              <a:gd name="connsiteX4" fmla="*/ 472945 w 943428"/>
              <a:gd name="connsiteY4" fmla="*/ 0 h 1390132"/>
              <a:gd name="connsiteX5" fmla="*/ 650458 w 943428"/>
              <a:gd name="connsiteY5" fmla="*/ 287048 h 1390132"/>
              <a:gd name="connsiteX6" fmla="*/ 786187 w 943428"/>
              <a:gd name="connsiteY6" fmla="*/ 287048 h 1390132"/>
              <a:gd name="connsiteX7" fmla="*/ 943428 w 943428"/>
              <a:gd name="connsiteY7" fmla="*/ 444289 h 1390132"/>
              <a:gd name="connsiteX8" fmla="*/ 943428 w 943428"/>
              <a:gd name="connsiteY8" fmla="*/ 1232891 h 1390132"/>
              <a:gd name="connsiteX9" fmla="*/ 786187 w 943428"/>
              <a:gd name="connsiteY9" fmla="*/ 1390132 h 1390132"/>
              <a:gd name="connsiteX10" fmla="*/ 157241 w 943428"/>
              <a:gd name="connsiteY10" fmla="*/ 1390132 h 1390132"/>
              <a:gd name="connsiteX11" fmla="*/ 0 w 943428"/>
              <a:gd name="connsiteY11" fmla="*/ 1232891 h 1390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3428" h="1390132">
                <a:moveTo>
                  <a:pt x="0" y="1232891"/>
                </a:moveTo>
                <a:lnTo>
                  <a:pt x="0" y="444289"/>
                </a:lnTo>
                <a:cubicBezTo>
                  <a:pt x="0" y="357447"/>
                  <a:pt x="70399" y="287048"/>
                  <a:pt x="157241" y="287048"/>
                </a:cubicBezTo>
                <a:lnTo>
                  <a:pt x="295431" y="287048"/>
                </a:lnTo>
                <a:lnTo>
                  <a:pt x="472945" y="0"/>
                </a:lnTo>
                <a:lnTo>
                  <a:pt x="650458" y="287048"/>
                </a:lnTo>
                <a:lnTo>
                  <a:pt x="786187" y="287048"/>
                </a:lnTo>
                <a:cubicBezTo>
                  <a:pt x="873029" y="287048"/>
                  <a:pt x="943428" y="357447"/>
                  <a:pt x="943428" y="444289"/>
                </a:cubicBezTo>
                <a:lnTo>
                  <a:pt x="943428" y="1232891"/>
                </a:lnTo>
                <a:cubicBezTo>
                  <a:pt x="943428" y="1319733"/>
                  <a:pt x="873029" y="1390132"/>
                  <a:pt x="786187" y="1390132"/>
                </a:cubicBezTo>
                <a:lnTo>
                  <a:pt x="157241" y="1390132"/>
                </a:lnTo>
                <a:cubicBezTo>
                  <a:pt x="70399" y="1390132"/>
                  <a:pt x="0" y="1319733"/>
                  <a:pt x="0" y="1232891"/>
                </a:cubicBezTo>
                <a:close/>
              </a:path>
            </a:pathLst>
          </a:custGeom>
          <a:gradFill flip="none" rotWithShape="1">
            <a:gsLst>
              <a:gs pos="9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8992863-6BAB-45B9-BDB6-5241717018DC}"/>
              </a:ext>
            </a:extLst>
          </p:cNvPr>
          <p:cNvGrpSpPr/>
          <p:nvPr/>
        </p:nvGrpSpPr>
        <p:grpSpPr>
          <a:xfrm>
            <a:off x="1497450" y="1035401"/>
            <a:ext cx="478972" cy="1826354"/>
            <a:chOff x="3236686" y="232228"/>
            <a:chExt cx="478972" cy="2119085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EB9A6E-1947-4E09-A7CB-76F2D875DA91}"/>
                </a:ext>
              </a:extLst>
            </p:cNvPr>
            <p:cNvSpPr/>
            <p:nvPr/>
          </p:nvSpPr>
          <p:spPr>
            <a:xfrm>
              <a:off x="3396344" y="232228"/>
              <a:ext cx="319314" cy="2119085"/>
            </a:xfrm>
            <a:prstGeom prst="ellips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23EC10CA-69E8-4145-A683-E429D094299A}"/>
                </a:ext>
              </a:extLst>
            </p:cNvPr>
            <p:cNvSpPr/>
            <p:nvPr/>
          </p:nvSpPr>
          <p:spPr>
            <a:xfrm>
              <a:off x="3236686" y="232228"/>
              <a:ext cx="319314" cy="1973943"/>
            </a:xfrm>
            <a:prstGeom prst="rect">
              <a:avLst/>
            </a:prstGeom>
            <a:solidFill>
              <a:srgbClr val="CFCF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010EF1A4-2B1D-4547-8184-35650811613B}"/>
              </a:ext>
            </a:extLst>
          </p:cNvPr>
          <p:cNvSpPr/>
          <p:nvPr/>
        </p:nvSpPr>
        <p:spPr>
          <a:xfrm>
            <a:off x="1638963" y="2929827"/>
            <a:ext cx="319314" cy="1826354"/>
          </a:xfrm>
          <a:prstGeom prst="ellipse">
            <a:avLst/>
          </a:prstGeom>
          <a:solidFill>
            <a:schemeClr val="tx1">
              <a:alpha val="2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C21C694-83CA-479F-9D7A-79E035CA39BD}"/>
              </a:ext>
            </a:extLst>
          </p:cNvPr>
          <p:cNvSpPr/>
          <p:nvPr/>
        </p:nvSpPr>
        <p:spPr>
          <a:xfrm>
            <a:off x="1479305" y="2929827"/>
            <a:ext cx="319314" cy="1701262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41480A7-0D60-433E-95E4-A68247299991}"/>
              </a:ext>
            </a:extLst>
          </p:cNvPr>
          <p:cNvSpPr/>
          <p:nvPr/>
        </p:nvSpPr>
        <p:spPr>
          <a:xfrm>
            <a:off x="1660123" y="4877657"/>
            <a:ext cx="319314" cy="1826354"/>
          </a:xfrm>
          <a:prstGeom prst="ellipse">
            <a:avLst/>
          </a:prstGeom>
          <a:solidFill>
            <a:schemeClr val="tx1">
              <a:alpha val="2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3516542-42AE-4BBC-A6E6-25B2830D593A}"/>
              </a:ext>
            </a:extLst>
          </p:cNvPr>
          <p:cNvSpPr/>
          <p:nvPr/>
        </p:nvSpPr>
        <p:spPr>
          <a:xfrm>
            <a:off x="1500465" y="4877657"/>
            <a:ext cx="319314" cy="1701262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D0818530-5CC5-4A5A-9DAD-CB4F9A661697}"/>
              </a:ext>
            </a:extLst>
          </p:cNvPr>
          <p:cNvGrpSpPr/>
          <p:nvPr/>
        </p:nvGrpSpPr>
        <p:grpSpPr>
          <a:xfrm>
            <a:off x="5959015" y="925511"/>
            <a:ext cx="132312" cy="1349483"/>
            <a:chOff x="8476349" y="232228"/>
            <a:chExt cx="478964" cy="2119085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255D016-46FE-44CE-BB85-A8C330AE114E}"/>
                </a:ext>
              </a:extLst>
            </p:cNvPr>
            <p:cNvSpPr/>
            <p:nvPr/>
          </p:nvSpPr>
          <p:spPr>
            <a:xfrm>
              <a:off x="8476349" y="232228"/>
              <a:ext cx="319313" cy="2119085"/>
            </a:xfrm>
            <a:prstGeom prst="ellipse">
              <a:avLst/>
            </a:prstGeom>
            <a:solidFill>
              <a:schemeClr val="tx1">
                <a:alpha val="26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BCFFE43-5B85-4AC5-8A5E-C18BB7A175A3}"/>
                </a:ext>
              </a:extLst>
            </p:cNvPr>
            <p:cNvSpPr/>
            <p:nvPr/>
          </p:nvSpPr>
          <p:spPr>
            <a:xfrm>
              <a:off x="8636000" y="377370"/>
              <a:ext cx="319313" cy="1973943"/>
            </a:xfrm>
            <a:prstGeom prst="rect">
              <a:avLst/>
            </a:prstGeom>
            <a:solidFill>
              <a:srgbClr val="E6E6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81" name="Title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 txBox="1">
            <a:spLocks/>
          </p:cNvSpPr>
          <p:nvPr/>
        </p:nvSpPr>
        <p:spPr>
          <a:xfrm>
            <a:off x="4064964" y="228999"/>
            <a:ext cx="4052729" cy="79628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Today’s Lesson</a:t>
            </a:r>
            <a:endParaRPr lang="en-US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33EBF7F-F539-4EE2-86F7-9BA4D23F6556}"/>
              </a:ext>
            </a:extLst>
          </p:cNvPr>
          <p:cNvSpPr/>
          <p:nvPr/>
        </p:nvSpPr>
        <p:spPr>
          <a:xfrm>
            <a:off x="5806178" y="5193835"/>
            <a:ext cx="319314" cy="1229347"/>
          </a:xfrm>
          <a:prstGeom prst="ellipse">
            <a:avLst/>
          </a:prstGeom>
          <a:solidFill>
            <a:schemeClr val="tx1">
              <a:alpha val="2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82B1D15-7859-4CF0-B16D-C77391BCD78E}"/>
              </a:ext>
            </a:extLst>
          </p:cNvPr>
          <p:cNvSpPr/>
          <p:nvPr/>
        </p:nvSpPr>
        <p:spPr>
          <a:xfrm>
            <a:off x="5965835" y="5278036"/>
            <a:ext cx="319314" cy="114514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12792" y="4675152"/>
            <a:ext cx="5707606" cy="1911087"/>
          </a:xfrm>
          <a:prstGeom prst="rect">
            <a:avLst/>
          </a:prstGeom>
          <a:gradFill flip="none" rotWithShape="1">
            <a:gsLst>
              <a:gs pos="0">
                <a:srgbClr val="49A61A"/>
              </a:gs>
              <a:gs pos="99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408521" y="4760807"/>
            <a:ext cx="52752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S E N T E N C E</a:t>
            </a:r>
            <a:endParaRPr lang="en-US" sz="54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9868" y="5891527"/>
            <a:ext cx="4661248" cy="4870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(According to structure)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87" name="TextBox 12">
            <a:extLst>
              <a:ext uri="{FF2B5EF4-FFF2-40B4-BE49-F238E27FC236}">
                <a16:creationId xmlns:a16="http://schemas.microsoft.com/office/drawing/2014/main" id="{A9553821-F74C-450A-B7BF-CF147C7723DC}"/>
              </a:ext>
            </a:extLst>
          </p:cNvPr>
          <p:cNvSpPr txBox="1"/>
          <p:nvPr/>
        </p:nvSpPr>
        <p:spPr>
          <a:xfrm>
            <a:off x="1656748" y="3436793"/>
            <a:ext cx="4198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Footlight MT Light" panose="0204060206030A020304" pitchFamily="18" charset="0"/>
              </a:rPr>
              <a:t>(It contains one Principal </a:t>
            </a:r>
            <a:r>
              <a:rPr lang="en-US" dirty="0">
                <a:latin typeface="Footlight MT Light" panose="0204060206030A020304" pitchFamily="18" charset="0"/>
              </a:rPr>
              <a:t>C</a:t>
            </a:r>
            <a:r>
              <a:rPr lang="en-US" dirty="0" smtClean="0">
                <a:latin typeface="Footlight MT Light" panose="0204060206030A020304" pitchFamily="18" charset="0"/>
              </a:rPr>
              <a:t>lause and one or more Sub-ordinate Clause joining with Subordinating Conjunction.) 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88" name="TextBox 12">
            <a:extLst>
              <a:ext uri="{FF2B5EF4-FFF2-40B4-BE49-F238E27FC236}">
                <a16:creationId xmlns:a16="http://schemas.microsoft.com/office/drawing/2014/main" id="{A9553821-F74C-450A-B7BF-CF147C7723DC}"/>
              </a:ext>
            </a:extLst>
          </p:cNvPr>
          <p:cNvSpPr txBox="1"/>
          <p:nvPr/>
        </p:nvSpPr>
        <p:spPr>
          <a:xfrm>
            <a:off x="1706612" y="5710479"/>
            <a:ext cx="4300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latin typeface="Footlight MT Light" panose="0204060206030A020304" pitchFamily="18" charset="0"/>
              </a:rPr>
              <a:t>(It contains more than one Principal Clause joining with Coordinating Conjunction.) </a:t>
            </a:r>
            <a:endParaRPr lang="en-US" dirty="0">
              <a:latin typeface="Footlight MT Light" panose="0204060206030A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1038" y="1309805"/>
            <a:ext cx="747494" cy="707886"/>
            <a:chOff x="378327" y="1296706"/>
            <a:chExt cx="747494" cy="707886"/>
          </a:xfrm>
        </p:grpSpPr>
        <p:sp>
          <p:nvSpPr>
            <p:cNvPr id="71" name="TextBox 38">
              <a:extLst>
                <a:ext uri="{FF2B5EF4-FFF2-40B4-BE49-F238E27FC236}">
                  <a16:creationId xmlns:a16="http://schemas.microsoft.com/office/drawing/2014/main" id="{D42F3DC5-46DE-4E16-B065-B372232A3C29}"/>
                </a:ext>
              </a:extLst>
            </p:cNvPr>
            <p:cNvSpPr txBox="1"/>
            <p:nvPr/>
          </p:nvSpPr>
          <p:spPr>
            <a:xfrm>
              <a:off x="378327" y="1296706"/>
              <a:ext cx="747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smtClean="0">
                  <a:ln>
                    <a:solidFill>
                      <a:srgbClr val="093C71"/>
                    </a:solidFill>
                  </a:ln>
                  <a:solidFill>
                    <a:srgbClr val="99CC00"/>
                  </a:solidFill>
                  <a:latin typeface="Rosewood Std Regular" panose="04090804040204020202" pitchFamily="82" charset="0"/>
                  <a:hlinkClick r:id="rId4" action="ppaction://hlinksldjump"/>
                </a:rPr>
                <a:t>01</a:t>
              </a:r>
              <a:endParaRPr lang="en-US" sz="4000" dirty="0">
                <a:ln>
                  <a:solidFill>
                    <a:srgbClr val="093C71"/>
                  </a:solidFill>
                </a:ln>
                <a:solidFill>
                  <a:srgbClr val="99CC00"/>
                </a:solidFill>
                <a:latin typeface="Rosewood Std Regular" panose="04090804040204020202" pitchFamily="8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37322" y="1307733"/>
              <a:ext cx="647397" cy="665811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86644" y="3436793"/>
            <a:ext cx="747494" cy="707886"/>
            <a:chOff x="340614" y="3396266"/>
            <a:chExt cx="747494" cy="707886"/>
          </a:xfrm>
        </p:grpSpPr>
        <p:sp>
          <p:nvSpPr>
            <p:cNvPr id="85" name="TextBox 38">
              <a:extLst>
                <a:ext uri="{FF2B5EF4-FFF2-40B4-BE49-F238E27FC236}">
                  <a16:creationId xmlns:a16="http://schemas.microsoft.com/office/drawing/2014/main" id="{D42F3DC5-46DE-4E16-B065-B372232A3C29}"/>
                </a:ext>
              </a:extLst>
            </p:cNvPr>
            <p:cNvSpPr txBox="1"/>
            <p:nvPr/>
          </p:nvSpPr>
          <p:spPr>
            <a:xfrm>
              <a:off x="340614" y="3396266"/>
              <a:ext cx="7474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smtClean="0">
                  <a:ln>
                    <a:solidFill>
                      <a:srgbClr val="093C71"/>
                    </a:solidFill>
                  </a:ln>
                  <a:solidFill>
                    <a:srgbClr val="99CC00"/>
                  </a:solidFill>
                  <a:latin typeface="Rosewood Std Regular" panose="04090804040204020202" pitchFamily="82" charset="0"/>
                  <a:hlinkClick r:id="rId5" action="ppaction://hlinksldjump"/>
                </a:rPr>
                <a:t>02</a:t>
              </a:r>
              <a:endParaRPr lang="en-US" sz="4000" dirty="0">
                <a:ln>
                  <a:solidFill>
                    <a:srgbClr val="093C71"/>
                  </a:solidFill>
                </a:ln>
                <a:solidFill>
                  <a:srgbClr val="99CC00"/>
                </a:solidFill>
                <a:latin typeface="Rosewood Std Regular" panose="04090804040204020202" pitchFamily="82" charset="0"/>
              </a:endParaRPr>
            </a:p>
          </p:txBody>
        </p:sp>
        <p:sp>
          <p:nvSpPr>
            <p:cNvPr id="90" name="Oval 89"/>
            <p:cNvSpPr/>
            <p:nvPr/>
          </p:nvSpPr>
          <p:spPr>
            <a:xfrm>
              <a:off x="408892" y="3420807"/>
              <a:ext cx="643702" cy="64994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49349" y="5583567"/>
            <a:ext cx="789395" cy="707886"/>
            <a:chOff x="316552" y="5570060"/>
            <a:chExt cx="789395" cy="707886"/>
          </a:xfrm>
        </p:grpSpPr>
        <p:sp>
          <p:nvSpPr>
            <p:cNvPr id="86" name="TextBox 38">
              <a:extLst>
                <a:ext uri="{FF2B5EF4-FFF2-40B4-BE49-F238E27FC236}">
                  <a16:creationId xmlns:a16="http://schemas.microsoft.com/office/drawing/2014/main" id="{D42F3DC5-46DE-4E16-B065-B372232A3C29}"/>
                </a:ext>
              </a:extLst>
            </p:cNvPr>
            <p:cNvSpPr txBox="1"/>
            <p:nvPr/>
          </p:nvSpPr>
          <p:spPr>
            <a:xfrm>
              <a:off x="316552" y="5570060"/>
              <a:ext cx="7893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000" dirty="0" smtClean="0">
                  <a:ln>
                    <a:solidFill>
                      <a:srgbClr val="093C71"/>
                    </a:solidFill>
                  </a:ln>
                  <a:solidFill>
                    <a:srgbClr val="99CC00"/>
                  </a:solidFill>
                  <a:latin typeface="Rosewood Std Regular" panose="04090804040204020202" pitchFamily="82" charset="0"/>
                  <a:hlinkClick r:id="rId6" action="ppaction://hlinksldjump"/>
                </a:rPr>
                <a:t>03</a:t>
              </a:r>
              <a:endParaRPr lang="en-US" sz="4000" dirty="0">
                <a:ln>
                  <a:solidFill>
                    <a:srgbClr val="093C71"/>
                  </a:solidFill>
                </a:ln>
                <a:solidFill>
                  <a:srgbClr val="99CC00"/>
                </a:solidFill>
                <a:latin typeface="Rosewood Std Regular" panose="04090804040204020202" pitchFamily="82" charset="0"/>
              </a:endParaRPr>
            </a:p>
          </p:txBody>
        </p:sp>
        <p:sp>
          <p:nvSpPr>
            <p:cNvPr id="91" name="Oval 90"/>
            <p:cNvSpPr/>
            <p:nvPr/>
          </p:nvSpPr>
          <p:spPr>
            <a:xfrm>
              <a:off x="378328" y="5581410"/>
              <a:ext cx="676954" cy="647112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12E55062-1092-467E-81FC-775E42EB067C}"/>
              </a:ext>
            </a:extLst>
          </p:cNvPr>
          <p:cNvSpPr/>
          <p:nvPr/>
        </p:nvSpPr>
        <p:spPr>
          <a:xfrm>
            <a:off x="5818875" y="2997542"/>
            <a:ext cx="319314" cy="1403893"/>
          </a:xfrm>
          <a:prstGeom prst="ellipse">
            <a:avLst/>
          </a:prstGeom>
          <a:solidFill>
            <a:schemeClr val="tx1">
              <a:alpha val="26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0D1AE50-7B30-453D-9684-4F79B9AAF2A2}"/>
              </a:ext>
            </a:extLst>
          </p:cNvPr>
          <p:cNvSpPr/>
          <p:nvPr/>
        </p:nvSpPr>
        <p:spPr>
          <a:xfrm>
            <a:off x="5978532" y="3093699"/>
            <a:ext cx="319314" cy="130773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0" grpId="0"/>
      <p:bldP spid="76" grpId="0"/>
      <p:bldP spid="73" grpId="0"/>
      <p:bldP spid="7" grpId="0" build="p" bldLvl="5"/>
      <p:bldP spid="8" grpId="0" build="p" bldLvl="5"/>
      <p:bldP spid="87" grpId="0"/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ownload Man Photos HQ PNG Image | FreePNGIm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246" y="780983"/>
            <a:ext cx="4524846" cy="623813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564417" y="868036"/>
            <a:ext cx="1652462" cy="899905"/>
            <a:chOff x="69329" y="3410351"/>
            <a:chExt cx="1128654" cy="614647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B6B2F28-C702-4430-89DC-EBD49659AA65}"/>
              </a:ext>
            </a:extLst>
          </p:cNvPr>
          <p:cNvGrpSpPr/>
          <p:nvPr/>
        </p:nvGrpSpPr>
        <p:grpSpPr>
          <a:xfrm>
            <a:off x="3396705" y="5059168"/>
            <a:ext cx="5297715" cy="1872343"/>
            <a:chOff x="3447142" y="1248229"/>
            <a:chExt cx="5297715" cy="1872343"/>
          </a:xfrm>
        </p:grpSpPr>
        <p:sp>
          <p:nvSpPr>
            <p:cNvPr id="66" name="Freeform: Shape 21">
              <a:extLst>
                <a:ext uri="{FF2B5EF4-FFF2-40B4-BE49-F238E27FC236}">
                  <a16:creationId xmlns:a16="http://schemas.microsoft.com/office/drawing/2014/main" id="{75471506-3714-4B3D-8754-F6D854BF2B2B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DFF88E6-0AD2-4CA9-BA4C-809055408130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F8F237E-DAED-4EF3-BDC8-C729775B3010}"/>
                </a:ext>
              </a:extLst>
            </p:cNvPr>
            <p:cNvSpPr/>
            <p:nvPr/>
          </p:nvSpPr>
          <p:spPr>
            <a:xfrm>
              <a:off x="4122693" y="1547978"/>
              <a:ext cx="747485" cy="747485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EDCC401E-E9FC-4F0B-822E-17ED8DC0A2CF}"/>
                </a:ext>
              </a:extLst>
            </p:cNvPr>
            <p:cNvSpPr txBox="1"/>
            <p:nvPr/>
          </p:nvSpPr>
          <p:spPr>
            <a:xfrm>
              <a:off x="4122693" y="1660110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03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63BB9E6-5F88-42FA-87F7-2892E43D010E}"/>
                </a:ext>
              </a:extLst>
            </p:cNvPr>
            <p:cNvSpPr txBox="1"/>
            <p:nvPr/>
          </p:nvSpPr>
          <p:spPr>
            <a:xfrm>
              <a:off x="4920225" y="1686058"/>
              <a:ext cx="3585099" cy="511125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200" smtClean="0">
                  <a:solidFill>
                    <a:srgbClr val="093C71"/>
                  </a:solidFill>
                  <a:latin typeface="Footlight MT Light" panose="0204060206030A020304" pitchFamily="18" charset="0"/>
                </a:rPr>
                <a:t> </a:t>
              </a:r>
              <a:r>
                <a:rPr lang="en-US" sz="1200" dirty="0" smtClean="0">
                  <a:solidFill>
                    <a:srgbClr val="093C71"/>
                  </a:solidFill>
                  <a:latin typeface="Footlight MT Light" panose="0204060206030A020304" pitchFamily="18" charset="0"/>
                </a:rPr>
                <a:t>make sentences according to structure.</a:t>
              </a:r>
              <a:endParaRPr lang="en-US" sz="1200" dirty="0">
                <a:solidFill>
                  <a:srgbClr val="093C71"/>
                </a:solidFill>
                <a:latin typeface="Footlight MT Light" panose="0204060206030A020304" pitchFamily="18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7289489-C1C6-473A-8D08-62CDB13BCBA5}"/>
              </a:ext>
            </a:extLst>
          </p:cNvPr>
          <p:cNvGrpSpPr/>
          <p:nvPr/>
        </p:nvGrpSpPr>
        <p:grpSpPr>
          <a:xfrm>
            <a:off x="622239" y="3796426"/>
            <a:ext cx="5297715" cy="1872343"/>
            <a:chOff x="3447142" y="1248229"/>
            <a:chExt cx="5297715" cy="1872343"/>
          </a:xfrm>
        </p:grpSpPr>
        <p:sp>
          <p:nvSpPr>
            <p:cNvPr id="78" name="Freeform: Shape 7">
              <a:extLst>
                <a:ext uri="{FF2B5EF4-FFF2-40B4-BE49-F238E27FC236}">
                  <a16:creationId xmlns:a16="http://schemas.microsoft.com/office/drawing/2014/main" id="{4FFEBD75-CB09-4FFB-AE4F-9C354554489F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7449C522-E095-44D3-B485-A26748BB7D48}"/>
                </a:ext>
              </a:extLst>
            </p:cNvPr>
            <p:cNvSpPr/>
            <p:nvPr/>
          </p:nvSpPr>
          <p:spPr>
            <a:xfrm>
              <a:off x="3447142" y="1248229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E177CB52-CA0F-43AB-AEB2-5719F38D00C3}"/>
                </a:ext>
              </a:extLst>
            </p:cNvPr>
            <p:cNvSpPr/>
            <p:nvPr/>
          </p:nvSpPr>
          <p:spPr>
            <a:xfrm>
              <a:off x="4188953" y="1494970"/>
              <a:ext cx="747485" cy="747485"/>
            </a:xfrm>
            <a:prstGeom prst="ellipse">
              <a:avLst/>
            </a:prstGeom>
            <a:solidFill>
              <a:srgbClr val="3399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8A9A131-42AC-4F4E-8613-1EB89E15AD38}"/>
                </a:ext>
              </a:extLst>
            </p:cNvPr>
            <p:cNvSpPr txBox="1"/>
            <p:nvPr/>
          </p:nvSpPr>
          <p:spPr>
            <a:xfrm>
              <a:off x="4175701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FA5A04EA-11D4-4185-844F-4BCA38D029C2}"/>
                </a:ext>
              </a:extLst>
            </p:cNvPr>
            <p:cNvSpPr txBox="1"/>
            <p:nvPr/>
          </p:nvSpPr>
          <p:spPr>
            <a:xfrm>
              <a:off x="5016675" y="1562064"/>
              <a:ext cx="3410860" cy="649157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200" dirty="0" smtClean="0">
                  <a:solidFill>
                    <a:srgbClr val="093C71"/>
                  </a:solidFill>
                  <a:latin typeface="Footlight MT Light" panose="0204060206030A020304" pitchFamily="18" charset="0"/>
                </a:rPr>
                <a:t> </a:t>
              </a:r>
              <a:r>
                <a:rPr lang="en-US" sz="1200" dirty="0" smtClean="0">
                  <a:solidFill>
                    <a:srgbClr val="093C71"/>
                  </a:solidFill>
                  <a:latin typeface="Footlight MT Light" panose="0204060206030A020304" pitchFamily="18" charset="0"/>
                </a:rPr>
                <a:t>classify the sentences according to structure.</a:t>
              </a:r>
              <a:endParaRPr lang="en-US" sz="1200" dirty="0">
                <a:solidFill>
                  <a:srgbClr val="339966"/>
                </a:solidFill>
                <a:latin typeface="Footlight MT Light" panose="0204060206030A020304" pitchFamily="18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A6E9735-2FB0-4421-8EF2-B18BCBF31D8C}"/>
              </a:ext>
            </a:extLst>
          </p:cNvPr>
          <p:cNvGrpSpPr/>
          <p:nvPr/>
        </p:nvGrpSpPr>
        <p:grpSpPr>
          <a:xfrm>
            <a:off x="6251981" y="3795235"/>
            <a:ext cx="5297715" cy="1884416"/>
            <a:chOff x="3539907" y="1236156"/>
            <a:chExt cx="5297715" cy="1884416"/>
          </a:xfrm>
        </p:grpSpPr>
        <p:sp>
          <p:nvSpPr>
            <p:cNvPr id="85" name="Freeform: Shape 28">
              <a:extLst>
                <a:ext uri="{FF2B5EF4-FFF2-40B4-BE49-F238E27FC236}">
                  <a16:creationId xmlns:a16="http://schemas.microsoft.com/office/drawing/2014/main" id="{FBB9CE03-3B61-4110-956A-D3E520506BEE}"/>
                </a:ext>
              </a:extLst>
            </p:cNvPr>
            <p:cNvSpPr/>
            <p:nvPr/>
          </p:nvSpPr>
          <p:spPr>
            <a:xfrm>
              <a:off x="3904342" y="2336800"/>
              <a:ext cx="4122057" cy="783772"/>
            </a:xfrm>
            <a:custGeom>
              <a:avLst/>
              <a:gdLst>
                <a:gd name="connsiteX0" fmla="*/ 0 w 4746172"/>
                <a:gd name="connsiteY0" fmla="*/ 0 h 2373087"/>
                <a:gd name="connsiteX1" fmla="*/ 4746172 w 4746172"/>
                <a:gd name="connsiteY1" fmla="*/ 0 h 2373087"/>
                <a:gd name="connsiteX2" fmla="*/ 4746172 w 4746172"/>
                <a:gd name="connsiteY2" fmla="*/ 1 h 2373087"/>
                <a:gd name="connsiteX3" fmla="*/ 2373086 w 4746172"/>
                <a:gd name="connsiteY3" fmla="*/ 2373087 h 2373087"/>
                <a:gd name="connsiteX4" fmla="*/ 0 w 4746172"/>
                <a:gd name="connsiteY4" fmla="*/ 1 h 2373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46172" h="2373087">
                  <a:moveTo>
                    <a:pt x="0" y="0"/>
                  </a:moveTo>
                  <a:lnTo>
                    <a:pt x="4746172" y="0"/>
                  </a:lnTo>
                  <a:lnTo>
                    <a:pt x="4746172" y="1"/>
                  </a:lnTo>
                  <a:cubicBezTo>
                    <a:pt x="4746172" y="1310620"/>
                    <a:pt x="3683705" y="2373087"/>
                    <a:pt x="2373086" y="2373087"/>
                  </a:cubicBezTo>
                  <a:cubicBezTo>
                    <a:pt x="1062467" y="2373087"/>
                    <a:pt x="0" y="1310620"/>
                    <a:pt x="0" y="1"/>
                  </a:cubicBezTo>
                  <a:close/>
                </a:path>
              </a:pathLst>
            </a:custGeom>
            <a:gradFill flip="none" rotWithShape="1">
              <a:gsLst>
                <a:gs pos="13000">
                  <a:schemeClr val="tx1">
                    <a:alpha val="60000"/>
                  </a:schemeClr>
                </a:gs>
                <a:gs pos="100000">
                  <a:srgbClr val="D7D8DC">
                    <a:alpha val="0"/>
                  </a:srgbClr>
                </a:gs>
              </a:gsLst>
              <a:lin ang="5400000" scaled="1"/>
              <a:tileRect/>
            </a:gra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085F8605-76BC-4FF5-A6E5-002C7B502EEC}"/>
                </a:ext>
              </a:extLst>
            </p:cNvPr>
            <p:cNvSpPr/>
            <p:nvPr/>
          </p:nvSpPr>
          <p:spPr>
            <a:xfrm>
              <a:off x="3539907" y="1236156"/>
              <a:ext cx="5297715" cy="1262742"/>
            </a:xfrm>
            <a:prstGeom prst="rect">
              <a:avLst/>
            </a:prstGeom>
            <a:gradFill flip="none" rotWithShape="1">
              <a:gsLst>
                <a:gs pos="10000">
                  <a:srgbClr val="D7D8DC"/>
                </a:gs>
                <a:gs pos="35000">
                  <a:srgbClr val="F3F3F3"/>
                </a:gs>
                <a:gs pos="64000">
                  <a:srgbClr val="F3F3F3"/>
                </a:gs>
                <a:gs pos="96000">
                  <a:srgbClr val="D7D8DC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04C4D275-D059-49B3-A6BA-673A5DA385E1}"/>
                </a:ext>
              </a:extLst>
            </p:cNvPr>
            <p:cNvSpPr/>
            <p:nvPr/>
          </p:nvSpPr>
          <p:spPr>
            <a:xfrm>
              <a:off x="4029929" y="1494970"/>
              <a:ext cx="747485" cy="747485"/>
            </a:xfrm>
            <a:prstGeom prst="ellipse">
              <a:avLst/>
            </a:prstGeom>
            <a:solidFill>
              <a:srgbClr val="FF0066"/>
            </a:solidFill>
            <a:ln>
              <a:noFill/>
            </a:ln>
            <a:effectLst>
              <a:innerShdw blurRad="266700" dist="762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1C3C0131-F55A-4360-B167-A10998DFC780}"/>
                </a:ext>
              </a:extLst>
            </p:cNvPr>
            <p:cNvSpPr txBox="1"/>
            <p:nvPr/>
          </p:nvSpPr>
          <p:spPr>
            <a:xfrm>
              <a:off x="4029929" y="1607102"/>
              <a:ext cx="74748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</a:rPr>
                <a:t>02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3FCA17F-4597-42A5-BAA2-5A03C0E91876}"/>
                </a:ext>
              </a:extLst>
            </p:cNvPr>
            <p:cNvSpPr txBox="1"/>
            <p:nvPr/>
          </p:nvSpPr>
          <p:spPr>
            <a:xfrm>
              <a:off x="4825800" y="1560207"/>
              <a:ext cx="3898752" cy="626094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sz="1100" dirty="0" smtClean="0">
                  <a:solidFill>
                    <a:srgbClr val="093C71"/>
                  </a:solidFill>
                  <a:latin typeface="Footlight MT Light" panose="0204060206030A020304" pitchFamily="18" charset="0"/>
                </a:rPr>
                <a:t> </a:t>
              </a:r>
              <a:r>
                <a:rPr lang="en-US" sz="1100" dirty="0" smtClean="0">
                  <a:solidFill>
                    <a:srgbClr val="093C71"/>
                  </a:solidFill>
                  <a:latin typeface="Footlight MT Light" panose="0204060206030A020304" pitchFamily="18" charset="0"/>
                </a:rPr>
                <a:t>identify the sentences of Simple, Complex and Compound</a:t>
              </a:r>
              <a:r>
                <a:rPr lang="en-US" sz="1100" dirty="0" smtClean="0">
                  <a:solidFill>
                    <a:srgbClr val="FF0066"/>
                  </a:solidFill>
                  <a:latin typeface="Footlight MT Light" panose="0204060206030A020304" pitchFamily="18" charset="0"/>
                </a:rPr>
                <a:t>.</a:t>
              </a:r>
              <a:endParaRPr lang="en-US" sz="1100" dirty="0">
                <a:solidFill>
                  <a:srgbClr val="FF0066"/>
                </a:solidFill>
                <a:latin typeface="Footlight MT Light" panose="0204060206030A020304" pitchFamily="18" charset="0"/>
              </a:endParaRPr>
            </a:p>
          </p:txBody>
        </p:sp>
      </p:grp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62CA6EE-CAE0-4A13-8A61-8D1BCDFEE846}"/>
              </a:ext>
            </a:extLst>
          </p:cNvPr>
          <p:cNvCxnSpPr/>
          <p:nvPr/>
        </p:nvCxnSpPr>
        <p:spPr>
          <a:xfrm>
            <a:off x="5025429" y="2758947"/>
            <a:ext cx="220371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78994" y="2389615"/>
            <a:ext cx="7726018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By the end of the lesson the students will have been able to __________</a:t>
            </a:r>
            <a:endParaRPr lang="en-US" dirty="0">
              <a:latin typeface="Footlight MT Light" panose="0204060206030A0203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396705" y="346304"/>
            <a:ext cx="5297715" cy="1713248"/>
            <a:chOff x="3396705" y="221609"/>
            <a:chExt cx="5048511" cy="1713248"/>
          </a:xfrm>
        </p:grpSpPr>
        <p:sp>
          <p:nvSpPr>
            <p:cNvPr id="10" name="Flowchart: Process 9"/>
            <p:cNvSpPr/>
            <p:nvPr/>
          </p:nvSpPr>
          <p:spPr>
            <a:xfrm>
              <a:off x="3602181" y="1620980"/>
              <a:ext cx="4815325" cy="161477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orizontal Scroll 7"/>
            <p:cNvSpPr/>
            <p:nvPr/>
          </p:nvSpPr>
          <p:spPr>
            <a:xfrm>
              <a:off x="3396705" y="246476"/>
              <a:ext cx="5048511" cy="1605256"/>
            </a:xfrm>
            <a:prstGeom prst="horizontalScroll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002">
              <a:schemeClr val="lt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lowchart: Process 93"/>
            <p:cNvSpPr/>
            <p:nvPr/>
          </p:nvSpPr>
          <p:spPr>
            <a:xfrm>
              <a:off x="3602176" y="1773380"/>
              <a:ext cx="4815325" cy="161477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Flowchart: Process 94"/>
            <p:cNvSpPr/>
            <p:nvPr/>
          </p:nvSpPr>
          <p:spPr>
            <a:xfrm>
              <a:off x="3602181" y="221609"/>
              <a:ext cx="4637564" cy="92421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Flowchart: Process 95"/>
            <p:cNvSpPr/>
            <p:nvPr/>
          </p:nvSpPr>
          <p:spPr>
            <a:xfrm>
              <a:off x="3602176" y="332444"/>
              <a:ext cx="4637564" cy="92421"/>
            </a:xfrm>
            <a:prstGeom prst="flowChartProcess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7" name="Rectangle 96"/>
          <p:cNvSpPr/>
          <p:nvPr/>
        </p:nvSpPr>
        <p:spPr>
          <a:xfrm>
            <a:off x="3517073" y="697484"/>
            <a:ext cx="520854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spc="5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Footlight MT Light" panose="0204060206030A020304" pitchFamily="18" charset="0"/>
              </a:rPr>
              <a:t>Learning Outcomes</a:t>
            </a:r>
            <a:endParaRPr lang="en-US" sz="4800" b="1" cap="none" spc="5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Footlight MT Light" panose="0204060206030A020304" pitchFamily="18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731119" y="2791222"/>
            <a:ext cx="724401" cy="2618172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6778" y="342901"/>
            <a:ext cx="361241" cy="446281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263" y="1225444"/>
            <a:ext cx="3223712" cy="360362"/>
          </a:xfrm>
        </p:spPr>
        <p:txBody>
          <a:bodyPr/>
          <a:lstStyle/>
          <a:p>
            <a:r>
              <a:rPr lang="en-US" noProof="1" smtClean="0">
                <a:latin typeface="Footlight MT Light" panose="0204060206030A020304" pitchFamily="18" charset="0"/>
              </a:rPr>
              <a:t>Simple Sentence-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বৈশিষ্ট্যঃ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4927056" y="342901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5537334" y="342901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6147612" y="342901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6757890" y="342901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7368167" y="342901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87851" y="1080657"/>
            <a:ext cx="168578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Sentence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9487" y="1674624"/>
            <a:ext cx="9729386" cy="360362"/>
          </a:xfrm>
        </p:spPr>
        <p:txBody>
          <a:bodyPr/>
          <a:lstStyle/>
          <a:p>
            <a:r>
              <a:rPr lang="en-US" noProof="1" smtClean="0">
                <a:latin typeface="Footlight MT Light" panose="0204060206030A020304" pitchFamily="18" charset="0"/>
              </a:rPr>
              <a:t>i. Simple Sentence-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এ একটি মাত্র </a:t>
            </a:r>
            <a:r>
              <a:rPr lang="en-US" noProof="1" smtClean="0">
                <a:latin typeface="Footlight MT Light" panose="0204060206030A020304" pitchFamily="18" charset="0"/>
                <a:cs typeface="NikoshBAN" panose="02000000000000000000" pitchFamily="2" charset="0"/>
              </a:rPr>
              <a:t>Clause 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 অর্থাৎ একটি </a:t>
            </a:r>
            <a:r>
              <a:rPr lang="en-US" noProof="1" smtClean="0">
                <a:latin typeface="Footlight MT Light" panose="0204060206030A020304" pitchFamily="18" charset="0"/>
                <a:cs typeface="NikoshBAN" panose="02000000000000000000" pitchFamily="2" charset="0"/>
              </a:rPr>
              <a:t>Subject এবং 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noProof="1" smtClean="0">
                <a:latin typeface="Footlight MT Light" panose="0204060206030A020304" pitchFamily="18" charset="0"/>
                <a:cs typeface="NikoshBAN" panose="02000000000000000000" pitchFamily="2" charset="0"/>
              </a:rPr>
              <a:t>Finite Verb 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 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17183" y="2096246"/>
            <a:ext cx="4568700" cy="360362"/>
          </a:xfrm>
        </p:spPr>
        <p:txBody>
          <a:bodyPr/>
          <a:lstStyle/>
          <a:p>
            <a:r>
              <a:rPr lang="en-US" noProof="1" smtClean="0">
                <a:latin typeface="Footlight MT Light" panose="0204060206030A020304" pitchFamily="18" charset="0"/>
              </a:rPr>
              <a:t>I                   saw             a beautiful girl.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83654" y="2485966"/>
            <a:ext cx="1232453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Subject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934817" y="2082994"/>
            <a:ext cx="1232453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934816" y="2475238"/>
            <a:ext cx="1232453" cy="3710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204335" y="2483459"/>
            <a:ext cx="1658237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876799" y="2504551"/>
            <a:ext cx="1934818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12545" y="2515341"/>
            <a:ext cx="1662111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Finite Verb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251034" y="2496711"/>
            <a:ext cx="1232453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Object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207766" y="2092630"/>
            <a:ext cx="1658237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902328" y="2100470"/>
            <a:ext cx="1894343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29731" y="3117127"/>
            <a:ext cx="11771732" cy="360362"/>
          </a:xfrm>
        </p:spPr>
        <p:txBody>
          <a:bodyPr/>
          <a:lstStyle/>
          <a:p>
            <a:r>
              <a:rPr lang="en-US" noProof="1" smtClean="0">
                <a:solidFill>
                  <a:schemeClr val="tx1"/>
                </a:solidFill>
                <a:latin typeface="Footlight MT Light" panose="0204060206030A020304" pitchFamily="18" charset="0"/>
              </a:rPr>
              <a:t>ii. Simple Sentence-</a:t>
            </a:r>
            <a:r>
              <a:rPr lang="en-US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মাত্র </a:t>
            </a:r>
            <a:r>
              <a:rPr lang="en-US" noProof="1" smtClean="0">
                <a:latin typeface="Footlight MT Light" panose="0204060206030A020304" pitchFamily="18" charset="0"/>
                <a:cs typeface="NikoshBAN" panose="02000000000000000000" pitchFamily="2" charset="0"/>
              </a:rPr>
              <a:t>Clause-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এর সাথে এক বা একাধিক </a:t>
            </a:r>
            <a:r>
              <a:rPr lang="en-US" noProof="1" smtClean="0">
                <a:latin typeface="Footlight MT Light" panose="0204060206030A020304" pitchFamily="18" charset="0"/>
                <a:cs typeface="NikoshBAN" panose="02000000000000000000" pitchFamily="2" charset="0"/>
              </a:rPr>
              <a:t>Phrase, Non-finite Verb, Extension 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 </a:t>
            </a:r>
            <a:r>
              <a:rPr lang="en-US" noProof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থাকতে </a:t>
            </a:r>
            <a:r>
              <a:rPr lang="en-US" noProof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পারে। </a:t>
            </a:r>
            <a:endParaRPr lang="en-US" noProof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968359" y="3648529"/>
            <a:ext cx="6239259" cy="360362"/>
          </a:xfrm>
        </p:spPr>
        <p:txBody>
          <a:bodyPr/>
          <a:lstStyle/>
          <a:p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I saw a beautiful girl         </a:t>
            </a:r>
            <a:r>
              <a:rPr lang="en-US" noProof="1" smtClean="0">
                <a:latin typeface="Footlight MT Light" panose="0204060206030A020304" pitchFamily="18" charset="0"/>
              </a:rPr>
              <a:t>swimming         in the pond.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1934817" y="3627224"/>
            <a:ext cx="2487503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1921564" y="4030196"/>
            <a:ext cx="2517914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6542277" y="4067995"/>
            <a:ext cx="1658237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ounded Rectangle 37"/>
          <p:cNvSpPr/>
          <p:nvPr/>
        </p:nvSpPr>
        <p:spPr>
          <a:xfrm>
            <a:off x="4444390" y="4036071"/>
            <a:ext cx="2064463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544600" y="4040956"/>
            <a:ext cx="1922461" cy="360362"/>
          </a:xfrm>
        </p:spPr>
        <p:txBody>
          <a:bodyPr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Non-finite Verb</a:t>
            </a:r>
            <a:endParaRPr lang="en-US" noProof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549381" y="3674123"/>
            <a:ext cx="1658237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ounded Rectangle 42"/>
          <p:cNvSpPr/>
          <p:nvPr/>
        </p:nvSpPr>
        <p:spPr>
          <a:xfrm>
            <a:off x="6819744" y="2246300"/>
            <a:ext cx="2191734" cy="496896"/>
          </a:xfrm>
          <a:prstGeom prst="round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71949" y="2348005"/>
            <a:ext cx="2051593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Principal Clause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445528" y="3647100"/>
            <a:ext cx="2093520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63558" y="4031305"/>
            <a:ext cx="2097973" cy="360362"/>
          </a:xfrm>
        </p:spPr>
        <p:txBody>
          <a:bodyPr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Principal Clause</a:t>
            </a:r>
            <a:endParaRPr lang="en-US" noProof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91712" y="4057354"/>
            <a:ext cx="1152289" cy="360362"/>
          </a:xfrm>
        </p:spPr>
        <p:txBody>
          <a:bodyPr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Phrase</a:t>
            </a:r>
            <a:endParaRPr lang="en-US" noProof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9486" y="4758106"/>
            <a:ext cx="11922513" cy="745234"/>
          </a:xfrm>
        </p:spPr>
        <p:txBody>
          <a:bodyPr/>
          <a:lstStyle/>
          <a:p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iii. Simple Sentence-</a:t>
            </a:r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  <a:cs typeface="NikoshBAN" panose="02000000000000000000" pitchFamily="2" charset="0"/>
              </a:rPr>
              <a:t>এ  and, but or </a:t>
            </a:r>
            <a:r>
              <a:rPr lang="en-US" noProof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প্রভুতি </a:t>
            </a:r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  <a:cs typeface="NikoshBAN" panose="02000000000000000000" pitchFamily="2" charset="0"/>
              </a:rPr>
              <a:t>Conjunction </a:t>
            </a:r>
            <a:r>
              <a:rPr lang="en-US" noProof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 একাধিক </a:t>
            </a:r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  <a:cs typeface="NikoshBAN" panose="02000000000000000000" pitchFamily="2" charset="0"/>
              </a:rPr>
              <a:t>Noun/Pronoun যুক্ত </a:t>
            </a:r>
            <a:r>
              <a:rPr lang="en-US" noProof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 একটি </a:t>
            </a:r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  <a:cs typeface="NikoshBAN" panose="02000000000000000000" pitchFamily="2" charset="0"/>
              </a:rPr>
              <a:t>Subject/Object   </a:t>
            </a:r>
          </a:p>
          <a:p>
            <a:r>
              <a:rPr lang="en-US" noProof="1">
                <a:solidFill>
                  <a:schemeClr val="bg1"/>
                </a:solidFill>
                <a:latin typeface="Footlight MT Light" panose="0204060206030A020304" pitchFamily="18" charset="0"/>
                <a:cs typeface="NikoshBAN" panose="02000000000000000000" pitchFamily="2" charset="0"/>
              </a:rPr>
              <a:t> </a:t>
            </a:r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</a:t>
            </a:r>
            <a:r>
              <a:rPr lang="en-US" noProof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 হতে</a:t>
            </a:r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  <a:cs typeface="NikoshBAN" panose="02000000000000000000" pitchFamily="2" charset="0"/>
              </a:rPr>
              <a:t> পারে। </a:t>
            </a:r>
            <a:endParaRPr lang="en-US" noProof="1">
              <a:solidFill>
                <a:schemeClr val="bg1"/>
              </a:solidFill>
              <a:latin typeface="Footlight MT Light" panose="0204060206030A020304" pitchFamily="18" charset="0"/>
              <a:cs typeface="NikoshBAN" panose="02000000000000000000" pitchFamily="2" charset="0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07026" y="5477745"/>
            <a:ext cx="5890260" cy="360362"/>
          </a:xfrm>
        </p:spPr>
        <p:txBody>
          <a:bodyPr/>
          <a:lstStyle/>
          <a:p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The girl         can take         a pizza or a sanduwich.</a:t>
            </a:r>
            <a:endParaRPr lang="en-US" noProof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52789" y="5465379"/>
            <a:ext cx="1349855" cy="36036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239535" y="5868351"/>
            <a:ext cx="1363109" cy="36036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40978" y="5891627"/>
            <a:ext cx="2803092" cy="36036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3632839" y="5878375"/>
            <a:ext cx="1575791" cy="36036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5250589" y="5499026"/>
            <a:ext cx="2793481" cy="36036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3650323" y="5485255"/>
            <a:ext cx="1558307" cy="36036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54786" y="5871557"/>
            <a:ext cx="1232453" cy="360362"/>
          </a:xfrm>
        </p:spPr>
        <p:txBody>
          <a:bodyPr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Subject</a:t>
            </a:r>
            <a:endParaRPr lang="en-US" noProof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95830" y="5904509"/>
            <a:ext cx="1555204" cy="360362"/>
          </a:xfrm>
        </p:spPr>
        <p:txBody>
          <a:bodyPr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Finite Verb</a:t>
            </a:r>
            <a:endParaRPr lang="en-US" noProof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88921" y="5904509"/>
            <a:ext cx="1232453" cy="360362"/>
          </a:xfrm>
        </p:spPr>
        <p:txBody>
          <a:bodyPr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Object</a:t>
            </a:r>
            <a:endParaRPr lang="en-US" noProof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File:Interactive ico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420" y="5375696"/>
            <a:ext cx="894630" cy="13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1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6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000"/>
                            </p:stCondLst>
                            <p:childTnLst>
                              <p:par>
                                <p:cTn id="1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/>
      <p:bldP spid="15" grpId="0"/>
      <p:bldP spid="16" grpId="0"/>
      <p:bldP spid="17" grpId="0"/>
      <p:bldP spid="18" grpId="0"/>
      <p:bldP spid="11" grpId="0"/>
      <p:bldP spid="20" grpId="0" build="p"/>
      <p:bldP spid="21" grpId="0" build="p"/>
      <p:bldP spid="22" grpId="0" build="p"/>
      <p:bldP spid="12" grpId="0" animBg="1"/>
      <p:bldP spid="24" grpId="0" animBg="1"/>
      <p:bldP spid="25" grpId="0" animBg="1"/>
      <p:bldP spid="26" grpId="0" animBg="1"/>
      <p:bldP spid="27" grpId="0" build="p"/>
      <p:bldP spid="28" grpId="0" build="p"/>
      <p:bldP spid="29" grpId="0" animBg="1"/>
      <p:bldP spid="30" grpId="0" animBg="1"/>
      <p:bldP spid="31" grpId="0" build="p"/>
      <p:bldP spid="33" grpId="0" build="p"/>
      <p:bldP spid="35" grpId="0" animBg="1"/>
      <p:bldP spid="36" grpId="0" animBg="1"/>
      <p:bldP spid="37" grpId="0" animBg="1"/>
      <p:bldP spid="38" grpId="0" animBg="1"/>
      <p:bldP spid="39" grpId="0" build="p"/>
      <p:bldP spid="41" grpId="0" animBg="1"/>
      <p:bldP spid="43" grpId="0" animBg="1"/>
      <p:bldP spid="44" grpId="0" build="p"/>
      <p:bldP spid="46" grpId="0" animBg="1"/>
      <p:bldP spid="47" grpId="0" build="p"/>
      <p:bldP spid="48" grpId="0" build="p"/>
      <p:bldP spid="48" grpId="1" build="p"/>
      <p:bldP spid="49" grpId="0" uiExpand="1" build="p"/>
      <p:bldP spid="50" grpId="0" build="p"/>
      <p:bldP spid="51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3" grpId="0" build="p"/>
      <p:bldP spid="64" grpId="0" build="p"/>
      <p:bldP spid="6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File:Interactive ico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7370" y="5354323"/>
            <a:ext cx="894630" cy="1345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8494" y="355296"/>
            <a:ext cx="361241" cy="446281"/>
          </a:xfrm>
        </p:spPr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263" y="1225444"/>
            <a:ext cx="3433231" cy="360362"/>
          </a:xfrm>
        </p:spPr>
        <p:txBody>
          <a:bodyPr/>
          <a:lstStyle/>
          <a:p>
            <a:r>
              <a:rPr lang="en-US" noProof="1" smtClean="0">
                <a:latin typeface="Footlight MT Light" panose="0204060206030A020304" pitchFamily="18" charset="0"/>
              </a:rPr>
              <a:t>Complex Sentence-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বৈশিষ্ট্যঃ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4558772" y="355296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5169050" y="355296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5779328" y="355296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6389606" y="355296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6999883" y="355296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5694" y="1133912"/>
            <a:ext cx="168578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Sentence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571" y="1735541"/>
            <a:ext cx="10609786" cy="735099"/>
          </a:xfrm>
        </p:spPr>
        <p:txBody>
          <a:bodyPr/>
          <a:lstStyle/>
          <a:p>
            <a:r>
              <a:rPr lang="en-US" noProof="1" smtClean="0">
                <a:latin typeface="Footlight MT Light" panose="0204060206030A020304" pitchFamily="18" charset="0"/>
              </a:rPr>
              <a:t>i. Complex Sentence-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এ একটি মাত্র </a:t>
            </a:r>
            <a:r>
              <a:rPr lang="en-US" noProof="1" smtClean="0">
                <a:latin typeface="Footlight MT Light" panose="0204060206030A020304" pitchFamily="18" charset="0"/>
                <a:cs typeface="NikoshBAN" panose="02000000000000000000" pitchFamily="2" charset="0"/>
              </a:rPr>
              <a:t>Principal Clause 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এবং এক বা একাধিক </a:t>
            </a:r>
            <a:r>
              <a:rPr lang="en-US" noProof="1" smtClean="0">
                <a:latin typeface="Footlight MT Light" panose="0204060206030A020304" pitchFamily="18" charset="0"/>
                <a:cs typeface="NikoshBAN" panose="02000000000000000000" pitchFamily="2" charset="0"/>
              </a:rPr>
              <a:t>Sub-ordinate </a:t>
            </a:r>
            <a:r>
              <a:rPr lang="en-US" noProof="1">
                <a:latin typeface="Footlight MT Light" panose="0204060206030A020304" pitchFamily="18" charset="0"/>
                <a:cs typeface="NikoshBAN" panose="02000000000000000000" pitchFamily="2" charset="0"/>
              </a:rPr>
              <a:t>Clause 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 </a:t>
            </a:r>
            <a:r>
              <a:rPr lang="en-US" noProof="1">
                <a:latin typeface="Footlight MT Light" panose="0204060206030A020304" pitchFamily="18" charset="0"/>
                <a:cs typeface="NikoshBAN" panose="02000000000000000000" pitchFamily="2" charset="0"/>
              </a:rPr>
              <a:t>Sub-ordinate Clause 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en-US" noProof="1" smtClean="0">
                <a:latin typeface="Footlight MT Light" panose="0204060206030A020304" pitchFamily="18" charset="0"/>
                <a:cs typeface="NikoshBAN" panose="02000000000000000000" pitchFamily="2" charset="0"/>
              </a:rPr>
              <a:t>Subordinating Conjuntion 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noProof="1" smtClean="0">
                <a:latin typeface="Footlight MT Light" panose="0204060206030A020304" pitchFamily="18" charset="0"/>
                <a:cs typeface="NikoshBAN" panose="02000000000000000000" pitchFamily="2" charset="0"/>
              </a:rPr>
              <a:t> 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 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214" y="2565903"/>
            <a:ext cx="7880951" cy="360362"/>
          </a:xfrm>
        </p:spPr>
        <p:txBody>
          <a:bodyPr/>
          <a:lstStyle/>
          <a:p>
            <a:r>
              <a:rPr lang="en-US" noProof="1" smtClean="0">
                <a:latin typeface="Footlight MT Light" panose="0204060206030A020304" pitchFamily="18" charset="0"/>
              </a:rPr>
              <a:t>               When                    I went to the park,     I saw a beautiful girl.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24481" y="2990846"/>
            <a:ext cx="3087756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Sub-ordinate Conjunction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9026" y="2569007"/>
            <a:ext cx="3063211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49026" y="2963508"/>
            <a:ext cx="3063211" cy="3710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548462" y="2972919"/>
            <a:ext cx="2401763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5974389" y="2977871"/>
            <a:ext cx="2512979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44733" y="2977871"/>
            <a:ext cx="2505493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Sub-ordinate Clause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9381" y="2984237"/>
            <a:ext cx="2437987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Principal Clause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538333" y="2569007"/>
            <a:ext cx="2411892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5961415" y="2589576"/>
            <a:ext cx="2535750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7582760" y="348930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X</a:t>
            </a:r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4278" y="3470351"/>
            <a:ext cx="7880951" cy="360362"/>
          </a:xfrm>
        </p:spPr>
        <p:txBody>
          <a:bodyPr/>
          <a:lstStyle/>
          <a:p>
            <a:r>
              <a:rPr lang="en-US" noProof="1" smtClean="0">
                <a:latin typeface="Footlight MT Light" panose="0204060206030A020304" pitchFamily="18" charset="0"/>
              </a:rPr>
              <a:t>I saw a beautiful </a:t>
            </a:r>
            <a:r>
              <a:rPr lang="en-US" noProof="1">
                <a:latin typeface="Footlight MT Light" panose="0204060206030A020304" pitchFamily="18" charset="0"/>
              </a:rPr>
              <a:t>girl </a:t>
            </a:r>
            <a:r>
              <a:rPr lang="en-US" noProof="1" smtClean="0">
                <a:latin typeface="Footlight MT Light" panose="0204060206030A020304" pitchFamily="18" charset="0"/>
              </a:rPr>
              <a:t>                  When                    </a:t>
            </a:r>
            <a:r>
              <a:rPr lang="en-US" noProof="1">
                <a:latin typeface="Footlight MT Light" panose="0204060206030A020304" pitchFamily="18" charset="0"/>
              </a:rPr>
              <a:t>I went to the </a:t>
            </a:r>
            <a:r>
              <a:rPr lang="en-US" noProof="1" smtClean="0">
                <a:latin typeface="Footlight MT Light" panose="0204060206030A020304" pitchFamily="18" charset="0"/>
              </a:rPr>
              <a:t>park.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4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4908" y="3842882"/>
            <a:ext cx="2397562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Principal Clause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458823" y="3461162"/>
            <a:ext cx="2403647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ounded Rectangle 85"/>
          <p:cNvSpPr/>
          <p:nvPr/>
        </p:nvSpPr>
        <p:spPr>
          <a:xfrm>
            <a:off x="458823" y="3855663"/>
            <a:ext cx="2403647" cy="3710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ounded Rectangle 86"/>
          <p:cNvSpPr/>
          <p:nvPr/>
        </p:nvSpPr>
        <p:spPr>
          <a:xfrm>
            <a:off x="2886633" y="3865074"/>
            <a:ext cx="3073389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ounded Rectangle 87"/>
          <p:cNvSpPr/>
          <p:nvPr/>
        </p:nvSpPr>
        <p:spPr>
          <a:xfrm>
            <a:off x="5984186" y="3870026"/>
            <a:ext cx="2512979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03548" y="3883485"/>
            <a:ext cx="3296317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Sub-ordinate Conjunction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0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59178" y="3876392"/>
            <a:ext cx="2437987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Sub-ordinate Clause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2887015" y="3461162"/>
            <a:ext cx="3073007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ounded Rectangle 91"/>
          <p:cNvSpPr/>
          <p:nvPr/>
        </p:nvSpPr>
        <p:spPr>
          <a:xfrm>
            <a:off x="5971212" y="3481731"/>
            <a:ext cx="2535750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399" y="4647087"/>
            <a:ext cx="7982830" cy="360362"/>
          </a:xfrm>
        </p:spPr>
        <p:txBody>
          <a:bodyPr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i. Principal Clause+Subordinating Conjunction+Sub-Ordinate Clause</a:t>
            </a:r>
            <a:endParaRPr lang="en-US" noProof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8320" y="4993961"/>
            <a:ext cx="7982830" cy="360362"/>
          </a:xfrm>
        </p:spPr>
        <p:txBody>
          <a:bodyPr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ii. Subordinating Conjunction+Sub-Ordinate+ClausePrincipal </a:t>
            </a:r>
            <a:r>
              <a:rPr lang="en-US" noProof="1">
                <a:solidFill>
                  <a:schemeClr val="bg1"/>
                </a:solidFill>
                <a:latin typeface="Footlight MT Light" panose="0204060206030A020304" pitchFamily="18" charset="0"/>
              </a:rPr>
              <a:t>Clause</a:t>
            </a:r>
            <a:endParaRPr lang="en-US" noProof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8320" y="5622721"/>
            <a:ext cx="3750097" cy="360362"/>
          </a:xfrm>
        </p:spPr>
        <p:txBody>
          <a:bodyPr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*** Subordinating Conjunction:</a:t>
            </a:r>
            <a:endParaRPr lang="en-US" noProof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0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48494" y="5293854"/>
            <a:ext cx="8018219" cy="1211556"/>
          </a:xfrm>
        </p:spPr>
        <p:txBody>
          <a:bodyPr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Who, What, When, Where, Why, While, Whom, How, Though,</a:t>
            </a:r>
          </a:p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Although, Since, As, If, Because, After, Before, That, So that, Unless,</a:t>
            </a:r>
            <a:endParaRPr lang="en-US" noProof="1">
              <a:solidFill>
                <a:schemeClr val="bg1"/>
              </a:solidFill>
              <a:latin typeface="Footlight MT Light" panose="0204060206030A020304" pitchFamily="18" charset="0"/>
              <a:cs typeface="NikoshBAN" panose="02000000000000000000" pitchFamily="2" charset="0"/>
            </a:endParaRPr>
          </a:p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  <a:cs typeface="NikoshBAN" panose="02000000000000000000" pitchFamily="2" charset="0"/>
              </a:rPr>
              <a:t>As soon as, As long as, Till, Untill, As if, As though etc.</a:t>
            </a:r>
            <a:endParaRPr lang="en-US" noProof="1" smtClean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455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8" dur="3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1" dur="3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3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1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/>
      <p:bldP spid="15" grpId="0"/>
      <p:bldP spid="16" grpId="0"/>
      <p:bldP spid="17" grpId="0"/>
      <p:bldP spid="18" grpId="0"/>
      <p:bldP spid="11" grpId="0"/>
      <p:bldP spid="20" grpId="0" build="p"/>
      <p:bldP spid="21" grpId="0" build="p"/>
      <p:bldP spid="22" grpId="0" build="p"/>
      <p:bldP spid="12" grpId="0" animBg="1"/>
      <p:bldP spid="24" grpId="0" animBg="1"/>
      <p:bldP spid="25" grpId="0" animBg="1"/>
      <p:bldP spid="26" grpId="0" animBg="1"/>
      <p:bldP spid="27" grpId="0" build="p"/>
      <p:bldP spid="28" grpId="0" build="p"/>
      <p:bldP spid="29" grpId="0" animBg="1"/>
      <p:bldP spid="30" grpId="0" animBg="1"/>
      <p:bldP spid="57" grpId="0"/>
      <p:bldP spid="83" grpId="0" build="p"/>
      <p:bldP spid="84" grpId="0" build="p"/>
      <p:bldP spid="85" grpId="0" animBg="1"/>
      <p:bldP spid="86" grpId="0" animBg="1"/>
      <p:bldP spid="87" grpId="0" animBg="1"/>
      <p:bldP spid="88" grpId="0" animBg="1"/>
      <p:bldP spid="89" grpId="0" build="p"/>
      <p:bldP spid="90" grpId="0" build="p"/>
      <p:bldP spid="91" grpId="0" animBg="1"/>
      <p:bldP spid="92" grpId="0" animBg="1"/>
      <p:bldP spid="105" grpId="0" build="p"/>
      <p:bldP spid="108" grpId="0" build="p"/>
      <p:bldP spid="109" grpId="0" build="p"/>
      <p:bldP spid="1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File:Interactive icon.svg - Wikipedia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352" y="5427783"/>
            <a:ext cx="894630" cy="13456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5015" y="398024"/>
            <a:ext cx="361241" cy="446281"/>
          </a:xfrm>
        </p:spPr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5263" y="1225444"/>
            <a:ext cx="3433231" cy="360362"/>
          </a:xfrm>
        </p:spPr>
        <p:txBody>
          <a:bodyPr/>
          <a:lstStyle/>
          <a:p>
            <a:r>
              <a:rPr lang="en-US" noProof="1" smtClean="0">
                <a:latin typeface="Footlight MT Light" panose="0204060206030A020304" pitchFamily="18" charset="0"/>
              </a:rPr>
              <a:t>Complex Sentence-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এর বৈশিষ্ট্যঃ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4125293" y="398024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4735571" y="398024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5345849" y="398024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5956127" y="398024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6566404" y="398024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85694" y="1133912"/>
            <a:ext cx="1685782" cy="36933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dirty="0" smtClean="0">
                <a:latin typeface="Footlight MT Light" panose="0204060206030A020304" pitchFamily="18" charset="0"/>
              </a:rPr>
              <a:t>Sentence</a:t>
            </a:r>
            <a:endParaRPr lang="en-US" dirty="0">
              <a:latin typeface="Footlight MT Light" panose="0204060206030A020304" pitchFamily="18" charset="0"/>
            </a:endParaRP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0570" y="1735541"/>
            <a:ext cx="10953533" cy="735099"/>
          </a:xfrm>
        </p:spPr>
        <p:txBody>
          <a:bodyPr/>
          <a:lstStyle/>
          <a:p>
            <a:r>
              <a:rPr lang="en-US" noProof="1" smtClean="0">
                <a:latin typeface="Footlight MT Light" panose="0204060206030A020304" pitchFamily="18" charset="0"/>
              </a:rPr>
              <a:t>i. Compound Sentence-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এ দুই বা ততোধিক </a:t>
            </a:r>
            <a:r>
              <a:rPr lang="en-US" noProof="1" smtClean="0">
                <a:latin typeface="Footlight MT Light" panose="0204060206030A020304" pitchFamily="18" charset="0"/>
                <a:cs typeface="NikoshBAN" panose="02000000000000000000" pitchFamily="2" charset="0"/>
              </a:rPr>
              <a:t>Principal Clause 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 </a:t>
            </a:r>
            <a:r>
              <a:rPr lang="en-US" noProof="1" smtClean="0">
                <a:latin typeface="Footlight MT Light" panose="0204060206030A020304" pitchFamily="18" charset="0"/>
                <a:cs typeface="NikoshBAN" panose="02000000000000000000" pitchFamily="2" charset="0"/>
              </a:rPr>
              <a:t>Co-ordinating Conjuntion 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যুক্ত</a:t>
            </a:r>
            <a:r>
              <a:rPr lang="en-US" noProof="1" smtClean="0">
                <a:latin typeface="Footlight MT Light" panose="0204060206030A020304" pitchFamily="18" charset="0"/>
                <a:cs typeface="NikoshBAN" panose="02000000000000000000" pitchFamily="2" charset="0"/>
              </a:rPr>
              <a:t> </a:t>
            </a:r>
            <a:r>
              <a:rPr lang="en-US" noProof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 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6010" y="2273896"/>
            <a:ext cx="8332459" cy="360362"/>
          </a:xfrm>
        </p:spPr>
        <p:txBody>
          <a:bodyPr/>
          <a:lstStyle/>
          <a:p>
            <a:r>
              <a:rPr lang="en-US" noProof="1" smtClean="0">
                <a:latin typeface="Footlight MT Light" panose="0204060206030A020304" pitchFamily="18" charset="0"/>
              </a:rPr>
              <a:t> I went to the park                       and                          I saw a beautiful girl.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43750" y="2710589"/>
            <a:ext cx="2488196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Principal Clause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9026" y="2277463"/>
            <a:ext cx="2563597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449026" y="2671964"/>
            <a:ext cx="2563597" cy="3710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005130" y="2681375"/>
            <a:ext cx="3230703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233624" y="2679503"/>
            <a:ext cx="2561441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41156" y="2686327"/>
            <a:ext cx="3411924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Co-ordinating Conjunction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45166" y="2652127"/>
            <a:ext cx="2036178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Principal Clause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08252" y="2277463"/>
            <a:ext cx="3227547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6232504" y="2272037"/>
            <a:ext cx="2562573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7149281" y="391658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 txBox="1">
            <a:spLocks/>
          </p:cNvSpPr>
          <p:nvPr/>
        </p:nvSpPr>
        <p:spPr>
          <a:xfrm>
            <a:off x="7680911" y="418729"/>
            <a:ext cx="361241" cy="4462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45890" y="3234668"/>
            <a:ext cx="9099746" cy="360362"/>
          </a:xfrm>
        </p:spPr>
        <p:txBody>
          <a:bodyPr/>
          <a:lstStyle/>
          <a:p>
            <a:r>
              <a:rPr lang="en-US" noProof="1" smtClean="0">
                <a:latin typeface="Footlight MT Light" panose="0204060206030A020304" pitchFamily="18" charset="0"/>
              </a:rPr>
              <a:t>The girl is very meritorious                       but                         her sister is very dull.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780" y="3671361"/>
            <a:ext cx="2488196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Principal Clause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68906" y="3238235"/>
            <a:ext cx="3407350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468906" y="3632736"/>
            <a:ext cx="3407350" cy="371090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3912905" y="3642147"/>
            <a:ext cx="3230703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184195" y="3627201"/>
            <a:ext cx="2561441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868608" y="3645981"/>
            <a:ext cx="3253248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Co-ordinating Conjunction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415581" y="3613486"/>
            <a:ext cx="2036178" cy="360362"/>
          </a:xfrm>
        </p:spPr>
        <p:txBody>
          <a:bodyPr/>
          <a:lstStyle/>
          <a:p>
            <a:pPr algn="ctr"/>
            <a:r>
              <a:rPr lang="en-US" noProof="1" smtClean="0">
                <a:latin typeface="Footlight MT Light" panose="0204060206030A020304" pitchFamily="18" charset="0"/>
              </a:rPr>
              <a:t>Principal Clause</a:t>
            </a:r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noProof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3912695" y="3238235"/>
            <a:ext cx="3227547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>
            <a:off x="7171119" y="3232035"/>
            <a:ext cx="2562573" cy="360362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399" y="4647087"/>
            <a:ext cx="7982830" cy="360362"/>
          </a:xfrm>
        </p:spPr>
        <p:txBody>
          <a:bodyPr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i. Principal Clause+Co-ordinating Conjunction+Principal Clause</a:t>
            </a:r>
            <a:endParaRPr lang="en-US" noProof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18320" y="5622721"/>
            <a:ext cx="3750097" cy="360362"/>
          </a:xfrm>
        </p:spPr>
        <p:txBody>
          <a:bodyPr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*** Co-ordinating Conjunction:</a:t>
            </a:r>
            <a:endParaRPr lang="en-US" noProof="1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4ED4DFCA-A64D-498D-AC7D-5ED4B9F14F2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48494" y="5427783"/>
            <a:ext cx="8018219" cy="893504"/>
          </a:xfrm>
        </p:spPr>
        <p:txBody>
          <a:bodyPr/>
          <a:lstStyle/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And, But, Or, As well as, Not only---but also, Otherwise, Whereas, </a:t>
            </a:r>
          </a:p>
          <a:p>
            <a:pPr algn="ctr"/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</a:rPr>
              <a:t>However, Either---or, Neither---nor, Both---and, For,</a:t>
            </a:r>
            <a:r>
              <a:rPr lang="en-US" noProof="1" smtClean="0">
                <a:solidFill>
                  <a:schemeClr val="bg1"/>
                </a:solidFill>
                <a:latin typeface="Footlight MT Light" panose="0204060206030A020304" pitchFamily="18" charset="0"/>
                <a:cs typeface="NikoshBAN" panose="02000000000000000000" pitchFamily="2" charset="0"/>
              </a:rPr>
              <a:t> etc.</a:t>
            </a:r>
            <a:endParaRPr lang="en-US" noProof="1" smtClean="0">
              <a:solidFill>
                <a:schemeClr val="bg1"/>
              </a:solidFill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7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7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9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2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4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7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0" dur="3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5" presetID="21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500"/>
                            </p:stCondLst>
                            <p:childTnLst>
                              <p:par>
                                <p:cTn id="1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" grpId="0"/>
      <p:bldP spid="15" grpId="0"/>
      <p:bldP spid="16" grpId="0"/>
      <p:bldP spid="17" grpId="0"/>
      <p:bldP spid="18" grpId="0"/>
      <p:bldP spid="11" grpId="0"/>
      <p:bldP spid="20" grpId="0" build="p"/>
      <p:bldP spid="21" grpId="0" build="p"/>
      <p:bldP spid="22" grpId="0" build="p"/>
      <p:bldP spid="12" grpId="0" animBg="1"/>
      <p:bldP spid="24" grpId="0" animBg="1"/>
      <p:bldP spid="25" grpId="0" animBg="1"/>
      <p:bldP spid="26" grpId="0" animBg="1"/>
      <p:bldP spid="27" grpId="0" build="p"/>
      <p:bldP spid="28" grpId="0" build="p"/>
      <p:bldP spid="29" grpId="0" animBg="1"/>
      <p:bldP spid="30" grpId="0" animBg="1"/>
      <p:bldP spid="57" grpId="0"/>
      <p:bldP spid="39" grpId="0"/>
      <p:bldP spid="44" grpId="0" build="p"/>
      <p:bldP spid="45" grpId="0" build="p"/>
      <p:bldP spid="46" grpId="0" animBg="1"/>
      <p:bldP spid="47" grpId="0" animBg="1"/>
      <p:bldP spid="48" grpId="0" animBg="1"/>
      <p:bldP spid="49" grpId="0" animBg="1"/>
      <p:bldP spid="50" grpId="0" build="p"/>
      <p:bldP spid="51" grpId="0" build="p"/>
      <p:bldP spid="54" grpId="0" animBg="1"/>
      <p:bldP spid="55" grpId="0" animBg="1"/>
      <p:bldP spid="56" grpId="0" build="p"/>
      <p:bldP spid="58" grpId="0" build="p"/>
      <p:bldP spid="60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78725693_High school presentation_RVA_v3" id="{F101834F-CE24-405F-9F2B-6B7CAA70B240}" vid="{6E88EA60-45E6-46EF-8EEB-9A9068D4FD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High school presentation</Template>
  <TotalTime>0</TotalTime>
  <Words>1034</Words>
  <Application>Microsoft Office PowerPoint</Application>
  <PresentationFormat>Widescreen</PresentationFormat>
  <Paragraphs>191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Cooper Std Black</vt:lpstr>
      <vt:lpstr>Footlight MT Light</vt:lpstr>
      <vt:lpstr>Helvetica</vt:lpstr>
      <vt:lpstr>NikoshBAN</vt:lpstr>
      <vt:lpstr>Rosewood Std Regular</vt:lpstr>
      <vt:lpstr>Office Theme</vt:lpstr>
      <vt:lpstr>PowerPoint Presentation</vt:lpstr>
      <vt:lpstr>E. Haque Sir Digital World</vt:lpstr>
      <vt:lpstr>PowerPoint Presentation</vt:lpstr>
      <vt:lpstr>PowerPoint Presentation</vt:lpstr>
      <vt:lpstr>PowerPoint Presentation</vt:lpstr>
      <vt:lpstr>PowerPoint Presentation</vt:lpstr>
      <vt:lpstr>S</vt:lpstr>
      <vt:lpstr>C</vt:lpstr>
      <vt:lpstr>C</vt:lpstr>
      <vt:lpstr>C</vt:lpstr>
      <vt:lpstr>PowerPoint Presentation</vt:lpstr>
      <vt:lpstr>PowerPoint Presentation</vt:lpstr>
      <vt:lpstr>Group Works</vt:lpstr>
      <vt:lpstr>Home Work</vt:lpstr>
      <vt:lpstr>Thank You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2021-05-13T01:30:39Z</dcterms:created>
  <dcterms:modified xsi:type="dcterms:W3CDTF">2021-05-17T10:40:35Z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