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5" r:id="rId2"/>
    <p:sldId id="306" r:id="rId3"/>
    <p:sldId id="304" r:id="rId4"/>
    <p:sldId id="264" r:id="rId5"/>
    <p:sldId id="285" r:id="rId6"/>
    <p:sldId id="260" r:id="rId7"/>
    <p:sldId id="261" r:id="rId8"/>
    <p:sldId id="262" r:id="rId9"/>
    <p:sldId id="270" r:id="rId10"/>
    <p:sldId id="271" r:id="rId11"/>
    <p:sldId id="263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504B-DBF1-4DE3-84A8-5008ECCDC51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6A0E-C69D-4D6A-8333-3A6AC5EB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56A0E-C69D-4D6A-8333-3A6AC5EB51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99B-3E74-48B6-A157-2E657D7B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6DC1-56DC-44FC-A1A3-26A82F71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FD8-6558-4F2C-BD69-C4188548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D70-F2BA-4FBE-8C90-C21C6742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AFBC-BCC9-4414-8953-537D9D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8468-8DED-4F1E-8268-08C8BA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AD59-4FF9-4248-B065-61DD51F0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3A6D-1940-4612-BB37-3F673E1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1F10-0ECD-4A7B-99A2-BF2A51ED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E89-E008-4C91-81CC-FB21445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897CA-F01A-4BE7-AED6-74AEC857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A6B58-36ED-4B19-B724-63DE02A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8D5-4392-4562-8FAC-06E0E90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60E-70E1-47F5-A7B5-004C68D1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0D0F-5FF0-414B-A2F5-2E387DF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EB9-3C1C-4BD7-83EC-152F7DC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106-B539-47F9-A097-0B98998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8A5D-00DB-49E5-8E05-C51599D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1D99-FB7E-4366-B651-AC23FBF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CE9C-826A-445C-B0B4-6259D51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780-EAB0-4A10-8ECF-ADF4303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92A3-7807-4FFA-89C3-7C8D9D27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9058-34F7-4FD1-B480-F9C89BE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0ED4-923D-4A22-9BA5-5DEE0FD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2C87-5705-4CA7-99CE-160C5F7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E6-4834-41C1-AB23-AA6BBA5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CE56-F84D-4342-BB0B-BE35360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C192-E90E-4C2B-AB88-64763E67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BD24-9E3C-4C09-BC57-A68CD44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936C-EED3-4F9D-A246-1CD8FC9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2818-C6F5-4E7B-9EA0-367312B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6F4-2CDD-4E4E-8C2C-ACED073F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505-0BF7-422F-A659-40DE0EC7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D935-EDA6-4F8A-BA37-ED69057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7516C-9A0E-4B89-BD54-4FA12711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150D-26BD-4400-BF59-2D743B92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A6DB-CF68-4BE4-9ACB-EFBA9E1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A02FA-E5A0-4B77-91EC-9413913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2D305-8CCA-4C4D-9527-18DA647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9E56-B416-4BE4-922E-B4A5BC5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6DA4-A53A-4236-ACC4-CB31003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8BA44-61A8-4A7E-8665-F6FE48F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613F-2E8E-4499-A17C-816D13C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CA697-C7BB-4CD5-8507-256B1799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84EBA-14A1-4638-ADA6-216E8CCA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6D0C-4DBB-48B9-8138-93947777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C844-6250-4967-9506-8F6076EC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45F7-63AC-4635-B82B-2CB52CAE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29B-63C1-42A1-A944-84B5D242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CB0A-F8E4-462B-8C71-EF8336D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DD9A-CEA8-4308-8E36-6D544C1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E23E-E067-46C4-B51A-F865CB3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7557-8FE9-471D-8F6A-6E50CA84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AA1A-933B-4AFB-A462-4A8147DB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904-4A35-4CA1-A176-394463A8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65170-669D-46A8-BC34-F76D6F67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6AC1-0332-404D-83A3-5908A657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21D9-2E6B-4187-A2D6-F639DC81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247D-64C2-429F-931C-D550260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A41EE-2D08-446D-B56A-2B577A40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9A36-85A8-4687-8E5B-DF0ECB5D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6F06-9B20-490F-9B4C-CD910042D21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24BF-6905-4CB9-B775-456E7AE8A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D4A2-1C8D-4324-91BF-7A6938FF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gif" /><Relationship Id="rId4" Type="http://schemas.openxmlformats.org/officeDocument/2006/relationships/image" Target="../media/image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5" Type="http://schemas.openxmlformats.org/officeDocument/2006/relationships/hyperlink" Target="mailto:abbasali1976@gmail.com" TargetMode="Externa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9.png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6" Type="http://schemas.openxmlformats.org/officeDocument/2006/relationships/image" Target="../media/image7.gif" /><Relationship Id="rId5" Type="http://schemas.openxmlformats.org/officeDocument/2006/relationships/image" Target="../media/image1.jpeg" /><Relationship Id="rId4" Type="http://schemas.openxmlformats.org/officeDocument/2006/relationships/image" Target="../media/image4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gi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0EEBE68-616F-6C4F-B8C7-5401F892A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" y="261595"/>
            <a:ext cx="11747444" cy="6342405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F4FE427-65C7-F64C-B873-3F8635DD6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4" y="3495524"/>
            <a:ext cx="3538083" cy="26535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E15700-31FF-D346-99FD-5A88A715E6EC}"/>
              </a:ext>
            </a:extLst>
          </p:cNvPr>
          <p:cNvSpPr/>
          <p:nvPr/>
        </p:nvSpPr>
        <p:spPr>
          <a:xfrm>
            <a:off x="4136346" y="3495524"/>
            <a:ext cx="7928656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G,T Degree College</a:t>
            </a:r>
          </a:p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Kotchandpur Jhenaidah.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9CD2C2-BA62-C749-9A7F-92294DDE6CC4}"/>
              </a:ext>
            </a:extLst>
          </p:cNvPr>
          <p:cNvSpPr/>
          <p:nvPr/>
        </p:nvSpPr>
        <p:spPr>
          <a:xfrm>
            <a:off x="5478917" y="362767"/>
            <a:ext cx="6119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On-line  Class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6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FB510-0591-C540-9236-D93148C5D006}"/>
              </a:ext>
            </a:extLst>
          </p:cNvPr>
          <p:cNvSpPr txBox="1"/>
          <p:nvPr/>
        </p:nvSpPr>
        <p:spPr>
          <a:xfrm>
            <a:off x="5683250" y="224175"/>
            <a:ext cx="61050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৫.সহযোগিতার উন্নয়ন</a:t>
            </a:r>
            <a:b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</a:br>
            <a:endParaRPr lang="en-US" sz="44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567DA-F82C-974A-B6E5-14AC8A59AB96}"/>
              </a:ext>
            </a:extLst>
          </p:cNvPr>
          <p:cNvSpPr/>
          <p:nvPr/>
        </p:nvSpPr>
        <p:spPr>
          <a:xfrm>
            <a:off x="0" y="116453"/>
            <a:ext cx="480617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নেতৃত্বের গুরুত্ব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892D47F-7D9D-4848-80D0-BB6A53A94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4" y="1160531"/>
            <a:ext cx="11063004" cy="53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61EF5-BAC7-6444-9E20-43967F5DE01F}"/>
              </a:ext>
            </a:extLst>
          </p:cNvPr>
          <p:cNvSpPr txBox="1"/>
          <p:nvPr/>
        </p:nvSpPr>
        <p:spPr>
          <a:xfrm>
            <a:off x="5536284" y="357552"/>
            <a:ext cx="6105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৬.মনোবল উন্নয়ন</a:t>
            </a:r>
            <a:endParaRPr lang="en-US" sz="44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517DBE-FF2E-FB47-B21F-BCA6B9853F37}"/>
              </a:ext>
            </a:extLst>
          </p:cNvPr>
          <p:cNvSpPr/>
          <p:nvPr/>
        </p:nvSpPr>
        <p:spPr>
          <a:xfrm>
            <a:off x="0" y="116453"/>
            <a:ext cx="480617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নেতৃত্বের গুরুত্ব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7E165CD-72D8-6E4D-8B04-FA0F52EAC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8" y="1143000"/>
            <a:ext cx="11313895" cy="5357448"/>
          </a:xfrm>
          <a:prstGeom prst="rect">
            <a:avLst/>
          </a:prstGeom>
          <a:ln w="3556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9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5653F74-9B53-4B4F-B7E0-FF5AB29A1A31}"/>
              </a:ext>
            </a:extLst>
          </p:cNvPr>
          <p:cNvSpPr/>
          <p:nvPr/>
        </p:nvSpPr>
        <p:spPr>
          <a:xfrm>
            <a:off x="2068709" y="911542"/>
            <a:ext cx="8054579" cy="3925488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4AE59-5D48-744E-94EC-3F9F595A1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5DDFDF-0FF8-3242-8CC3-C959F21B9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4637443"/>
            <a:ext cx="4958419" cy="160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5F69B-5140-9C47-A52A-08FF25201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" y="4789843"/>
            <a:ext cx="4958419" cy="160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571ABD-5154-1245-87AA-489CFB496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28" y="4345458"/>
            <a:ext cx="4958419" cy="16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" y="4663715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226F2-68F3-5B43-ABF2-44CFBA39D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9" y="575809"/>
            <a:ext cx="4274710" cy="5660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D48565-1CC4-2B41-B168-676CE9EBF774}"/>
              </a:ext>
            </a:extLst>
          </p:cNvPr>
          <p:cNvSpPr/>
          <p:nvPr/>
        </p:nvSpPr>
        <p:spPr>
          <a:xfrm>
            <a:off x="4715523" y="1550629"/>
            <a:ext cx="7151311" cy="4173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en-US" sz="54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ea typeface="STHupo" panose="02010800040101010101" pitchFamily="2" charset="-122"/>
              <a:cs typeface="Bodoni MT Black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7030A0"/>
                </a:solidFill>
                <a:latin typeface="Calibri Light" panose="020F0302020204030204" pitchFamily="34" charset="0"/>
                <a:cs typeface="Arial Black" panose="020B0604020202020204" pitchFamily="34" charset="0"/>
              </a:rPr>
              <a:t>Assistant Professor (Management) </a:t>
            </a:r>
          </a:p>
          <a:p>
            <a:pPr algn="ctr">
              <a:spcBef>
                <a:spcPct val="20000"/>
              </a:spcBef>
            </a:pPr>
            <a:r>
              <a:rPr lang="en-US" sz="2800" dirty="0">
                <a:latin typeface="Eras Bold ITC" panose="020B0907030504020204" pitchFamily="34" charset="0"/>
                <a:cs typeface="NikoshBAN" panose="02000000000000000000" pitchFamily="2" charset="0"/>
              </a:rPr>
              <a:t>G,T Degree College, Kotchandpur, Jhenaidah 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Facebook: </a:t>
            </a:r>
            <a:r>
              <a:rPr lang="en-US" sz="2800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facebook.com/abbasali1976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GMAIL: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  <a:hlinkClick r:id="rId5"/>
              </a:rPr>
              <a:t>abbasali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  <a:hlinkClick r:id="rId5"/>
              </a:rPr>
              <a:t>1976@gmail.com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Youtube: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সহকারী অধ্যাপক আব্বাস আলী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7030A0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Mob: 01911-655784 *01717-337116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A2411B-29D2-334C-84D6-177DC379E086}"/>
              </a:ext>
            </a:extLst>
          </p:cNvPr>
          <p:cNvSpPr/>
          <p:nvPr/>
        </p:nvSpPr>
        <p:spPr>
          <a:xfrm>
            <a:off x="3737429" y="219587"/>
            <a:ext cx="812940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Teacher’s Information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B52F60-B799-784E-BC40-E3E37D4811D0}"/>
              </a:ext>
            </a:extLst>
          </p:cNvPr>
          <p:cNvSpPr/>
          <p:nvPr/>
        </p:nvSpPr>
        <p:spPr>
          <a:xfrm>
            <a:off x="4992943" y="1461668"/>
            <a:ext cx="5814786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Md. Abbas </a:t>
            </a:r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Ali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23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4B4928-2937-4452-8CA3-36B2FB0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06" y="54429"/>
            <a:ext cx="130565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08116" y="0"/>
            <a:ext cx="8478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3B47E-E7C5-4BCE-BF9A-42EC7A625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356993"/>
            <a:ext cx="5688632" cy="381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CDA9-6847-42A6-8502-53FF4EF8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32" y="415043"/>
            <a:ext cx="5688632" cy="3810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81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9CE165-FE6D-C246-8675-ABE28B9BA8C6}"/>
              </a:ext>
            </a:extLst>
          </p:cNvPr>
          <p:cNvSpPr/>
          <p:nvPr/>
        </p:nvSpPr>
        <p:spPr>
          <a:xfrm>
            <a:off x="963251" y="1321423"/>
            <a:ext cx="979194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নেতৃত্বের ধারণা ও  নেতৃত্বের গুরুত্ব </a:t>
            </a:r>
          </a:p>
        </p:txBody>
      </p:sp>
    </p:spTree>
    <p:extLst>
      <p:ext uri="{BB962C8B-B14F-4D97-AF65-F5344CB8AC3E}">
        <p14:creationId xmlns:p14="http://schemas.microsoft.com/office/powerpoint/2010/main" val="153953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43E-6 0.01875 C 2.1943E-6 -0.02685 0.1327 -0.06204 0.29379 -0.06204 C 0.45969 -0.06204 0.59252 -0.02685 0.59252 0.01875 C 0.59252 0.06435 0.72522 0.09977 0.89113 0.09977 C 1.05222 0.09977 1.18505 0.06435 1.18505 0.01875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9583E-7 3.7037E-7 C -7.99583E-7 -0.03495 0.12137 -0.06204 0.26866 -0.06204 C 0.4205 -0.06204 0.54187 -0.03495 0.54187 3.7037E-7 C 0.54187 0.03495 0.66324 0.06204 0.81508 0.06204 C 0.96237 0.06204 1.08387 0.03495 1.08387 3.7037E-7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62E-6 -1.11111E-6 C 4.7962E-6 -0.03495 0.12137 -0.06204 0.26865 -0.06204 C 0.42049 -0.06204 0.54186 -0.03495 0.54186 -1.11111E-6 C 0.54186 0.03495 0.66323 0.06204 0.81508 0.06204 C 0.96236 0.06204 1.08386 0.03495 1.08386 -1.11111E-6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9DFA15-802E-A040-9C13-5FCC85FC0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7C5C5-5850-E042-92E9-6ACED32D8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398274"/>
            <a:ext cx="4958419" cy="1601000"/>
          </a:xfrm>
          <a:prstGeom prst="rect">
            <a:avLst/>
          </a:prstGeom>
        </p:spPr>
      </p:pic>
      <p:pic>
        <p:nvPicPr>
          <p:cNvPr id="5" name="9convert.com - ৯ মরচ ১৯৭১ মওলন ভসন এর জতর পত কক বল _360p.mp4">
            <a:hlinkClick r:id="" action="ppaction://media"/>
            <a:extLst>
              <a:ext uri="{FF2B5EF4-FFF2-40B4-BE49-F238E27FC236}">
                <a16:creationId xmlns:a16="http://schemas.microsoft.com/office/drawing/2014/main" id="{1B259437-8242-E84E-8D72-8F34C89D40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856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F2B961-A370-6F42-B814-A73C989193E9}"/>
              </a:ext>
            </a:extLst>
          </p:cNvPr>
          <p:cNvSpPr/>
          <p:nvPr/>
        </p:nvSpPr>
        <p:spPr>
          <a:xfrm rot="16200000">
            <a:off x="-2364970" y="2830335"/>
            <a:ext cx="649166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নেতৃত্বের ধারণা</a:t>
            </a:r>
          </a:p>
        </p:txBody>
      </p:sp>
    </p:spTree>
    <p:extLst>
      <p:ext uri="{BB962C8B-B14F-4D97-AF65-F5344CB8AC3E}">
        <p14:creationId xmlns:p14="http://schemas.microsoft.com/office/powerpoint/2010/main" val="1979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D578-E807-450C-A916-6C3600B80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4601496"/>
            <a:ext cx="12074013" cy="214005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71E2A-37D7-B84B-B659-585107957EA1}"/>
              </a:ext>
            </a:extLst>
          </p:cNvPr>
          <p:cNvSpPr txBox="1"/>
          <p:nvPr/>
        </p:nvSpPr>
        <p:spPr>
          <a:xfrm>
            <a:off x="6587670" y="3122385"/>
            <a:ext cx="3675851" cy="188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17A64E-C36E-5A40-804B-EFDACC6B4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4485043"/>
            <a:ext cx="4958419" cy="160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6612FA-5483-264F-87D4-1E27A85ED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575757"/>
            <a:ext cx="4958419" cy="160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64CFBE-B511-CE43-B3E4-53EF95A28BED}"/>
              </a:ext>
            </a:extLst>
          </p:cNvPr>
          <p:cNvSpPr/>
          <p:nvPr/>
        </p:nvSpPr>
        <p:spPr>
          <a:xfrm>
            <a:off x="3675782" y="116453"/>
            <a:ext cx="495841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নেতৃত্বের ধারণা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868CAA-425E-6845-B289-FC9219A3E627}"/>
              </a:ext>
            </a:extLst>
          </p:cNvPr>
          <p:cNvSpPr txBox="1"/>
          <p:nvPr/>
        </p:nvSpPr>
        <p:spPr>
          <a:xfrm>
            <a:off x="267608" y="1441896"/>
            <a:ext cx="1145267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কোনো দল বা গোষ্ঠীর আচরণ ও কাজকে নির্দিষ্ট লক্ষ্যপানে এগিয়ে নিয়ে উদ্দেশ্যসাধনের কৌশলকেই নেতৃত্ব বলে</a:t>
            </a:r>
            <a:r>
              <a:rPr lang="en-US" sz="4400" b="0" i="0">
                <a:solidFill>
                  <a:srgbClr val="2C2525"/>
                </a:solidFill>
                <a:effectLst/>
                <a:latin typeface="Baloo Da 2"/>
              </a:rPr>
              <a:t>।</a:t>
            </a:r>
            <a:r>
              <a:rPr lang="as-IN" sz="4400" b="0" i="0">
                <a:solidFill>
                  <a:srgbClr val="2C2525"/>
                </a:solidFill>
                <a:effectLst/>
                <a:latin typeface="Baloo Da 2"/>
              </a:rPr>
              <a:t> আদেশ দেয়া,পরিচালনা করা,প্রভাবিত করা,উৎসাহিত করা,স্বেচ্ছাপ্রণোদিত করা,দলগত প্রচেষ্টা জোরদার করা ইত্যাদি বিষয় এর সাথে সম্পৃক্ত।</a:t>
            </a:r>
          </a:p>
        </p:txBody>
      </p:sp>
    </p:spTree>
    <p:extLst>
      <p:ext uri="{BB962C8B-B14F-4D97-AF65-F5344CB8AC3E}">
        <p14:creationId xmlns:p14="http://schemas.microsoft.com/office/powerpoint/2010/main" val="79548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9183D-1941-234E-91CD-4114B358DCC3}"/>
              </a:ext>
            </a:extLst>
          </p:cNvPr>
          <p:cNvSpPr/>
          <p:nvPr/>
        </p:nvSpPr>
        <p:spPr>
          <a:xfrm>
            <a:off x="0" y="116453"/>
            <a:ext cx="480617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নেতৃত্বের গুরুত্ব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5296E-6443-154D-9668-BCEF0FBABDAC}"/>
              </a:ext>
            </a:extLst>
          </p:cNvPr>
          <p:cNvSpPr txBox="1"/>
          <p:nvPr/>
        </p:nvSpPr>
        <p:spPr>
          <a:xfrm>
            <a:off x="5581666" y="216761"/>
            <a:ext cx="48061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800" b="1" i="0">
                <a:solidFill>
                  <a:srgbClr val="2C2525"/>
                </a:solidFill>
                <a:effectLst/>
                <a:latin typeface="Baloo Da 2"/>
              </a:rPr>
              <a:t>১. সংঘবদ্ধতা সৃষ্টি</a:t>
            </a:r>
            <a:br>
              <a:rPr lang="as-IN" sz="4800" b="1" i="0">
                <a:solidFill>
                  <a:srgbClr val="2C2525"/>
                </a:solidFill>
                <a:effectLst/>
                <a:latin typeface="Baloo Da 2"/>
              </a:rPr>
            </a:br>
            <a:endParaRPr lang="as-IN" sz="4800" b="1" i="0">
              <a:solidFill>
                <a:srgbClr val="2C2525"/>
              </a:solidFill>
              <a:effectLst/>
              <a:latin typeface="Baloo Da 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2C813-4A34-0245-A976-DB4BA376C502}"/>
              </a:ext>
            </a:extLst>
          </p:cNvPr>
          <p:cNvSpPr txBox="1"/>
          <p:nvPr/>
        </p:nvSpPr>
        <p:spPr>
          <a:xfrm>
            <a:off x="376465" y="1186256"/>
            <a:ext cx="610507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মহান রাব্বুল আলামিন ইরশাদ করেন, ‘হে মুমিনগণ! তোমারা আল্লাহর রজ্জুকে (ইসলাম) আঁকড়ে ধর (ঐক্যবদ্ধ হও) এবং পরস্পর বিচ্ছিন্ন হয়ো না। ’ -সূরা আল ইমরান: ১০৩</a:t>
            </a:r>
            <a:br>
              <a:rPr lang="as-IN" sz="4400"/>
            </a:br>
            <a:endParaRPr lang="en-US" sz="440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AAC6284-F0A7-134D-B443-F97013D93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03" y="1186256"/>
            <a:ext cx="5321832" cy="5290744"/>
          </a:xfrm>
          <a:prstGeom prst="rect">
            <a:avLst/>
          </a:prstGeom>
          <a:ln w="3556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3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15C5D-51A1-6142-9ED2-8EDA35872F51}"/>
              </a:ext>
            </a:extLst>
          </p:cNvPr>
          <p:cNvSpPr txBox="1"/>
          <p:nvPr/>
        </p:nvSpPr>
        <p:spPr>
          <a:xfrm>
            <a:off x="4806178" y="224175"/>
            <a:ext cx="79057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২.দলবদ্ধ প্রচেষ্টা জোরদার</a:t>
            </a:r>
            <a:b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</a:br>
            <a:endParaRPr lang="en-US" sz="44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55FDA0-CCE5-F94C-BDCB-7A62438897CD}"/>
              </a:ext>
            </a:extLst>
          </p:cNvPr>
          <p:cNvSpPr/>
          <p:nvPr/>
        </p:nvSpPr>
        <p:spPr>
          <a:xfrm>
            <a:off x="0" y="116453"/>
            <a:ext cx="480617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নেতৃত্বের গুরুত্ব 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022B5B6-096E-EF44-AC4D-D0646AAEF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4" y="1238067"/>
            <a:ext cx="11212576" cy="5159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196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94E6E-B3CF-1745-B47C-46C292F5C713}"/>
              </a:ext>
            </a:extLst>
          </p:cNvPr>
          <p:cNvSpPr txBox="1"/>
          <p:nvPr/>
        </p:nvSpPr>
        <p:spPr>
          <a:xfrm>
            <a:off x="5446553" y="224175"/>
            <a:ext cx="61050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৩.লক্ষ্যার্জন নিশ্চিতকরণ</a:t>
            </a:r>
            <a:b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</a:br>
            <a:endParaRPr lang="en-US" sz="44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C8D5E4-916E-8247-BCA4-C4A82EE04BB7}"/>
              </a:ext>
            </a:extLst>
          </p:cNvPr>
          <p:cNvSpPr/>
          <p:nvPr/>
        </p:nvSpPr>
        <p:spPr>
          <a:xfrm>
            <a:off x="0" y="116453"/>
            <a:ext cx="480617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নেতৃত্বের গুরুত্ব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B8E8FE6-A09D-8A49-A68A-9B49BA56C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8" y="1063903"/>
            <a:ext cx="11403626" cy="55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ECCC792-D437-47D0-BC58-50BCC61F215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683F9-967E-D747-81EE-AC6103F04A83}"/>
              </a:ext>
            </a:extLst>
          </p:cNvPr>
          <p:cNvSpPr txBox="1"/>
          <p:nvPr/>
        </p:nvSpPr>
        <p:spPr>
          <a:xfrm>
            <a:off x="4912618" y="224175"/>
            <a:ext cx="77968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  <a:t>৪.কর্তৃত্ব প্রয়োগে সহায়তাদান</a:t>
            </a:r>
            <a:br>
              <a:rPr lang="as-IN" sz="4400" b="1" i="0">
                <a:solidFill>
                  <a:srgbClr val="2C2525"/>
                </a:solidFill>
                <a:effectLst/>
                <a:latin typeface="Baloo Da 2"/>
              </a:rPr>
            </a:br>
            <a:endParaRPr lang="en-US" sz="44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7150A2-9E41-D34E-AD81-29941BED5655}"/>
              </a:ext>
            </a:extLst>
          </p:cNvPr>
          <p:cNvSpPr/>
          <p:nvPr/>
        </p:nvSpPr>
        <p:spPr>
          <a:xfrm>
            <a:off x="0" y="116453"/>
            <a:ext cx="480617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নেতৃত্বের গুরুত্ব 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6B354201-1C5B-014D-B0D1-D8175C0D9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" y="947450"/>
            <a:ext cx="11248572" cy="5493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78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705</Words>
  <Application>Microsoft Office PowerPoint</Application>
  <PresentationFormat>Widescreen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shibu chandra</dc:creator>
  <cp:lastModifiedBy>abbasali1976@gmail.com</cp:lastModifiedBy>
  <cp:revision>90</cp:revision>
  <dcterms:created xsi:type="dcterms:W3CDTF">2020-10-22T13:15:00Z</dcterms:created>
  <dcterms:modified xsi:type="dcterms:W3CDTF">2021-05-17T05:51:22Z</dcterms:modified>
</cp:coreProperties>
</file>