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91" r:id="rId2"/>
    <p:sldId id="274" r:id="rId3"/>
    <p:sldId id="275" r:id="rId4"/>
    <p:sldId id="276" r:id="rId5"/>
    <p:sldId id="277" r:id="rId6"/>
    <p:sldId id="278" r:id="rId7"/>
    <p:sldId id="279" r:id="rId8"/>
    <p:sldId id="281" r:id="rId9"/>
    <p:sldId id="283" r:id="rId10"/>
    <p:sldId id="284" r:id="rId11"/>
    <p:sldId id="280" r:id="rId12"/>
    <p:sldId id="282" r:id="rId13"/>
    <p:sldId id="285" r:id="rId14"/>
    <p:sldId id="286" r:id="rId15"/>
    <p:sldId id="287" r:id="rId16"/>
    <p:sldId id="288" r:id="rId17"/>
    <p:sldId id="289" r:id="rId18"/>
    <p:sldId id="290" r:id="rId19"/>
    <p:sldId id="258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7E66C-32BB-4042-87BC-4F91F6AF844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A467F-6D82-40A9-9F0E-29F7723D9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228600" y="152400"/>
            <a:ext cx="11734800" cy="64769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625" r="667" b="21250"/>
          <a:stretch/>
        </p:blipFill>
        <p:spPr>
          <a:xfrm>
            <a:off x="228600" y="276324"/>
            <a:ext cx="11582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97447" y="901038"/>
            <a:ext cx="2611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Presentation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09092" y="4832554"/>
            <a:ext cx="45720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2" name="Rectangle 1"/>
          <p:cNvSpPr/>
          <p:nvPr/>
        </p:nvSpPr>
        <p:spPr>
          <a:xfrm>
            <a:off x="5490837" y="4347640"/>
            <a:ext cx="57257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Kitten</a:t>
            </a:r>
            <a:endParaRPr lang="en-US" sz="8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60" descr="kitten-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 l="8790" t="6666" r="9686" b="2222"/>
          <a:stretch>
            <a:fillRect/>
          </a:stretch>
        </p:blipFill>
        <p:spPr>
          <a:xfrm>
            <a:off x="3896694" y="971619"/>
            <a:ext cx="4924022" cy="35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254" y="782156"/>
            <a:ext cx="1863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pic>
        <p:nvPicPr>
          <p:cNvPr id="59" name="Picture 58" descr="c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6074" y="1059254"/>
            <a:ext cx="4331028" cy="39978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50926" y="4753235"/>
            <a:ext cx="553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cow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397922" y="849266"/>
            <a:ext cx="3737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Please repeat after me.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8" name="Picture 57" descr="to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5557" y="799217"/>
            <a:ext cx="4213404" cy="389739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02254" y="782156"/>
            <a:ext cx="1863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7446" y="4369349"/>
            <a:ext cx="55571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This is 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397922" y="849266"/>
            <a:ext cx="3737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Please repeat after me.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02254" y="782156"/>
            <a:ext cx="1863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pic>
        <p:nvPicPr>
          <p:cNvPr id="59" name="Picture 58" descr="tub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8001" y="938808"/>
            <a:ext cx="3361405" cy="33058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8692" y="4436836"/>
            <a:ext cx="5060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This is 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tube well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397922" y="849266"/>
            <a:ext cx="3737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Please repeat after me.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02254" y="782156"/>
            <a:ext cx="1863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pic>
        <p:nvPicPr>
          <p:cNvPr id="59" name="Picture 58" descr="kitten-1.jpg"/>
          <p:cNvPicPr>
            <a:picLocks noChangeAspect="1"/>
          </p:cNvPicPr>
          <p:nvPr/>
        </p:nvPicPr>
        <p:blipFill>
          <a:blip r:embed="rId3" cstate="print"/>
          <a:srcRect l="11905" t="2381" b="7143"/>
          <a:stretch>
            <a:fillRect/>
          </a:stretch>
        </p:blipFill>
        <p:spPr>
          <a:xfrm>
            <a:off x="4059642" y="888496"/>
            <a:ext cx="3646448" cy="3745001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3088692" y="4436836"/>
            <a:ext cx="5060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This is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kitten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97922" y="849266"/>
            <a:ext cx="3737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Please repeat after me.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02254" y="782156"/>
            <a:ext cx="1863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88454" y="1005427"/>
            <a:ext cx="4763740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56" y="1618371"/>
            <a:ext cx="5079365" cy="42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02254" y="782156"/>
            <a:ext cx="1863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91694" y="994880"/>
            <a:ext cx="6324600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Group  green</a:t>
            </a:r>
          </a:p>
        </p:txBody>
      </p:sp>
      <p:pic>
        <p:nvPicPr>
          <p:cNvPr id="60" name="Picture 59" descr="kitten-1.jpg"/>
          <p:cNvPicPr>
            <a:picLocks noChangeAspect="1"/>
          </p:cNvPicPr>
          <p:nvPr/>
        </p:nvPicPr>
        <p:blipFill>
          <a:blip r:embed="rId3" cstate="print">
            <a:lum bright="-20000" contrast="-10000"/>
          </a:blip>
          <a:stretch>
            <a:fillRect/>
          </a:stretch>
        </p:blipFill>
        <p:spPr>
          <a:xfrm>
            <a:off x="1901245" y="1823665"/>
            <a:ext cx="4252894" cy="2894165"/>
          </a:xfrm>
          <a:prstGeom prst="rect">
            <a:avLst/>
          </a:prstGeom>
        </p:spPr>
      </p:pic>
      <p:pic>
        <p:nvPicPr>
          <p:cNvPr id="61" name="Picture 60" descr="tub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0445" y="1823664"/>
            <a:ext cx="3124200" cy="297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2" name="TextBox 61"/>
          <p:cNvSpPr txBox="1"/>
          <p:nvPr/>
        </p:nvSpPr>
        <p:spPr>
          <a:xfrm>
            <a:off x="1901245" y="4965270"/>
            <a:ext cx="8233356" cy="5232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Point and say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name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the picture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02254" y="782156"/>
            <a:ext cx="1863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91694" y="994880"/>
            <a:ext cx="6324600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Group 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01245" y="4965270"/>
            <a:ext cx="8233356" cy="52322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Point and say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name of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picture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62" descr="c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4086" y="1918837"/>
            <a:ext cx="2958502" cy="2730925"/>
          </a:xfrm>
          <a:prstGeom prst="rect">
            <a:avLst/>
          </a:prstGeom>
        </p:spPr>
      </p:pic>
      <p:pic>
        <p:nvPicPr>
          <p:cNvPr id="60" name="Picture 59" descr="to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7923" y="1783859"/>
            <a:ext cx="3374531" cy="31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96126" y="4965270"/>
            <a:ext cx="9900474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say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name of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picture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60" descr="cow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3607858" y="2380957"/>
            <a:ext cx="2457771" cy="205300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4" name="Picture 63" descr="to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7487" y="2322232"/>
            <a:ext cx="2075837" cy="207250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5" name="Picture 64" descr="kitt2.jpg"/>
          <p:cNvPicPr>
            <a:picLocks noChangeAspect="1"/>
          </p:cNvPicPr>
          <p:nvPr/>
        </p:nvPicPr>
        <p:blipFill>
          <a:blip r:embed="rId5" cstate="print"/>
          <a:srcRect t="9160" r="6250"/>
          <a:stretch>
            <a:fillRect/>
          </a:stretch>
        </p:blipFill>
        <p:spPr>
          <a:xfrm>
            <a:off x="996126" y="2367211"/>
            <a:ext cx="2275001" cy="205300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6" name="Picture 65" descr="c1.png"/>
          <p:cNvPicPr>
            <a:picLocks noChangeAspect="1"/>
          </p:cNvPicPr>
          <p:nvPr/>
        </p:nvPicPr>
        <p:blipFill rotWithShape="1">
          <a:blip r:embed="rId6" cstate="print"/>
          <a:srcRect l="14435" t="9763" r="29044" b="9374"/>
          <a:stretch/>
        </p:blipFill>
        <p:spPr>
          <a:xfrm>
            <a:off x="8738784" y="2322232"/>
            <a:ext cx="2048650" cy="203890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8" name="TextBox 67"/>
          <p:cNvSpPr txBox="1"/>
          <p:nvPr/>
        </p:nvSpPr>
        <p:spPr>
          <a:xfrm>
            <a:off x="3436886" y="1048099"/>
            <a:ext cx="5410200" cy="76944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8450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1" y="904004"/>
            <a:ext cx="5054159" cy="44223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" r="40221"/>
          <a:stretch/>
        </p:blipFill>
        <p:spPr>
          <a:xfrm>
            <a:off x="9306744" y="1010184"/>
            <a:ext cx="1719577" cy="156386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7" t="1548" r="25597" b="3937"/>
          <a:stretch/>
        </p:blipFill>
        <p:spPr>
          <a:xfrm>
            <a:off x="7049684" y="1010184"/>
            <a:ext cx="1905001" cy="365760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02254" y="782156"/>
            <a:ext cx="2361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684002" y="5242418"/>
            <a:ext cx="6669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Draw a tub</a:t>
            </a:r>
            <a:endParaRPr lang="en-US" sz="4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62" descr="tob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1792" y="1431651"/>
            <a:ext cx="1771364" cy="163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8" name="Picture 57" descr="w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5527" y="1016536"/>
            <a:ext cx="5791545" cy="18028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83" y="1552400"/>
            <a:ext cx="2979114" cy="438808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95" y="1138714"/>
            <a:ext cx="1905000" cy="23812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2" y="1097880"/>
            <a:ext cx="4462547" cy="48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45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8" name="Picture 57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8788" y="905646"/>
            <a:ext cx="6843573" cy="50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2" y="897688"/>
            <a:ext cx="10336458" cy="50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14250" y="1052887"/>
            <a:ext cx="55609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91149" y="2225441"/>
            <a:ext cx="56388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Class:- One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Sub:--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Lesson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Title:- In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village.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Look ,listen  and say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Time: 40 minute</a:t>
            </a:r>
          </a:p>
        </p:txBody>
      </p:sp>
    </p:spTree>
    <p:extLst>
      <p:ext uri="{BB962C8B-B14F-4D97-AF65-F5344CB8AC3E}">
        <p14:creationId xmlns:p14="http://schemas.microsoft.com/office/powerpoint/2010/main" val="18839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40410" y="1362699"/>
            <a:ext cx="8933853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Learning Outcomes                                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74501" y="2558639"/>
            <a:ext cx="9067800" cy="2616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Student will be able to-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Listening:1.1.1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become familiar with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English sound by listing to common words.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Speaking 1.1.1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repeat after the teacher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say simple words and phrase.</a:t>
            </a:r>
          </a:p>
        </p:txBody>
      </p:sp>
    </p:spTree>
    <p:extLst>
      <p:ext uri="{BB962C8B-B14F-4D97-AF65-F5344CB8AC3E}">
        <p14:creationId xmlns:p14="http://schemas.microsoft.com/office/powerpoint/2010/main" val="12826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75620" y="931229"/>
            <a:ext cx="4572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Let’s see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some picture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088" y="910209"/>
            <a:ext cx="2546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Creating Emotion</a:t>
            </a:r>
          </a:p>
        </p:txBody>
      </p:sp>
      <p:pic>
        <p:nvPicPr>
          <p:cNvPr id="60" name="Picture 59" descr="g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702" y="1772281"/>
            <a:ext cx="4842085" cy="2952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26" y="1772280"/>
            <a:ext cx="4885747" cy="2952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" name="Rectangle 60"/>
          <p:cNvSpPr/>
          <p:nvPr/>
        </p:nvSpPr>
        <p:spPr>
          <a:xfrm>
            <a:off x="5245599" y="4995005"/>
            <a:ext cx="614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What’s  are in the pictures?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24131" y="4966548"/>
            <a:ext cx="393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is road , village, students and field.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7447" y="901038"/>
            <a:ext cx="2611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Presentation</a:t>
            </a:r>
          </a:p>
        </p:txBody>
      </p:sp>
      <p:pic>
        <p:nvPicPr>
          <p:cNvPr id="58" name="Picture 57" descr="c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9620" y="1014372"/>
            <a:ext cx="5562600" cy="3276600"/>
          </a:xfrm>
          <a:prstGeom prst="rect">
            <a:avLst/>
          </a:prstGeom>
          <a:ln w="76200">
            <a:noFill/>
          </a:ln>
        </p:spPr>
      </p:pic>
      <p:sp>
        <p:nvSpPr>
          <p:cNvPr id="59" name="TextBox 58"/>
          <p:cNvSpPr txBox="1"/>
          <p:nvPr/>
        </p:nvSpPr>
        <p:spPr>
          <a:xfrm>
            <a:off x="1009092" y="4832554"/>
            <a:ext cx="45720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50868" y="3807714"/>
            <a:ext cx="441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</a:p>
        </p:txBody>
      </p:sp>
    </p:spTree>
    <p:extLst>
      <p:ext uri="{BB962C8B-B14F-4D97-AF65-F5344CB8AC3E}">
        <p14:creationId xmlns:p14="http://schemas.microsoft.com/office/powerpoint/2010/main" val="381922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97447" y="901038"/>
            <a:ext cx="2611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Presentation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09092" y="4832554"/>
            <a:ext cx="45720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pic>
        <p:nvPicPr>
          <p:cNvPr id="61" name="Picture 60" descr="tob3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4856181" y="1050349"/>
            <a:ext cx="3524219" cy="308913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028604" y="3766061"/>
            <a:ext cx="572572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Tub</a:t>
            </a:r>
            <a:endParaRPr lang="en-US" sz="16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3125" y="-38219"/>
            <a:ext cx="12095230" cy="6902076"/>
            <a:chOff x="33125" y="-38219"/>
            <a:chExt cx="12095230" cy="69020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855" y="847111"/>
              <a:ext cx="676701" cy="5052978"/>
              <a:chOff x="9099" y="869584"/>
              <a:chExt cx="870898" cy="50529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343803" y="979147"/>
              <a:ext cx="726139" cy="5052978"/>
              <a:chOff x="9099" y="869584"/>
              <a:chExt cx="870898" cy="50529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" y="869584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2" y="1684327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2497470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3367053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5" y="4236636"/>
                <a:ext cx="842963" cy="84296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4" y="5079599"/>
                <a:ext cx="842963" cy="84296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125" y="-38219"/>
              <a:ext cx="12095230" cy="925324"/>
              <a:chOff x="0" y="-54591"/>
              <a:chExt cx="12095230" cy="98082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33125" y="6019800"/>
              <a:ext cx="12095230" cy="844057"/>
              <a:chOff x="0" y="-54591"/>
              <a:chExt cx="12095230" cy="9808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-54591"/>
                <a:ext cx="4340484" cy="871184"/>
                <a:chOff x="2275" y="-37320"/>
                <a:chExt cx="4340484" cy="87118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4401575" y="30033"/>
                <a:ext cx="4340484" cy="871184"/>
                <a:chOff x="2275" y="-37320"/>
                <a:chExt cx="4340484" cy="87118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" y="-90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8619069" y="56654"/>
                <a:ext cx="3476161" cy="869584"/>
                <a:chOff x="866598" y="-37320"/>
                <a:chExt cx="3476161" cy="869584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6598" y="-3731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1714" y="-10699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5224" y="-37320"/>
                  <a:ext cx="842963" cy="842963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796" y="-22998"/>
                  <a:ext cx="842963" cy="84296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Frame 55"/>
          <p:cNvSpPr/>
          <p:nvPr/>
        </p:nvSpPr>
        <p:spPr>
          <a:xfrm>
            <a:off x="1" y="-24707"/>
            <a:ext cx="12192000" cy="6888563"/>
          </a:xfrm>
          <a:prstGeom prst="frame">
            <a:avLst>
              <a:gd name="adj1" fmla="val 10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764184" y="767625"/>
            <a:ext cx="10602911" cy="5334099"/>
          </a:xfrm>
          <a:prstGeom prst="frame">
            <a:avLst>
              <a:gd name="adj1" fmla="val 10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97447" y="901038"/>
            <a:ext cx="2611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Presentation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09092" y="4832554"/>
            <a:ext cx="45720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2" name="Rectangle 1"/>
          <p:cNvSpPr/>
          <p:nvPr/>
        </p:nvSpPr>
        <p:spPr>
          <a:xfrm>
            <a:off x="5490837" y="4347640"/>
            <a:ext cx="57257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Tube well</a:t>
            </a:r>
            <a:endParaRPr lang="en-US" sz="8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59" descr="tube1.jpg"/>
          <p:cNvPicPr>
            <a:picLocks noChangeAspect="1"/>
          </p:cNvPicPr>
          <p:nvPr/>
        </p:nvPicPr>
        <p:blipFill>
          <a:blip r:embed="rId3" cstate="print"/>
          <a:srcRect l="20238" t="2500" r="3571"/>
          <a:stretch>
            <a:fillRect/>
          </a:stretch>
        </p:blipFill>
        <p:spPr>
          <a:xfrm>
            <a:off x="3727062" y="886667"/>
            <a:ext cx="3837396" cy="34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182</Words>
  <Application>Microsoft Office PowerPoint</Application>
  <PresentationFormat>Widescreen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</dc:creator>
  <cp:lastModifiedBy>Parsonal</cp:lastModifiedBy>
  <cp:revision>87</cp:revision>
  <dcterms:created xsi:type="dcterms:W3CDTF">2006-08-16T00:00:00Z</dcterms:created>
  <dcterms:modified xsi:type="dcterms:W3CDTF">2021-05-18T09:09:17Z</dcterms:modified>
</cp:coreProperties>
</file>