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30"/>
  </p:notesMasterIdLst>
  <p:sldIdLst>
    <p:sldId id="256" r:id="rId2"/>
    <p:sldId id="257" r:id="rId3"/>
    <p:sldId id="258" r:id="rId4"/>
    <p:sldId id="385" r:id="rId5"/>
    <p:sldId id="289" r:id="rId6"/>
    <p:sldId id="260" r:id="rId7"/>
    <p:sldId id="323" r:id="rId8"/>
    <p:sldId id="386" r:id="rId9"/>
    <p:sldId id="349" r:id="rId10"/>
    <p:sldId id="352" r:id="rId11"/>
    <p:sldId id="337" r:id="rId12"/>
    <p:sldId id="354" r:id="rId13"/>
    <p:sldId id="357" r:id="rId14"/>
    <p:sldId id="358" r:id="rId15"/>
    <p:sldId id="359" r:id="rId16"/>
    <p:sldId id="360" r:id="rId17"/>
    <p:sldId id="361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00" r:id="rId28"/>
    <p:sldId id="2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3399"/>
    <a:srgbClr val="1E00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46" autoAdjust="0"/>
    <p:restoredTop sz="89606" autoAdjust="0"/>
  </p:normalViewPr>
  <p:slideViewPr>
    <p:cSldViewPr snapToGrid="0">
      <p:cViewPr>
        <p:scale>
          <a:sx n="53" d="100"/>
          <a:sy n="53" d="100"/>
        </p:scale>
        <p:origin x="-116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E947B-9775-465C-A142-B44777CE942B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F3F21-F412-4ED6-BA68-F258404F39CA}">
      <dgm:prSet phldrT="[Text]" custT="1"/>
      <dgm:spPr/>
      <dgm:t>
        <a:bodyPr/>
        <a:lstStyle/>
        <a:p>
          <a:r>
            <a:rPr lang="en-SG" sz="5000" b="1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কঙ্কালতন্ত্র</a:t>
          </a:r>
          <a:endParaRPr lang="en-US" sz="5000" b="1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C30E8779-4599-4B3D-BBE2-2DB4BB750E46}" type="parTrans" cxnId="{05783D22-0567-4995-809C-F4FC5ACFA2D8}">
      <dgm:prSet/>
      <dgm:spPr/>
      <dgm:t>
        <a:bodyPr/>
        <a:lstStyle/>
        <a:p>
          <a:endParaRPr lang="en-US"/>
        </a:p>
      </dgm:t>
    </dgm:pt>
    <dgm:pt modelId="{17EEBE2E-32F0-4EB8-A6AF-CE1E8EF203E7}" type="sibTrans" cxnId="{05783D22-0567-4995-809C-F4FC5ACFA2D8}">
      <dgm:prSet/>
      <dgm:spPr/>
      <dgm:t>
        <a:bodyPr/>
        <a:lstStyle/>
        <a:p>
          <a:endParaRPr lang="en-US"/>
        </a:p>
      </dgm:t>
    </dgm:pt>
    <dgm:pt modelId="{4971161B-D5E9-44BF-A356-BD1318766E22}">
      <dgm:prSet phldrT="[Text]" custT="1"/>
      <dgm:spPr/>
      <dgm:t>
        <a:bodyPr/>
        <a:lstStyle/>
        <a:p>
          <a:r>
            <a:rPr lang="en-SG" sz="40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বহিঃকঙ্কালতন্ত্র</a:t>
          </a:r>
          <a:endParaRPr lang="en-SG" sz="4000" b="1" dirty="0" smtClean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নখ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দাঁত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লোম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বাহ্যত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দৃশ্য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ত্বকোদ্ভূত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অঙ্গ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05B6F51-0584-4DFB-B1D5-BF99FF5C45D9}" type="parTrans" cxnId="{14C88C59-4EEE-4CB0-9D4A-EDFF475AE3B7}">
      <dgm:prSet/>
      <dgm:spPr/>
      <dgm:t>
        <a:bodyPr/>
        <a:lstStyle/>
        <a:p>
          <a:endParaRPr lang="en-US"/>
        </a:p>
      </dgm:t>
    </dgm:pt>
    <dgm:pt modelId="{9E0B9BC3-4B24-4253-9226-58F4F34BB6DD}" type="sibTrans" cxnId="{14C88C59-4EEE-4CB0-9D4A-EDFF475AE3B7}">
      <dgm:prSet/>
      <dgm:spPr/>
      <dgm:t>
        <a:bodyPr/>
        <a:lstStyle/>
        <a:p>
          <a:endParaRPr lang="en-US"/>
        </a:p>
      </dgm:t>
    </dgm:pt>
    <dgm:pt modelId="{317B1692-139C-429F-9507-FFE9D2D01092}">
      <dgm:prSet phldrT="[Text]" custT="1"/>
      <dgm:spPr/>
      <dgm:t>
        <a:bodyPr/>
        <a:lstStyle/>
        <a:p>
          <a:r>
            <a:rPr lang="en-SG" sz="40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অন্তঃকঙ্কালতন্ত্র</a:t>
          </a:r>
          <a:endParaRPr lang="en-SG" sz="4000" b="1" dirty="0" smtClean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মূল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কঙ্কালতন্ত্র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অস্থি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তরুণাস্থি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লিগামেন্ট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480D77-0769-45A3-94E4-53F86B5ACD77}" type="parTrans" cxnId="{BF57EA99-8BFE-48ED-91C1-3BC14D720C48}">
      <dgm:prSet/>
      <dgm:spPr/>
      <dgm:t>
        <a:bodyPr/>
        <a:lstStyle/>
        <a:p>
          <a:endParaRPr lang="en-US"/>
        </a:p>
      </dgm:t>
    </dgm:pt>
    <dgm:pt modelId="{9AA2AB49-67C5-4CE7-8BFF-C0A110F1B053}" type="sibTrans" cxnId="{BF57EA99-8BFE-48ED-91C1-3BC14D720C48}">
      <dgm:prSet/>
      <dgm:spPr/>
      <dgm:t>
        <a:bodyPr/>
        <a:lstStyle/>
        <a:p>
          <a:endParaRPr lang="en-US"/>
        </a:p>
      </dgm:t>
    </dgm:pt>
    <dgm:pt modelId="{23E58ACA-79EE-47A3-BD2A-189C6AD9D8C9}">
      <dgm:prSet phldrT="[Text]" custT="1"/>
      <dgm:spPr/>
      <dgm:t>
        <a:bodyPr/>
        <a:lstStyle/>
        <a:p>
          <a:r>
            <a:rPr lang="en-SG" sz="40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স্প্লাংকনিক</a:t>
          </a:r>
          <a:r>
            <a:rPr lang="en-SG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40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কঙ্কালতন্ত্র</a:t>
          </a:r>
          <a:endParaRPr lang="en-SG" sz="4000" b="1" dirty="0" smtClean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  <a:p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ল্যারিংক্সের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তরুণাস্থি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ট্রাকিয়া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ব্রংকাই</a:t>
          </a:r>
          <a:r>
            <a:rPr lang="en-SG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SG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BBABD0-FDD9-4924-B592-7276F9E52F31}" type="parTrans" cxnId="{A9790585-D5F0-40A0-B786-104B1C4DA126}">
      <dgm:prSet/>
      <dgm:spPr/>
      <dgm:t>
        <a:bodyPr/>
        <a:lstStyle/>
        <a:p>
          <a:endParaRPr lang="en-US"/>
        </a:p>
      </dgm:t>
    </dgm:pt>
    <dgm:pt modelId="{FEF69269-4837-4D0E-B353-B553B668B7D7}" type="sibTrans" cxnId="{A9790585-D5F0-40A0-B786-104B1C4DA126}">
      <dgm:prSet/>
      <dgm:spPr/>
      <dgm:t>
        <a:bodyPr/>
        <a:lstStyle/>
        <a:p>
          <a:endParaRPr lang="en-US"/>
        </a:p>
      </dgm:t>
    </dgm:pt>
    <dgm:pt modelId="{84308220-3E07-4439-826D-0A689439174A}" type="pres">
      <dgm:prSet presAssocID="{743E947B-9775-465C-A142-B44777CE942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CF2364-755E-4451-9D2E-EAAC39D63EF0}" type="pres">
      <dgm:prSet presAssocID="{765F3F21-F412-4ED6-BA68-F258404F39CA}" presName="roof" presStyleLbl="dkBgShp" presStyleIdx="0" presStyleCnt="2"/>
      <dgm:spPr/>
      <dgm:t>
        <a:bodyPr/>
        <a:lstStyle/>
        <a:p>
          <a:endParaRPr lang="en-US"/>
        </a:p>
      </dgm:t>
    </dgm:pt>
    <dgm:pt modelId="{A066B6B3-920F-4CAB-85AD-44240679920D}" type="pres">
      <dgm:prSet presAssocID="{765F3F21-F412-4ED6-BA68-F258404F39CA}" presName="pillars" presStyleCnt="0"/>
      <dgm:spPr/>
    </dgm:pt>
    <dgm:pt modelId="{EED0B1B9-6FC4-4B95-BEDA-E0738BE27B38}" type="pres">
      <dgm:prSet presAssocID="{765F3F21-F412-4ED6-BA68-F258404F39C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014C3-BAF4-4A05-BCFD-0F911C8978FA}" type="pres">
      <dgm:prSet presAssocID="{317B1692-139C-429F-9507-FFE9D2D0109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E9D-5783-4D89-B859-BEF45C6FA88D}" type="pres">
      <dgm:prSet presAssocID="{23E58ACA-79EE-47A3-BD2A-189C6AD9D8C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16ADD-C252-4CFA-96EE-CCEA82EE9279}" type="pres">
      <dgm:prSet presAssocID="{765F3F21-F412-4ED6-BA68-F258404F39CA}" presName="base" presStyleLbl="dkBgShp" presStyleIdx="1" presStyleCnt="2"/>
      <dgm:spPr/>
    </dgm:pt>
  </dgm:ptLst>
  <dgm:cxnLst>
    <dgm:cxn modelId="{D9509DDA-FB62-4142-81CE-4CCA1C123119}" type="presOf" srcId="{743E947B-9775-465C-A142-B44777CE942B}" destId="{84308220-3E07-4439-826D-0A689439174A}" srcOrd="0" destOrd="0" presId="urn:microsoft.com/office/officeart/2005/8/layout/hList3"/>
    <dgm:cxn modelId="{5F080E10-8F9F-4BDF-8375-74C554D39F81}" type="presOf" srcId="{4971161B-D5E9-44BF-A356-BD1318766E22}" destId="{EED0B1B9-6FC4-4B95-BEDA-E0738BE27B38}" srcOrd="0" destOrd="0" presId="urn:microsoft.com/office/officeart/2005/8/layout/hList3"/>
    <dgm:cxn modelId="{A9790585-D5F0-40A0-B786-104B1C4DA126}" srcId="{765F3F21-F412-4ED6-BA68-F258404F39CA}" destId="{23E58ACA-79EE-47A3-BD2A-189C6AD9D8C9}" srcOrd="2" destOrd="0" parTransId="{87BBABD0-FDD9-4924-B592-7276F9E52F31}" sibTransId="{FEF69269-4837-4D0E-B353-B553B668B7D7}"/>
    <dgm:cxn modelId="{05783D22-0567-4995-809C-F4FC5ACFA2D8}" srcId="{743E947B-9775-465C-A142-B44777CE942B}" destId="{765F3F21-F412-4ED6-BA68-F258404F39CA}" srcOrd="0" destOrd="0" parTransId="{C30E8779-4599-4B3D-BBE2-2DB4BB750E46}" sibTransId="{17EEBE2E-32F0-4EB8-A6AF-CE1E8EF203E7}"/>
    <dgm:cxn modelId="{BF57EA99-8BFE-48ED-91C1-3BC14D720C48}" srcId="{765F3F21-F412-4ED6-BA68-F258404F39CA}" destId="{317B1692-139C-429F-9507-FFE9D2D01092}" srcOrd="1" destOrd="0" parTransId="{6A480D77-0769-45A3-94E4-53F86B5ACD77}" sibTransId="{9AA2AB49-67C5-4CE7-8BFF-C0A110F1B053}"/>
    <dgm:cxn modelId="{9ECA4350-148D-4FD9-87D8-C3BF477E03FB}" type="presOf" srcId="{765F3F21-F412-4ED6-BA68-F258404F39CA}" destId="{0ECF2364-755E-4451-9D2E-EAAC39D63EF0}" srcOrd="0" destOrd="0" presId="urn:microsoft.com/office/officeart/2005/8/layout/hList3"/>
    <dgm:cxn modelId="{14C88C59-4EEE-4CB0-9D4A-EDFF475AE3B7}" srcId="{765F3F21-F412-4ED6-BA68-F258404F39CA}" destId="{4971161B-D5E9-44BF-A356-BD1318766E22}" srcOrd="0" destOrd="0" parTransId="{705B6F51-0584-4DFB-B1D5-BF99FF5C45D9}" sibTransId="{9E0B9BC3-4B24-4253-9226-58F4F34BB6DD}"/>
    <dgm:cxn modelId="{3B5BB5AC-4C53-4EA9-8BD1-A465CDF62BFC}" type="presOf" srcId="{317B1692-139C-429F-9507-FFE9D2D01092}" destId="{8E8014C3-BAF4-4A05-BCFD-0F911C8978FA}" srcOrd="0" destOrd="0" presId="urn:microsoft.com/office/officeart/2005/8/layout/hList3"/>
    <dgm:cxn modelId="{C88602AC-C758-469F-BB16-2756AB8DB649}" type="presOf" srcId="{23E58ACA-79EE-47A3-BD2A-189C6AD9D8C9}" destId="{1C5BFE9D-5783-4D89-B859-BEF45C6FA88D}" srcOrd="0" destOrd="0" presId="urn:microsoft.com/office/officeart/2005/8/layout/hList3"/>
    <dgm:cxn modelId="{6E0189D8-1BA2-4394-8198-FEB1963EF796}" type="presParOf" srcId="{84308220-3E07-4439-826D-0A689439174A}" destId="{0ECF2364-755E-4451-9D2E-EAAC39D63EF0}" srcOrd="0" destOrd="0" presId="urn:microsoft.com/office/officeart/2005/8/layout/hList3"/>
    <dgm:cxn modelId="{173E50D4-E516-4C2C-B30A-24F8E66B8440}" type="presParOf" srcId="{84308220-3E07-4439-826D-0A689439174A}" destId="{A066B6B3-920F-4CAB-85AD-44240679920D}" srcOrd="1" destOrd="0" presId="urn:microsoft.com/office/officeart/2005/8/layout/hList3"/>
    <dgm:cxn modelId="{6ECD9DCD-53E7-442F-B91A-1ECE9F237217}" type="presParOf" srcId="{A066B6B3-920F-4CAB-85AD-44240679920D}" destId="{EED0B1B9-6FC4-4B95-BEDA-E0738BE27B38}" srcOrd="0" destOrd="0" presId="urn:microsoft.com/office/officeart/2005/8/layout/hList3"/>
    <dgm:cxn modelId="{7CEB03C0-3639-4140-BB5E-86CD70C371AE}" type="presParOf" srcId="{A066B6B3-920F-4CAB-85AD-44240679920D}" destId="{8E8014C3-BAF4-4A05-BCFD-0F911C8978FA}" srcOrd="1" destOrd="0" presId="urn:microsoft.com/office/officeart/2005/8/layout/hList3"/>
    <dgm:cxn modelId="{FC8802CF-29BF-4E7E-8097-BFF8467A34EC}" type="presParOf" srcId="{A066B6B3-920F-4CAB-85AD-44240679920D}" destId="{1C5BFE9D-5783-4D89-B859-BEF45C6FA88D}" srcOrd="2" destOrd="0" presId="urn:microsoft.com/office/officeart/2005/8/layout/hList3"/>
    <dgm:cxn modelId="{7178E482-F0F3-403F-A439-187EDEAA4848}" type="presParOf" srcId="{84308220-3E07-4439-826D-0A689439174A}" destId="{ACA16ADD-C252-4CFA-96EE-CCEA82EE9279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4488B-2B8B-4EED-BD00-5461D117C230}" type="doc">
      <dgm:prSet loTypeId="urn:microsoft.com/office/officeart/2005/8/layout/hierarchy2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93B212-C892-4057-85CE-33F3919CCB77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কঙ্কালতন্ত্র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568748-A620-4BC7-A3FE-571655840D57}" type="parTrans" cxnId="{F86D96F5-1606-4A18-803E-3FDC8D00CFC5}">
      <dgm:prSet/>
      <dgm:spPr/>
      <dgm:t>
        <a:bodyPr/>
        <a:lstStyle/>
        <a:p>
          <a:endParaRPr lang="en-US"/>
        </a:p>
      </dgm:t>
    </dgm:pt>
    <dgm:pt modelId="{579492CF-CA0C-4C26-A1AF-A740465CB760}" type="sibTrans" cxnId="{F86D96F5-1606-4A18-803E-3FDC8D00CFC5}">
      <dgm:prSet/>
      <dgm:spPr/>
      <dgm:t>
        <a:bodyPr/>
        <a:lstStyle/>
        <a:p>
          <a:endParaRPr lang="en-US"/>
        </a:p>
      </dgm:t>
    </dgm:pt>
    <dgm:pt modelId="{5569BCF3-4FB6-45D3-B3FA-B528FC4F5CB5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অক্ষীয়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(৮০টি)</a:t>
          </a:r>
        </a:p>
      </dgm:t>
    </dgm:pt>
    <dgm:pt modelId="{6290FF57-2A3B-45BD-A9D1-8E628AE679A4}" type="parTrans" cxnId="{7F41E670-71FE-465C-8C10-91431AAA55F6}">
      <dgm:prSet/>
      <dgm:spPr/>
      <dgm:t>
        <a:bodyPr/>
        <a:lstStyle/>
        <a:p>
          <a:endParaRPr lang="en-US" b="1"/>
        </a:p>
      </dgm:t>
    </dgm:pt>
    <dgm:pt modelId="{F33247E0-C477-42CC-B66C-8648F3423C9D}" type="sibTrans" cxnId="{7F41E670-71FE-465C-8C10-91431AAA55F6}">
      <dgm:prSet/>
      <dgm:spPr/>
      <dgm:t>
        <a:bodyPr/>
        <a:lstStyle/>
        <a:p>
          <a:endParaRPr lang="en-US"/>
        </a:p>
      </dgm:t>
    </dgm:pt>
    <dgm:pt modelId="{DE870CDD-B640-4FF0-891D-2CCD142464E6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করোটি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(২৯টি)</a:t>
          </a:r>
        </a:p>
      </dgm:t>
    </dgm:pt>
    <dgm:pt modelId="{8CA7F1D5-99B6-4D17-BBC8-13FD10068E93}" type="parTrans" cxnId="{16F7ADC3-AC01-4EE4-8BF4-E438D584BFFA}">
      <dgm:prSet/>
      <dgm:spPr/>
      <dgm:t>
        <a:bodyPr/>
        <a:lstStyle/>
        <a:p>
          <a:endParaRPr lang="en-US" b="1"/>
        </a:p>
      </dgm:t>
    </dgm:pt>
    <dgm:pt modelId="{88608F1D-A3A2-4722-B5C3-EDE80A3A6ECD}" type="sibTrans" cxnId="{16F7ADC3-AC01-4EE4-8BF4-E438D584BFFA}">
      <dgm:prSet/>
      <dgm:spPr/>
      <dgm:t>
        <a:bodyPr/>
        <a:lstStyle/>
        <a:p>
          <a:endParaRPr lang="en-US"/>
        </a:p>
      </dgm:t>
    </dgm:pt>
    <dgm:pt modelId="{B6D31F7C-5F9A-47B8-BACB-DDF066EC9E9E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মেরুদণ্ড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(২৬টি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</a:p>
      </dgm:t>
    </dgm:pt>
    <dgm:pt modelId="{9C849E6D-9230-4694-A3C2-BEC3A8FADF62}" type="parTrans" cxnId="{B4F475F7-7D8E-4F53-A816-05F528FC03DB}">
      <dgm:prSet/>
      <dgm:spPr/>
      <dgm:t>
        <a:bodyPr/>
        <a:lstStyle/>
        <a:p>
          <a:endParaRPr lang="en-US" b="1"/>
        </a:p>
      </dgm:t>
    </dgm:pt>
    <dgm:pt modelId="{7F41FB77-0B8F-46BC-BD0E-5D5767CAA92F}" type="sibTrans" cxnId="{B4F475F7-7D8E-4F53-A816-05F528FC03DB}">
      <dgm:prSet/>
      <dgm:spPr/>
      <dgm:t>
        <a:bodyPr/>
        <a:lstStyle/>
        <a:p>
          <a:endParaRPr lang="en-US"/>
        </a:p>
      </dgm:t>
    </dgm:pt>
    <dgm:pt modelId="{4D2BD3FF-2942-416B-A00D-E981528F1ED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উপাঙ্গীয়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(১২৬টি)</a:t>
          </a:r>
        </a:p>
      </dgm:t>
    </dgm:pt>
    <dgm:pt modelId="{1E5796D2-33CD-450B-8F58-9740F2FE72C0}" type="parTrans" cxnId="{213743F0-3072-4EF4-A314-3CD7F73FAE64}">
      <dgm:prSet/>
      <dgm:spPr/>
      <dgm:t>
        <a:bodyPr/>
        <a:lstStyle/>
        <a:p>
          <a:endParaRPr lang="en-US" b="1"/>
        </a:p>
      </dgm:t>
    </dgm:pt>
    <dgm:pt modelId="{A69DFB7D-C843-412B-ACD3-82552E9A6A75}" type="sibTrans" cxnId="{213743F0-3072-4EF4-A314-3CD7F73FAE64}">
      <dgm:prSet/>
      <dgm:spPr/>
      <dgm:t>
        <a:bodyPr/>
        <a:lstStyle/>
        <a:p>
          <a:endParaRPr lang="en-US"/>
        </a:p>
      </dgm:t>
    </dgm:pt>
    <dgm:pt modelId="{A86AD35E-3AC3-4E61-9465-1BCA23DFFCDD}">
      <dgm:prSet phldrT="[Text]"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বক্ষঅস্থিচক্র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৪টি)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A29D55-BFB7-4383-B0B5-F8809EE3F701}" type="parTrans" cxnId="{34820DD0-F523-4A73-B50C-BB1DA5D57D96}">
      <dgm:prSet/>
      <dgm:spPr/>
      <dgm:t>
        <a:bodyPr/>
        <a:lstStyle/>
        <a:p>
          <a:endParaRPr lang="en-US" b="1"/>
        </a:p>
      </dgm:t>
    </dgm:pt>
    <dgm:pt modelId="{FD04DDD4-510B-4795-A745-E01F8EA7FB26}" type="sibTrans" cxnId="{34820DD0-F523-4A73-B50C-BB1DA5D57D96}">
      <dgm:prSet/>
      <dgm:spPr/>
      <dgm:t>
        <a:bodyPr/>
        <a:lstStyle/>
        <a:p>
          <a:endParaRPr lang="en-US"/>
        </a:p>
      </dgm:t>
    </dgm:pt>
    <dgm:pt modelId="{0FE56503-676E-4495-988A-971F49510F8C}">
      <dgm:prSet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বক্ষপিঞ্জর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২৫টি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dirty="0"/>
        </a:p>
      </dgm:t>
    </dgm:pt>
    <dgm:pt modelId="{B6538659-612E-423F-BC46-B62294786F1D}" type="parTrans" cxnId="{A4E062DF-BEEE-4B06-BD06-FE92837D536B}">
      <dgm:prSet/>
      <dgm:spPr/>
      <dgm:t>
        <a:bodyPr/>
        <a:lstStyle/>
        <a:p>
          <a:endParaRPr lang="en-US" b="1"/>
        </a:p>
      </dgm:t>
    </dgm:pt>
    <dgm:pt modelId="{849B9D65-373F-4557-B333-FD22E66DA6E9}" type="sibTrans" cxnId="{A4E062DF-BEEE-4B06-BD06-FE92837D536B}">
      <dgm:prSet/>
      <dgm:spPr/>
      <dgm:t>
        <a:bodyPr/>
        <a:lstStyle/>
        <a:p>
          <a:endParaRPr lang="en-US"/>
        </a:p>
      </dgm:t>
    </dgm:pt>
    <dgm:pt modelId="{EFB62E97-0116-43DE-8642-31F77C51BDA3}">
      <dgm:prSet custT="1"/>
      <dgm:spPr/>
      <dgm:t>
        <a:bodyPr/>
        <a:lstStyle/>
        <a:p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ঊর্ধ্ব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৬০টি)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19FA35-8DF1-450E-B9B2-F0E189FE6FB2}" type="parTrans" cxnId="{92CD6203-AE72-40E2-8433-D849092248E0}">
      <dgm:prSet/>
      <dgm:spPr/>
      <dgm:t>
        <a:bodyPr/>
        <a:lstStyle/>
        <a:p>
          <a:endParaRPr lang="en-US" b="1"/>
        </a:p>
      </dgm:t>
    </dgm:pt>
    <dgm:pt modelId="{802F92B1-895D-4F81-AC27-18E1B591E57E}" type="sibTrans" cxnId="{92CD6203-AE72-40E2-8433-D849092248E0}">
      <dgm:prSet/>
      <dgm:spPr/>
      <dgm:t>
        <a:bodyPr/>
        <a:lstStyle/>
        <a:p>
          <a:endParaRPr lang="en-US"/>
        </a:p>
      </dgm:t>
    </dgm:pt>
    <dgm:pt modelId="{8896CF49-83DA-48B4-A06D-7B7691EC70EB}">
      <dgm:prSet custT="1"/>
      <dgm:spPr/>
      <dgm:t>
        <a:bodyPr/>
        <a:lstStyle/>
        <a:p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শ্রোণিঅস্থিচক্র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(২টি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F1ABDD-D9A3-4924-BF4D-42DBB4601039}" type="parTrans" cxnId="{C79899D6-3F71-449F-90A0-D89DBDE27DA8}">
      <dgm:prSet/>
      <dgm:spPr/>
      <dgm:t>
        <a:bodyPr/>
        <a:lstStyle/>
        <a:p>
          <a:endParaRPr lang="en-US" b="1"/>
        </a:p>
      </dgm:t>
    </dgm:pt>
    <dgm:pt modelId="{9610A38C-7645-47B2-8EB7-539F1E7EE1BE}" type="sibTrans" cxnId="{C79899D6-3F71-449F-90A0-D89DBDE27DA8}">
      <dgm:prSet/>
      <dgm:spPr/>
      <dgm:t>
        <a:bodyPr/>
        <a:lstStyle/>
        <a:p>
          <a:endParaRPr lang="en-US"/>
        </a:p>
      </dgm:t>
    </dgm:pt>
    <dgm:pt modelId="{FD94A52D-FD64-423C-89D9-9205FF19F8F7}">
      <dgm:prSet custT="1"/>
      <dgm:spPr/>
      <dgm:t>
        <a:bodyPr/>
        <a:lstStyle/>
        <a:p>
          <a:r>
            <a:rPr lang="en-SG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নিম্নবাহু</a:t>
          </a:r>
          <a:r>
            <a:rPr lang="en-SG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৬০টি)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47D65-055C-46DC-AE03-F127783DC48D}" type="parTrans" cxnId="{0FDCC650-62D0-44C6-A9FA-12B1192F7645}">
      <dgm:prSet/>
      <dgm:spPr/>
      <dgm:t>
        <a:bodyPr/>
        <a:lstStyle/>
        <a:p>
          <a:endParaRPr lang="en-US" b="1"/>
        </a:p>
      </dgm:t>
    </dgm:pt>
    <dgm:pt modelId="{6D208727-F444-4D48-889A-BBBB81C263B3}" type="sibTrans" cxnId="{0FDCC650-62D0-44C6-A9FA-12B1192F7645}">
      <dgm:prSet/>
      <dgm:spPr/>
      <dgm:t>
        <a:bodyPr/>
        <a:lstStyle/>
        <a:p>
          <a:endParaRPr lang="en-US"/>
        </a:p>
      </dgm:t>
    </dgm:pt>
    <dgm:pt modelId="{230D3D11-52C5-4F79-A233-A00C9754BD08}">
      <dgm:prSet custT="1"/>
      <dgm:spPr/>
      <dgm:t>
        <a:bodyPr/>
        <a:lstStyle/>
        <a:p>
          <a:pPr algn="ctr"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করোটিকা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(৮টি)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মুখম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ণ্ড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লীয় অস্থি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(১৪টি)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কর্ণাস্থি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(৬টি)</a:t>
          </a:r>
        </a:p>
        <a:p>
          <a:pPr algn="ctr">
            <a:lnSpc>
              <a:spcPct val="80000"/>
            </a:lnSpc>
          </a:pP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ঘ. 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হাইওয়েড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(১টি)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103B0-6448-49F9-B344-364E74915B37}" type="parTrans" cxnId="{2D41BBBD-2990-4A2F-81D2-9CB1E87257FD}">
      <dgm:prSet/>
      <dgm:spPr/>
      <dgm:t>
        <a:bodyPr/>
        <a:lstStyle/>
        <a:p>
          <a:endParaRPr lang="en-US" b="1"/>
        </a:p>
      </dgm:t>
    </dgm:pt>
    <dgm:pt modelId="{7E16BF40-A9B9-445E-ACEA-8F43E3A2E27A}" type="sibTrans" cxnId="{2D41BBBD-2990-4A2F-81D2-9CB1E87257FD}">
      <dgm:prSet/>
      <dgm:spPr/>
      <dgm:t>
        <a:bodyPr/>
        <a:lstStyle/>
        <a:p>
          <a:endParaRPr lang="en-US"/>
        </a:p>
      </dgm:t>
    </dgm:pt>
    <dgm:pt modelId="{73772D73-CDA7-4F48-8E24-E1C7A29F31D2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কশেরুকা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(২৪)</a:t>
          </a:r>
        </a:p>
        <a:p>
          <a:pPr>
            <a:lnSpc>
              <a:spcPct val="80000"/>
            </a:lnSpc>
          </a:pPr>
          <a:r>
            <a:rPr lang="en-SG" sz="1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সারভাইকাল</a:t>
          </a:r>
          <a:r>
            <a:rPr lang="en-SG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(৭), </a:t>
          </a:r>
          <a:r>
            <a:rPr lang="en-SG" sz="1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থোরাসিক</a:t>
          </a:r>
          <a:r>
            <a:rPr lang="en-SG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(১২), </a:t>
          </a:r>
          <a:r>
            <a:rPr lang="en-SG" sz="1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লাম্বার</a:t>
          </a:r>
          <a:r>
            <a:rPr lang="en-SG" sz="16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(৫)</a:t>
          </a:r>
          <a:endParaRPr lang="bn-BD" sz="16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স্যাক্রাম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(৫=১)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কক্কিক্স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(৪=১)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91366-864F-4959-8427-12D2D16E0850}" type="parTrans" cxnId="{CE7B605C-B68A-4741-8DC1-5E546558C892}">
      <dgm:prSet/>
      <dgm:spPr/>
      <dgm:t>
        <a:bodyPr/>
        <a:lstStyle/>
        <a:p>
          <a:endParaRPr lang="en-US" b="1"/>
        </a:p>
      </dgm:t>
    </dgm:pt>
    <dgm:pt modelId="{010B3E0B-3641-4893-9F9B-CCECFAFAC671}" type="sibTrans" cxnId="{CE7B605C-B68A-4741-8DC1-5E546558C892}">
      <dgm:prSet/>
      <dgm:spPr/>
      <dgm:t>
        <a:bodyPr/>
        <a:lstStyle/>
        <a:p>
          <a:endParaRPr lang="en-US"/>
        </a:p>
      </dgm:t>
    </dgm:pt>
    <dgm:pt modelId="{CB8ED19A-ABD7-4468-B36E-3F117425F7B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স্টার্নাম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(১টি)</a:t>
          </a:r>
          <a:endParaRPr lang="bn-BD" sz="18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80000"/>
            </a:lnSpc>
          </a:pP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প</a:t>
          </a:r>
          <a:r>
            <a:rPr lang="en-SG" sz="1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র্শুকা</a:t>
          </a:r>
          <a:r>
            <a:rPr lang="en-SG" sz="1800" b="1" dirty="0" smtClean="0">
              <a:latin typeface="NikoshBAN" panose="02000000000000000000" pitchFamily="2" charset="0"/>
              <a:cs typeface="NikoshBAN" panose="02000000000000000000" pitchFamily="2" charset="0"/>
            </a:rPr>
            <a:t> (২৪টি)</a:t>
          </a:r>
          <a:endParaRPr lang="en-US" sz="1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364529-0CEF-4BAA-B16B-738AE40D71EE}" type="parTrans" cxnId="{F5ADDB54-21AC-4A9F-988D-EC9EDFF230B4}">
      <dgm:prSet/>
      <dgm:spPr/>
      <dgm:t>
        <a:bodyPr/>
        <a:lstStyle/>
        <a:p>
          <a:endParaRPr lang="en-US" b="1"/>
        </a:p>
      </dgm:t>
    </dgm:pt>
    <dgm:pt modelId="{F63CC782-4710-44EB-95C1-B2B16EF113FF}" type="sibTrans" cxnId="{F5ADDB54-21AC-4A9F-988D-EC9EDFF230B4}">
      <dgm:prSet/>
      <dgm:spPr/>
      <dgm:t>
        <a:bodyPr/>
        <a:lstStyle/>
        <a:p>
          <a:endParaRPr lang="en-US"/>
        </a:p>
      </dgm:t>
    </dgm:pt>
    <dgm:pt modelId="{A7F1BD25-6B8A-46F2-B989-92F7552D141C}" type="pres">
      <dgm:prSet presAssocID="{FC04488B-2B8B-4EED-BD00-5461D117C23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02D4A5-4FF2-4EB6-9495-3165584367D4}" type="pres">
      <dgm:prSet presAssocID="{DF93B212-C892-4057-85CE-33F3919CCB77}" presName="root1" presStyleCnt="0"/>
      <dgm:spPr/>
      <dgm:t>
        <a:bodyPr/>
        <a:lstStyle/>
        <a:p>
          <a:endParaRPr lang="en-US"/>
        </a:p>
      </dgm:t>
    </dgm:pt>
    <dgm:pt modelId="{591CC09A-6A9B-463C-88E6-F9440B8998E2}" type="pres">
      <dgm:prSet presAssocID="{DF93B212-C892-4057-85CE-33F3919CCB77}" presName="LevelOneTextNode" presStyleLbl="node0" presStyleIdx="0" presStyleCnt="1" custScaleX="1524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B59C6-4CD2-43D4-AF82-15C87DFC5224}" type="pres">
      <dgm:prSet presAssocID="{DF93B212-C892-4057-85CE-33F3919CCB77}" presName="level2hierChild" presStyleCnt="0"/>
      <dgm:spPr/>
      <dgm:t>
        <a:bodyPr/>
        <a:lstStyle/>
        <a:p>
          <a:endParaRPr lang="en-US"/>
        </a:p>
      </dgm:t>
    </dgm:pt>
    <dgm:pt modelId="{A6E80FC6-C683-41E0-A7F0-F18DC38937AA}" type="pres">
      <dgm:prSet presAssocID="{6290FF57-2A3B-45BD-A9D1-8E628AE679A4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D6AB5B6-1EEA-4880-83A4-74E0C0E23C6E}" type="pres">
      <dgm:prSet presAssocID="{6290FF57-2A3B-45BD-A9D1-8E628AE679A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AD888A1-2854-4117-843F-AC22AEF9AEAA}" type="pres">
      <dgm:prSet presAssocID="{5569BCF3-4FB6-45D3-B3FA-B528FC4F5CB5}" presName="root2" presStyleCnt="0"/>
      <dgm:spPr/>
      <dgm:t>
        <a:bodyPr/>
        <a:lstStyle/>
        <a:p>
          <a:endParaRPr lang="en-US"/>
        </a:p>
      </dgm:t>
    </dgm:pt>
    <dgm:pt modelId="{C06E22B0-C141-46DB-8F95-C19267F2FEC3}" type="pres">
      <dgm:prSet presAssocID="{5569BCF3-4FB6-45D3-B3FA-B528FC4F5CB5}" presName="LevelTwoTextNode" presStyleLbl="node2" presStyleIdx="0" presStyleCnt="2" custScaleX="164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8A270-6460-4352-AF12-CAA7FBF52931}" type="pres">
      <dgm:prSet presAssocID="{5569BCF3-4FB6-45D3-B3FA-B528FC4F5CB5}" presName="level3hierChild" presStyleCnt="0"/>
      <dgm:spPr/>
      <dgm:t>
        <a:bodyPr/>
        <a:lstStyle/>
        <a:p>
          <a:endParaRPr lang="en-US"/>
        </a:p>
      </dgm:t>
    </dgm:pt>
    <dgm:pt modelId="{997A1A60-DC09-4142-BC02-F3BEB989A240}" type="pres">
      <dgm:prSet presAssocID="{8CA7F1D5-99B6-4D17-BBC8-13FD10068E93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6863E1E1-1EBA-466F-8234-452705C806C0}" type="pres">
      <dgm:prSet presAssocID="{8CA7F1D5-99B6-4D17-BBC8-13FD10068E93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FBB9DD5-131E-4A58-9AC5-97108DC2F524}" type="pres">
      <dgm:prSet presAssocID="{DE870CDD-B640-4FF0-891D-2CCD142464E6}" presName="root2" presStyleCnt="0"/>
      <dgm:spPr/>
      <dgm:t>
        <a:bodyPr/>
        <a:lstStyle/>
        <a:p>
          <a:endParaRPr lang="en-US"/>
        </a:p>
      </dgm:t>
    </dgm:pt>
    <dgm:pt modelId="{F7208D4A-0E26-48B1-8B25-48B806C89BE1}" type="pres">
      <dgm:prSet presAssocID="{DE870CDD-B640-4FF0-891D-2CCD142464E6}" presName="LevelTwoTextNode" presStyleLbl="node3" presStyleIdx="0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6A04B7-9424-4DCC-9B4A-9A3C5946C6A2}" type="pres">
      <dgm:prSet presAssocID="{DE870CDD-B640-4FF0-891D-2CCD142464E6}" presName="level3hierChild" presStyleCnt="0"/>
      <dgm:spPr/>
      <dgm:t>
        <a:bodyPr/>
        <a:lstStyle/>
        <a:p>
          <a:endParaRPr lang="en-US"/>
        </a:p>
      </dgm:t>
    </dgm:pt>
    <dgm:pt modelId="{C80B163B-CC8B-494E-BD9D-BD2D453698C8}" type="pres">
      <dgm:prSet presAssocID="{EB4103B0-6448-49F9-B344-364E74915B37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3801CC59-9449-424F-9DFD-2B22A8D244B2}" type="pres">
      <dgm:prSet presAssocID="{EB4103B0-6448-49F9-B344-364E74915B37}" presName="connTx" presStyleLbl="parChTrans1D4" presStyleIdx="0" presStyleCnt="3"/>
      <dgm:spPr/>
      <dgm:t>
        <a:bodyPr/>
        <a:lstStyle/>
        <a:p>
          <a:endParaRPr lang="en-US"/>
        </a:p>
      </dgm:t>
    </dgm:pt>
    <dgm:pt modelId="{7703623F-659D-469A-A572-D1D6430DD661}" type="pres">
      <dgm:prSet presAssocID="{230D3D11-52C5-4F79-A233-A00C9754BD08}" presName="root2" presStyleCnt="0"/>
      <dgm:spPr/>
      <dgm:t>
        <a:bodyPr/>
        <a:lstStyle/>
        <a:p>
          <a:endParaRPr lang="en-US"/>
        </a:p>
      </dgm:t>
    </dgm:pt>
    <dgm:pt modelId="{3E853B84-CDE7-4960-ABC6-6D39E3601C7B}" type="pres">
      <dgm:prSet presAssocID="{230D3D11-52C5-4F79-A233-A00C9754BD08}" presName="LevelTwoTextNode" presStyleLbl="node4" presStyleIdx="0" presStyleCnt="3" custScaleX="212477" custScaleY="170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1C6BB-D51A-4F4C-8E06-D86B3F7F9CF4}" type="pres">
      <dgm:prSet presAssocID="{230D3D11-52C5-4F79-A233-A00C9754BD08}" presName="level3hierChild" presStyleCnt="0"/>
      <dgm:spPr/>
      <dgm:t>
        <a:bodyPr/>
        <a:lstStyle/>
        <a:p>
          <a:endParaRPr lang="en-US"/>
        </a:p>
      </dgm:t>
    </dgm:pt>
    <dgm:pt modelId="{36540505-CF0A-4629-B3A4-C10AD0930A01}" type="pres">
      <dgm:prSet presAssocID="{9C849E6D-9230-4694-A3C2-BEC3A8FADF62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D34DCD44-F807-4594-8054-B36B9D088B03}" type="pres">
      <dgm:prSet presAssocID="{9C849E6D-9230-4694-A3C2-BEC3A8FADF62}" presName="connTx" presStyleLbl="parChTrans1D3" presStyleIdx="1" presStyleCnt="7"/>
      <dgm:spPr/>
      <dgm:t>
        <a:bodyPr/>
        <a:lstStyle/>
        <a:p>
          <a:endParaRPr lang="en-US"/>
        </a:p>
      </dgm:t>
    </dgm:pt>
    <dgm:pt modelId="{FF837284-9A57-4689-BA9D-C129E74F7BBC}" type="pres">
      <dgm:prSet presAssocID="{B6D31F7C-5F9A-47B8-BACB-DDF066EC9E9E}" presName="root2" presStyleCnt="0"/>
      <dgm:spPr/>
      <dgm:t>
        <a:bodyPr/>
        <a:lstStyle/>
        <a:p>
          <a:endParaRPr lang="en-US"/>
        </a:p>
      </dgm:t>
    </dgm:pt>
    <dgm:pt modelId="{B4C1E299-38C5-4285-B0E9-ACA1F2DD0C62}" type="pres">
      <dgm:prSet presAssocID="{B6D31F7C-5F9A-47B8-BACB-DDF066EC9E9E}" presName="LevelTwoTextNode" presStyleLbl="node3" presStyleIdx="1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A2534C-406F-4519-8573-AC837B1C60FA}" type="pres">
      <dgm:prSet presAssocID="{B6D31F7C-5F9A-47B8-BACB-DDF066EC9E9E}" presName="level3hierChild" presStyleCnt="0"/>
      <dgm:spPr/>
      <dgm:t>
        <a:bodyPr/>
        <a:lstStyle/>
        <a:p>
          <a:endParaRPr lang="en-US"/>
        </a:p>
      </dgm:t>
    </dgm:pt>
    <dgm:pt modelId="{A2D5A857-B816-4665-AE33-92922322E543}" type="pres">
      <dgm:prSet presAssocID="{3DC91366-864F-4959-8427-12D2D16E0850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1D820A0A-272D-48DA-8CE8-941564329DA6}" type="pres">
      <dgm:prSet presAssocID="{3DC91366-864F-4959-8427-12D2D16E0850}" presName="connTx" presStyleLbl="parChTrans1D4" presStyleIdx="1" presStyleCnt="3"/>
      <dgm:spPr/>
      <dgm:t>
        <a:bodyPr/>
        <a:lstStyle/>
        <a:p>
          <a:endParaRPr lang="en-US"/>
        </a:p>
      </dgm:t>
    </dgm:pt>
    <dgm:pt modelId="{B2F44B86-72D9-4C9D-9A56-1058578EED09}" type="pres">
      <dgm:prSet presAssocID="{73772D73-CDA7-4F48-8E24-E1C7A29F31D2}" presName="root2" presStyleCnt="0"/>
      <dgm:spPr/>
      <dgm:t>
        <a:bodyPr/>
        <a:lstStyle/>
        <a:p>
          <a:endParaRPr lang="en-US"/>
        </a:p>
      </dgm:t>
    </dgm:pt>
    <dgm:pt modelId="{7BEA8898-49FB-4E97-B073-16EDE0AF19B5}" type="pres">
      <dgm:prSet presAssocID="{73772D73-CDA7-4F48-8E24-E1C7A29F31D2}" presName="LevelTwoTextNode" presStyleLbl="node4" presStyleIdx="1" presStyleCnt="3" custScaleX="212477" custScaleY="186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28C70F-B17A-4614-8A64-D269219492A6}" type="pres">
      <dgm:prSet presAssocID="{73772D73-CDA7-4F48-8E24-E1C7A29F31D2}" presName="level3hierChild" presStyleCnt="0"/>
      <dgm:spPr/>
      <dgm:t>
        <a:bodyPr/>
        <a:lstStyle/>
        <a:p>
          <a:endParaRPr lang="en-US"/>
        </a:p>
      </dgm:t>
    </dgm:pt>
    <dgm:pt modelId="{31F9C2D8-E60E-46C7-BCAD-8AD753BCB76B}" type="pres">
      <dgm:prSet presAssocID="{B6538659-612E-423F-BC46-B62294786F1D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D9E6B1B6-1C6B-437C-A401-7F1DD514C369}" type="pres">
      <dgm:prSet presAssocID="{B6538659-612E-423F-BC46-B62294786F1D}" presName="connTx" presStyleLbl="parChTrans1D3" presStyleIdx="2" presStyleCnt="7"/>
      <dgm:spPr/>
      <dgm:t>
        <a:bodyPr/>
        <a:lstStyle/>
        <a:p>
          <a:endParaRPr lang="en-US"/>
        </a:p>
      </dgm:t>
    </dgm:pt>
    <dgm:pt modelId="{A638BB39-FE10-4210-B430-539D44681CC2}" type="pres">
      <dgm:prSet presAssocID="{0FE56503-676E-4495-988A-971F49510F8C}" presName="root2" presStyleCnt="0"/>
      <dgm:spPr/>
      <dgm:t>
        <a:bodyPr/>
        <a:lstStyle/>
        <a:p>
          <a:endParaRPr lang="en-US"/>
        </a:p>
      </dgm:t>
    </dgm:pt>
    <dgm:pt modelId="{5635307B-AACA-4351-86FD-AF50BFA19499}" type="pres">
      <dgm:prSet presAssocID="{0FE56503-676E-4495-988A-971F49510F8C}" presName="LevelTwoTextNode" presStyleLbl="node3" presStyleIdx="2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C5F26-8D9C-485C-BC36-1077FE602C9F}" type="pres">
      <dgm:prSet presAssocID="{0FE56503-676E-4495-988A-971F49510F8C}" presName="level3hierChild" presStyleCnt="0"/>
      <dgm:spPr/>
      <dgm:t>
        <a:bodyPr/>
        <a:lstStyle/>
        <a:p>
          <a:endParaRPr lang="en-US"/>
        </a:p>
      </dgm:t>
    </dgm:pt>
    <dgm:pt modelId="{F31701E6-4CA7-4BEF-90EB-EDDE4B99965A}" type="pres">
      <dgm:prSet presAssocID="{2E364529-0CEF-4BAA-B16B-738AE40D71EE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B95BEBD0-B356-49D2-B0E4-FE1B7D27522B}" type="pres">
      <dgm:prSet presAssocID="{2E364529-0CEF-4BAA-B16B-738AE40D71EE}" presName="connTx" presStyleLbl="parChTrans1D4" presStyleIdx="2" presStyleCnt="3"/>
      <dgm:spPr/>
      <dgm:t>
        <a:bodyPr/>
        <a:lstStyle/>
        <a:p>
          <a:endParaRPr lang="en-US"/>
        </a:p>
      </dgm:t>
    </dgm:pt>
    <dgm:pt modelId="{178FCAB1-16EB-419F-8F5B-C5E54D0556C0}" type="pres">
      <dgm:prSet presAssocID="{CB8ED19A-ABD7-4468-B36E-3F117425F7B4}" presName="root2" presStyleCnt="0"/>
      <dgm:spPr/>
      <dgm:t>
        <a:bodyPr/>
        <a:lstStyle/>
        <a:p>
          <a:endParaRPr lang="en-US"/>
        </a:p>
      </dgm:t>
    </dgm:pt>
    <dgm:pt modelId="{2F4DF40E-18B2-4F8D-B0D0-FC281EDF5228}" type="pres">
      <dgm:prSet presAssocID="{CB8ED19A-ABD7-4468-B36E-3F117425F7B4}" presName="LevelTwoTextNode" presStyleLbl="node4" presStyleIdx="2" presStyleCnt="3" custScaleX="212477" custScaleY="115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5906D-DD51-47D0-9B7B-F079038CC524}" type="pres">
      <dgm:prSet presAssocID="{CB8ED19A-ABD7-4468-B36E-3F117425F7B4}" presName="level3hierChild" presStyleCnt="0"/>
      <dgm:spPr/>
      <dgm:t>
        <a:bodyPr/>
        <a:lstStyle/>
        <a:p>
          <a:endParaRPr lang="en-US"/>
        </a:p>
      </dgm:t>
    </dgm:pt>
    <dgm:pt modelId="{23990F23-1490-4058-BAE2-DD745BEED036}" type="pres">
      <dgm:prSet presAssocID="{1E5796D2-33CD-450B-8F58-9740F2FE72C0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9D956C8-50F2-4BEF-B61B-47968A95E888}" type="pres">
      <dgm:prSet presAssocID="{1E5796D2-33CD-450B-8F58-9740F2FE72C0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9D3BBD0-B64D-47FC-B88A-F7F7120380EC}" type="pres">
      <dgm:prSet presAssocID="{4D2BD3FF-2942-416B-A00D-E981528F1ED7}" presName="root2" presStyleCnt="0"/>
      <dgm:spPr/>
      <dgm:t>
        <a:bodyPr/>
        <a:lstStyle/>
        <a:p>
          <a:endParaRPr lang="en-US"/>
        </a:p>
      </dgm:t>
    </dgm:pt>
    <dgm:pt modelId="{C8CD0176-6D08-434D-95D8-4A01DC3C53E8}" type="pres">
      <dgm:prSet presAssocID="{4D2BD3FF-2942-416B-A00D-E981528F1ED7}" presName="LevelTwoTextNode" presStyleLbl="node2" presStyleIdx="1" presStyleCnt="2" custScaleX="164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3DE4EC-0036-4760-A85E-BB75D6A2CB54}" type="pres">
      <dgm:prSet presAssocID="{4D2BD3FF-2942-416B-A00D-E981528F1ED7}" presName="level3hierChild" presStyleCnt="0"/>
      <dgm:spPr/>
      <dgm:t>
        <a:bodyPr/>
        <a:lstStyle/>
        <a:p>
          <a:endParaRPr lang="en-US"/>
        </a:p>
      </dgm:t>
    </dgm:pt>
    <dgm:pt modelId="{9F41268C-F9C7-4DB3-98B5-3DC05B06DA9B}" type="pres">
      <dgm:prSet presAssocID="{ABA29D55-BFB7-4383-B0B5-F8809EE3F701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B6D158FA-4212-4EAE-9FDD-EF37A6BC9148}" type="pres">
      <dgm:prSet presAssocID="{ABA29D55-BFB7-4383-B0B5-F8809EE3F701}" presName="connTx" presStyleLbl="parChTrans1D3" presStyleIdx="3" presStyleCnt="7"/>
      <dgm:spPr/>
      <dgm:t>
        <a:bodyPr/>
        <a:lstStyle/>
        <a:p>
          <a:endParaRPr lang="en-US"/>
        </a:p>
      </dgm:t>
    </dgm:pt>
    <dgm:pt modelId="{66D8BB77-7A85-4DF1-84CA-B1BB59632269}" type="pres">
      <dgm:prSet presAssocID="{A86AD35E-3AC3-4E61-9465-1BCA23DFFCDD}" presName="root2" presStyleCnt="0"/>
      <dgm:spPr/>
      <dgm:t>
        <a:bodyPr/>
        <a:lstStyle/>
        <a:p>
          <a:endParaRPr lang="en-US"/>
        </a:p>
      </dgm:t>
    </dgm:pt>
    <dgm:pt modelId="{3AA46232-BB38-4825-AB3E-4D680FC03814}" type="pres">
      <dgm:prSet presAssocID="{A86AD35E-3AC3-4E61-9465-1BCA23DFFCDD}" presName="LevelTwoTextNode" presStyleLbl="node3" presStyleIdx="3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BA72A-4E61-4F6C-8F37-DF5AE1F37351}" type="pres">
      <dgm:prSet presAssocID="{A86AD35E-3AC3-4E61-9465-1BCA23DFFCDD}" presName="level3hierChild" presStyleCnt="0"/>
      <dgm:spPr/>
      <dgm:t>
        <a:bodyPr/>
        <a:lstStyle/>
        <a:p>
          <a:endParaRPr lang="en-US"/>
        </a:p>
      </dgm:t>
    </dgm:pt>
    <dgm:pt modelId="{3EEDF81A-CE06-4082-B843-5DB1FB6AEBDA}" type="pres">
      <dgm:prSet presAssocID="{7F19FA35-8DF1-450E-B9B2-F0E189FE6FB2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8F8F4C88-4AE8-491C-8E32-CE26CFFC586C}" type="pres">
      <dgm:prSet presAssocID="{7F19FA35-8DF1-450E-B9B2-F0E189FE6FB2}" presName="connTx" presStyleLbl="parChTrans1D3" presStyleIdx="4" presStyleCnt="7"/>
      <dgm:spPr/>
      <dgm:t>
        <a:bodyPr/>
        <a:lstStyle/>
        <a:p>
          <a:endParaRPr lang="en-US"/>
        </a:p>
      </dgm:t>
    </dgm:pt>
    <dgm:pt modelId="{C8F5B5FF-8E46-48B5-A17F-A7E18CA6756F}" type="pres">
      <dgm:prSet presAssocID="{EFB62E97-0116-43DE-8642-31F77C51BDA3}" presName="root2" presStyleCnt="0"/>
      <dgm:spPr/>
      <dgm:t>
        <a:bodyPr/>
        <a:lstStyle/>
        <a:p>
          <a:endParaRPr lang="en-US"/>
        </a:p>
      </dgm:t>
    </dgm:pt>
    <dgm:pt modelId="{5EBDEFB0-7B11-46A8-8A6C-19A319F503EE}" type="pres">
      <dgm:prSet presAssocID="{EFB62E97-0116-43DE-8642-31F77C51BDA3}" presName="LevelTwoTextNode" presStyleLbl="node3" presStyleIdx="4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0D9B0-C43C-488B-8750-ACECA7849D35}" type="pres">
      <dgm:prSet presAssocID="{EFB62E97-0116-43DE-8642-31F77C51BDA3}" presName="level3hierChild" presStyleCnt="0"/>
      <dgm:spPr/>
      <dgm:t>
        <a:bodyPr/>
        <a:lstStyle/>
        <a:p>
          <a:endParaRPr lang="en-US"/>
        </a:p>
      </dgm:t>
    </dgm:pt>
    <dgm:pt modelId="{43B85679-3B61-4B33-974D-84E14A2B431E}" type="pres">
      <dgm:prSet presAssocID="{A7F1ABDD-D9A3-4924-BF4D-42DBB4601039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D4746376-E873-489F-B0B5-C2065340BAC3}" type="pres">
      <dgm:prSet presAssocID="{A7F1ABDD-D9A3-4924-BF4D-42DBB4601039}" presName="connTx" presStyleLbl="parChTrans1D3" presStyleIdx="5" presStyleCnt="7"/>
      <dgm:spPr/>
      <dgm:t>
        <a:bodyPr/>
        <a:lstStyle/>
        <a:p>
          <a:endParaRPr lang="en-US"/>
        </a:p>
      </dgm:t>
    </dgm:pt>
    <dgm:pt modelId="{3E44760C-46FD-48AC-A4FF-FA83321BA515}" type="pres">
      <dgm:prSet presAssocID="{8896CF49-83DA-48B4-A06D-7B7691EC70EB}" presName="root2" presStyleCnt="0"/>
      <dgm:spPr/>
      <dgm:t>
        <a:bodyPr/>
        <a:lstStyle/>
        <a:p>
          <a:endParaRPr lang="en-US"/>
        </a:p>
      </dgm:t>
    </dgm:pt>
    <dgm:pt modelId="{3157312D-E688-4BAD-8B6D-217A1C6B82E6}" type="pres">
      <dgm:prSet presAssocID="{8896CF49-83DA-48B4-A06D-7B7691EC70EB}" presName="LevelTwoTextNode" presStyleLbl="node3" presStyleIdx="5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B66EA-80B8-4F43-B877-AAF77BD676B3}" type="pres">
      <dgm:prSet presAssocID="{8896CF49-83DA-48B4-A06D-7B7691EC70EB}" presName="level3hierChild" presStyleCnt="0"/>
      <dgm:spPr/>
      <dgm:t>
        <a:bodyPr/>
        <a:lstStyle/>
        <a:p>
          <a:endParaRPr lang="en-US"/>
        </a:p>
      </dgm:t>
    </dgm:pt>
    <dgm:pt modelId="{9F30D653-8B11-4F4C-A965-85E7AD289931}" type="pres">
      <dgm:prSet presAssocID="{6D047D65-055C-46DC-AE03-F127783DC48D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2CC8D108-58A6-4B76-91AB-D6984C77F979}" type="pres">
      <dgm:prSet presAssocID="{6D047D65-055C-46DC-AE03-F127783DC48D}" presName="connTx" presStyleLbl="parChTrans1D3" presStyleIdx="6" presStyleCnt="7"/>
      <dgm:spPr/>
      <dgm:t>
        <a:bodyPr/>
        <a:lstStyle/>
        <a:p>
          <a:endParaRPr lang="en-US"/>
        </a:p>
      </dgm:t>
    </dgm:pt>
    <dgm:pt modelId="{8DCBE46E-20E9-4394-915E-7931FE2D7263}" type="pres">
      <dgm:prSet presAssocID="{FD94A52D-FD64-423C-89D9-9205FF19F8F7}" presName="root2" presStyleCnt="0"/>
      <dgm:spPr/>
      <dgm:t>
        <a:bodyPr/>
        <a:lstStyle/>
        <a:p>
          <a:endParaRPr lang="en-US"/>
        </a:p>
      </dgm:t>
    </dgm:pt>
    <dgm:pt modelId="{EA0D0FEC-0BB2-4192-9A58-3FF30B78EB3A}" type="pres">
      <dgm:prSet presAssocID="{FD94A52D-FD64-423C-89D9-9205FF19F8F7}" presName="LevelTwoTextNode" presStyleLbl="node3" presStyleIdx="6" presStyleCnt="7" custScaleX="185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0A467-E1F9-410E-A8D6-B380800FBEED}" type="pres">
      <dgm:prSet presAssocID="{FD94A52D-FD64-423C-89D9-9205FF19F8F7}" presName="level3hierChild" presStyleCnt="0"/>
      <dgm:spPr/>
      <dgm:t>
        <a:bodyPr/>
        <a:lstStyle/>
        <a:p>
          <a:endParaRPr lang="en-US"/>
        </a:p>
      </dgm:t>
    </dgm:pt>
  </dgm:ptLst>
  <dgm:cxnLst>
    <dgm:cxn modelId="{437A3FF4-FB71-43FB-93D1-01BB6B587205}" type="presOf" srcId="{8CA7F1D5-99B6-4D17-BBC8-13FD10068E93}" destId="{997A1A60-DC09-4142-BC02-F3BEB989A240}" srcOrd="0" destOrd="0" presId="urn:microsoft.com/office/officeart/2005/8/layout/hierarchy2"/>
    <dgm:cxn modelId="{F86D96F5-1606-4A18-803E-3FDC8D00CFC5}" srcId="{FC04488B-2B8B-4EED-BD00-5461D117C230}" destId="{DF93B212-C892-4057-85CE-33F3919CCB77}" srcOrd="0" destOrd="0" parTransId="{F1568748-A620-4BC7-A3FE-571655840D57}" sibTransId="{579492CF-CA0C-4C26-A1AF-A740465CB760}"/>
    <dgm:cxn modelId="{DFD38159-6B7F-48B6-AA64-5D8B269ED263}" type="presOf" srcId="{6290FF57-2A3B-45BD-A9D1-8E628AE679A4}" destId="{A6E80FC6-C683-41E0-A7F0-F18DC38937AA}" srcOrd="0" destOrd="0" presId="urn:microsoft.com/office/officeart/2005/8/layout/hierarchy2"/>
    <dgm:cxn modelId="{DF941613-65E8-4C32-A1AA-4DF4E9441B1E}" type="presOf" srcId="{8CA7F1D5-99B6-4D17-BBC8-13FD10068E93}" destId="{6863E1E1-1EBA-466F-8234-452705C806C0}" srcOrd="1" destOrd="0" presId="urn:microsoft.com/office/officeart/2005/8/layout/hierarchy2"/>
    <dgm:cxn modelId="{92CD6203-AE72-40E2-8433-D849092248E0}" srcId="{4D2BD3FF-2942-416B-A00D-E981528F1ED7}" destId="{EFB62E97-0116-43DE-8642-31F77C51BDA3}" srcOrd="1" destOrd="0" parTransId="{7F19FA35-8DF1-450E-B9B2-F0E189FE6FB2}" sibTransId="{802F92B1-895D-4F81-AC27-18E1B591E57E}"/>
    <dgm:cxn modelId="{197F07EB-88F1-4725-850C-E4DAA3E6AD6E}" type="presOf" srcId="{9C849E6D-9230-4694-A3C2-BEC3A8FADF62}" destId="{36540505-CF0A-4629-B3A4-C10AD0930A01}" srcOrd="0" destOrd="0" presId="urn:microsoft.com/office/officeart/2005/8/layout/hierarchy2"/>
    <dgm:cxn modelId="{16F7ADC3-AC01-4EE4-8BF4-E438D584BFFA}" srcId="{5569BCF3-4FB6-45D3-B3FA-B528FC4F5CB5}" destId="{DE870CDD-B640-4FF0-891D-2CCD142464E6}" srcOrd="0" destOrd="0" parTransId="{8CA7F1D5-99B6-4D17-BBC8-13FD10068E93}" sibTransId="{88608F1D-A3A2-4722-B5C3-EDE80A3A6ECD}"/>
    <dgm:cxn modelId="{F5ADDB54-21AC-4A9F-988D-EC9EDFF230B4}" srcId="{0FE56503-676E-4495-988A-971F49510F8C}" destId="{CB8ED19A-ABD7-4468-B36E-3F117425F7B4}" srcOrd="0" destOrd="0" parTransId="{2E364529-0CEF-4BAA-B16B-738AE40D71EE}" sibTransId="{F63CC782-4710-44EB-95C1-B2B16EF113FF}"/>
    <dgm:cxn modelId="{5B0151DC-6FCB-4D38-92BF-E556B28136F8}" type="presOf" srcId="{6290FF57-2A3B-45BD-A9D1-8E628AE679A4}" destId="{DD6AB5B6-1EEA-4880-83A4-74E0C0E23C6E}" srcOrd="1" destOrd="0" presId="urn:microsoft.com/office/officeart/2005/8/layout/hierarchy2"/>
    <dgm:cxn modelId="{DBE9DAA6-BC15-4F90-9CE9-A8110CDCCCEE}" type="presOf" srcId="{FD94A52D-FD64-423C-89D9-9205FF19F8F7}" destId="{EA0D0FEC-0BB2-4192-9A58-3FF30B78EB3A}" srcOrd="0" destOrd="0" presId="urn:microsoft.com/office/officeart/2005/8/layout/hierarchy2"/>
    <dgm:cxn modelId="{7935FC62-BE5A-4FB6-BEBA-85B0C479C8C5}" type="presOf" srcId="{9C849E6D-9230-4694-A3C2-BEC3A8FADF62}" destId="{D34DCD44-F807-4594-8054-B36B9D088B03}" srcOrd="1" destOrd="0" presId="urn:microsoft.com/office/officeart/2005/8/layout/hierarchy2"/>
    <dgm:cxn modelId="{0FDCC650-62D0-44C6-A9FA-12B1192F7645}" srcId="{4D2BD3FF-2942-416B-A00D-E981528F1ED7}" destId="{FD94A52D-FD64-423C-89D9-9205FF19F8F7}" srcOrd="3" destOrd="0" parTransId="{6D047D65-055C-46DC-AE03-F127783DC48D}" sibTransId="{6D208727-F444-4D48-889A-BBBB81C263B3}"/>
    <dgm:cxn modelId="{C79899D6-3F71-449F-90A0-D89DBDE27DA8}" srcId="{4D2BD3FF-2942-416B-A00D-E981528F1ED7}" destId="{8896CF49-83DA-48B4-A06D-7B7691EC70EB}" srcOrd="2" destOrd="0" parTransId="{A7F1ABDD-D9A3-4924-BF4D-42DBB4601039}" sibTransId="{9610A38C-7645-47B2-8EB7-539F1E7EE1BE}"/>
    <dgm:cxn modelId="{1B4603E1-358B-4DA5-8169-6114050FC52A}" type="presOf" srcId="{EB4103B0-6448-49F9-B344-364E74915B37}" destId="{3801CC59-9449-424F-9DFD-2B22A8D244B2}" srcOrd="1" destOrd="0" presId="urn:microsoft.com/office/officeart/2005/8/layout/hierarchy2"/>
    <dgm:cxn modelId="{E679863A-98D0-445C-A37C-FB0DAF9EEB45}" type="presOf" srcId="{6D047D65-055C-46DC-AE03-F127783DC48D}" destId="{2CC8D108-58A6-4B76-91AB-D6984C77F979}" srcOrd="1" destOrd="0" presId="urn:microsoft.com/office/officeart/2005/8/layout/hierarchy2"/>
    <dgm:cxn modelId="{EC142BFC-4F63-4515-B700-5CA495255967}" type="presOf" srcId="{230D3D11-52C5-4F79-A233-A00C9754BD08}" destId="{3E853B84-CDE7-4960-ABC6-6D39E3601C7B}" srcOrd="0" destOrd="0" presId="urn:microsoft.com/office/officeart/2005/8/layout/hierarchy2"/>
    <dgm:cxn modelId="{0475047D-A8CB-4FA4-A7B6-E2749B877276}" type="presOf" srcId="{ABA29D55-BFB7-4383-B0B5-F8809EE3F701}" destId="{9F41268C-F9C7-4DB3-98B5-3DC05B06DA9B}" srcOrd="0" destOrd="0" presId="urn:microsoft.com/office/officeart/2005/8/layout/hierarchy2"/>
    <dgm:cxn modelId="{561B7A28-8647-46E5-B43B-16129945F5A9}" type="presOf" srcId="{7F19FA35-8DF1-450E-B9B2-F0E189FE6FB2}" destId="{3EEDF81A-CE06-4082-B843-5DB1FB6AEBDA}" srcOrd="0" destOrd="0" presId="urn:microsoft.com/office/officeart/2005/8/layout/hierarchy2"/>
    <dgm:cxn modelId="{46AA6140-6CCF-48CF-9151-79C96111AB77}" type="presOf" srcId="{EFB62E97-0116-43DE-8642-31F77C51BDA3}" destId="{5EBDEFB0-7B11-46A8-8A6C-19A319F503EE}" srcOrd="0" destOrd="0" presId="urn:microsoft.com/office/officeart/2005/8/layout/hierarchy2"/>
    <dgm:cxn modelId="{4E4D0480-B0EB-4897-BFB9-6D78234500CD}" type="presOf" srcId="{ABA29D55-BFB7-4383-B0B5-F8809EE3F701}" destId="{B6D158FA-4212-4EAE-9FDD-EF37A6BC9148}" srcOrd="1" destOrd="0" presId="urn:microsoft.com/office/officeart/2005/8/layout/hierarchy2"/>
    <dgm:cxn modelId="{474831F6-FA9B-4F69-896D-541567D76B4B}" type="presOf" srcId="{DF93B212-C892-4057-85CE-33F3919CCB77}" destId="{591CC09A-6A9B-463C-88E6-F9440B8998E2}" srcOrd="0" destOrd="0" presId="urn:microsoft.com/office/officeart/2005/8/layout/hierarchy2"/>
    <dgm:cxn modelId="{A4E062DF-BEEE-4B06-BD06-FE92837D536B}" srcId="{5569BCF3-4FB6-45D3-B3FA-B528FC4F5CB5}" destId="{0FE56503-676E-4495-988A-971F49510F8C}" srcOrd="2" destOrd="0" parTransId="{B6538659-612E-423F-BC46-B62294786F1D}" sibTransId="{849B9D65-373F-4557-B333-FD22E66DA6E9}"/>
    <dgm:cxn modelId="{BFC784DD-C473-40AC-A4A2-731F786FB3DC}" type="presOf" srcId="{A86AD35E-3AC3-4E61-9465-1BCA23DFFCDD}" destId="{3AA46232-BB38-4825-AB3E-4D680FC03814}" srcOrd="0" destOrd="0" presId="urn:microsoft.com/office/officeart/2005/8/layout/hierarchy2"/>
    <dgm:cxn modelId="{53A6D94E-F3A8-4D69-AD71-CDF77BFDCDCE}" type="presOf" srcId="{8896CF49-83DA-48B4-A06D-7B7691EC70EB}" destId="{3157312D-E688-4BAD-8B6D-217A1C6B82E6}" srcOrd="0" destOrd="0" presId="urn:microsoft.com/office/officeart/2005/8/layout/hierarchy2"/>
    <dgm:cxn modelId="{CE7B605C-B68A-4741-8DC1-5E546558C892}" srcId="{B6D31F7C-5F9A-47B8-BACB-DDF066EC9E9E}" destId="{73772D73-CDA7-4F48-8E24-E1C7A29F31D2}" srcOrd="0" destOrd="0" parTransId="{3DC91366-864F-4959-8427-12D2D16E0850}" sibTransId="{010B3E0B-3641-4893-9F9B-CCECFAFAC671}"/>
    <dgm:cxn modelId="{7C16576E-E866-4794-B20B-E342D4EB6E31}" type="presOf" srcId="{6D047D65-055C-46DC-AE03-F127783DC48D}" destId="{9F30D653-8B11-4F4C-A965-85E7AD289931}" srcOrd="0" destOrd="0" presId="urn:microsoft.com/office/officeart/2005/8/layout/hierarchy2"/>
    <dgm:cxn modelId="{F71C61C1-49AC-4FCD-896A-405EDFD117FB}" type="presOf" srcId="{4D2BD3FF-2942-416B-A00D-E981528F1ED7}" destId="{C8CD0176-6D08-434D-95D8-4A01DC3C53E8}" srcOrd="0" destOrd="0" presId="urn:microsoft.com/office/officeart/2005/8/layout/hierarchy2"/>
    <dgm:cxn modelId="{213743F0-3072-4EF4-A314-3CD7F73FAE64}" srcId="{DF93B212-C892-4057-85CE-33F3919CCB77}" destId="{4D2BD3FF-2942-416B-A00D-E981528F1ED7}" srcOrd="1" destOrd="0" parTransId="{1E5796D2-33CD-450B-8F58-9740F2FE72C0}" sibTransId="{A69DFB7D-C843-412B-ACD3-82552E9A6A75}"/>
    <dgm:cxn modelId="{DD443F8C-E80E-496C-B507-334391069B65}" type="presOf" srcId="{CB8ED19A-ABD7-4468-B36E-3F117425F7B4}" destId="{2F4DF40E-18B2-4F8D-B0D0-FC281EDF5228}" srcOrd="0" destOrd="0" presId="urn:microsoft.com/office/officeart/2005/8/layout/hierarchy2"/>
    <dgm:cxn modelId="{4C851C45-38F0-433E-9BA3-7A710C59DC3F}" type="presOf" srcId="{0FE56503-676E-4495-988A-971F49510F8C}" destId="{5635307B-AACA-4351-86FD-AF50BFA19499}" srcOrd="0" destOrd="0" presId="urn:microsoft.com/office/officeart/2005/8/layout/hierarchy2"/>
    <dgm:cxn modelId="{3CFD177C-E08F-435A-8F69-3E7B2E415C1A}" type="presOf" srcId="{7F19FA35-8DF1-450E-B9B2-F0E189FE6FB2}" destId="{8F8F4C88-4AE8-491C-8E32-CE26CFFC586C}" srcOrd="1" destOrd="0" presId="urn:microsoft.com/office/officeart/2005/8/layout/hierarchy2"/>
    <dgm:cxn modelId="{04AE5FD4-C5DE-444E-A74F-890F35F827C8}" type="presOf" srcId="{2E364529-0CEF-4BAA-B16B-738AE40D71EE}" destId="{F31701E6-4CA7-4BEF-90EB-EDDE4B99965A}" srcOrd="0" destOrd="0" presId="urn:microsoft.com/office/officeart/2005/8/layout/hierarchy2"/>
    <dgm:cxn modelId="{34C6C25D-B4BA-46E5-B766-5A3910FC7F01}" type="presOf" srcId="{2E364529-0CEF-4BAA-B16B-738AE40D71EE}" destId="{B95BEBD0-B356-49D2-B0E4-FE1B7D27522B}" srcOrd="1" destOrd="0" presId="urn:microsoft.com/office/officeart/2005/8/layout/hierarchy2"/>
    <dgm:cxn modelId="{CE4DC481-4FCA-4471-A14A-52E4CDEB2D41}" type="presOf" srcId="{1E5796D2-33CD-450B-8F58-9740F2FE72C0}" destId="{23990F23-1490-4058-BAE2-DD745BEED036}" srcOrd="0" destOrd="0" presId="urn:microsoft.com/office/officeart/2005/8/layout/hierarchy2"/>
    <dgm:cxn modelId="{2D41BBBD-2990-4A2F-81D2-9CB1E87257FD}" srcId="{DE870CDD-B640-4FF0-891D-2CCD142464E6}" destId="{230D3D11-52C5-4F79-A233-A00C9754BD08}" srcOrd="0" destOrd="0" parTransId="{EB4103B0-6448-49F9-B344-364E74915B37}" sibTransId="{7E16BF40-A9B9-445E-ACEA-8F43E3A2E27A}"/>
    <dgm:cxn modelId="{06020AB1-656E-43FD-A561-7D8FC2D77997}" type="presOf" srcId="{B6D31F7C-5F9A-47B8-BACB-DDF066EC9E9E}" destId="{B4C1E299-38C5-4285-B0E9-ACA1F2DD0C62}" srcOrd="0" destOrd="0" presId="urn:microsoft.com/office/officeart/2005/8/layout/hierarchy2"/>
    <dgm:cxn modelId="{3DC75199-6082-428A-B476-682E6BDBD2BF}" type="presOf" srcId="{A7F1ABDD-D9A3-4924-BF4D-42DBB4601039}" destId="{43B85679-3B61-4B33-974D-84E14A2B431E}" srcOrd="0" destOrd="0" presId="urn:microsoft.com/office/officeart/2005/8/layout/hierarchy2"/>
    <dgm:cxn modelId="{E798565A-1248-4BFB-852D-C3949673D6EA}" type="presOf" srcId="{EB4103B0-6448-49F9-B344-364E74915B37}" destId="{C80B163B-CC8B-494E-BD9D-BD2D453698C8}" srcOrd="0" destOrd="0" presId="urn:microsoft.com/office/officeart/2005/8/layout/hierarchy2"/>
    <dgm:cxn modelId="{EDF16263-B048-403E-AF03-C9399669E8B7}" type="presOf" srcId="{B6538659-612E-423F-BC46-B62294786F1D}" destId="{31F9C2D8-E60E-46C7-BCAD-8AD753BCB76B}" srcOrd="0" destOrd="0" presId="urn:microsoft.com/office/officeart/2005/8/layout/hierarchy2"/>
    <dgm:cxn modelId="{C5D892F8-D751-40EF-BE7A-9B168B14D778}" type="presOf" srcId="{DE870CDD-B640-4FF0-891D-2CCD142464E6}" destId="{F7208D4A-0E26-48B1-8B25-48B806C89BE1}" srcOrd="0" destOrd="0" presId="urn:microsoft.com/office/officeart/2005/8/layout/hierarchy2"/>
    <dgm:cxn modelId="{A2600145-1096-4377-84C8-461AF0539726}" type="presOf" srcId="{B6538659-612E-423F-BC46-B62294786F1D}" destId="{D9E6B1B6-1C6B-437C-A401-7F1DD514C369}" srcOrd="1" destOrd="0" presId="urn:microsoft.com/office/officeart/2005/8/layout/hierarchy2"/>
    <dgm:cxn modelId="{100A9393-39CE-427D-9EE5-3013CF276DF4}" type="presOf" srcId="{5569BCF3-4FB6-45D3-B3FA-B528FC4F5CB5}" destId="{C06E22B0-C141-46DB-8F95-C19267F2FEC3}" srcOrd="0" destOrd="0" presId="urn:microsoft.com/office/officeart/2005/8/layout/hierarchy2"/>
    <dgm:cxn modelId="{7F41E670-71FE-465C-8C10-91431AAA55F6}" srcId="{DF93B212-C892-4057-85CE-33F3919CCB77}" destId="{5569BCF3-4FB6-45D3-B3FA-B528FC4F5CB5}" srcOrd="0" destOrd="0" parTransId="{6290FF57-2A3B-45BD-A9D1-8E628AE679A4}" sibTransId="{F33247E0-C477-42CC-B66C-8648F3423C9D}"/>
    <dgm:cxn modelId="{B4F475F7-7D8E-4F53-A816-05F528FC03DB}" srcId="{5569BCF3-4FB6-45D3-B3FA-B528FC4F5CB5}" destId="{B6D31F7C-5F9A-47B8-BACB-DDF066EC9E9E}" srcOrd="1" destOrd="0" parTransId="{9C849E6D-9230-4694-A3C2-BEC3A8FADF62}" sibTransId="{7F41FB77-0B8F-46BC-BD0E-5D5767CAA92F}"/>
    <dgm:cxn modelId="{CF7AC8E5-9261-4189-9DF3-5C259A8CAD70}" type="presOf" srcId="{73772D73-CDA7-4F48-8E24-E1C7A29F31D2}" destId="{7BEA8898-49FB-4E97-B073-16EDE0AF19B5}" srcOrd="0" destOrd="0" presId="urn:microsoft.com/office/officeart/2005/8/layout/hierarchy2"/>
    <dgm:cxn modelId="{854F4D80-C904-4636-A01B-4210B82310EF}" type="presOf" srcId="{FC04488B-2B8B-4EED-BD00-5461D117C230}" destId="{A7F1BD25-6B8A-46F2-B989-92F7552D141C}" srcOrd="0" destOrd="0" presId="urn:microsoft.com/office/officeart/2005/8/layout/hierarchy2"/>
    <dgm:cxn modelId="{2DBE7ED7-79D2-4437-82D0-293F95107D48}" type="presOf" srcId="{3DC91366-864F-4959-8427-12D2D16E0850}" destId="{A2D5A857-B816-4665-AE33-92922322E543}" srcOrd="0" destOrd="0" presId="urn:microsoft.com/office/officeart/2005/8/layout/hierarchy2"/>
    <dgm:cxn modelId="{01843D8F-4392-45B0-BF28-A05D0E43CD71}" type="presOf" srcId="{3DC91366-864F-4959-8427-12D2D16E0850}" destId="{1D820A0A-272D-48DA-8CE8-941564329DA6}" srcOrd="1" destOrd="0" presId="urn:microsoft.com/office/officeart/2005/8/layout/hierarchy2"/>
    <dgm:cxn modelId="{D6564B4C-C9CA-4BE6-8F23-64E29D358DAB}" type="presOf" srcId="{1E5796D2-33CD-450B-8F58-9740F2FE72C0}" destId="{49D956C8-50F2-4BEF-B61B-47968A95E888}" srcOrd="1" destOrd="0" presId="urn:microsoft.com/office/officeart/2005/8/layout/hierarchy2"/>
    <dgm:cxn modelId="{34820DD0-F523-4A73-B50C-BB1DA5D57D96}" srcId="{4D2BD3FF-2942-416B-A00D-E981528F1ED7}" destId="{A86AD35E-3AC3-4E61-9465-1BCA23DFFCDD}" srcOrd="0" destOrd="0" parTransId="{ABA29D55-BFB7-4383-B0B5-F8809EE3F701}" sibTransId="{FD04DDD4-510B-4795-A745-E01F8EA7FB26}"/>
    <dgm:cxn modelId="{5EA2B1CE-D69F-4297-A771-E76F5BABCDA0}" type="presOf" srcId="{A7F1ABDD-D9A3-4924-BF4D-42DBB4601039}" destId="{D4746376-E873-489F-B0B5-C2065340BAC3}" srcOrd="1" destOrd="0" presId="urn:microsoft.com/office/officeart/2005/8/layout/hierarchy2"/>
    <dgm:cxn modelId="{A7447DEC-2252-4CA2-A23E-8FF422CCDB9C}" type="presParOf" srcId="{A7F1BD25-6B8A-46F2-B989-92F7552D141C}" destId="{A602D4A5-4FF2-4EB6-9495-3165584367D4}" srcOrd="0" destOrd="0" presId="urn:microsoft.com/office/officeart/2005/8/layout/hierarchy2"/>
    <dgm:cxn modelId="{F97A73D9-1BE2-4854-A698-8A8B780500D0}" type="presParOf" srcId="{A602D4A5-4FF2-4EB6-9495-3165584367D4}" destId="{591CC09A-6A9B-463C-88E6-F9440B8998E2}" srcOrd="0" destOrd="0" presId="urn:microsoft.com/office/officeart/2005/8/layout/hierarchy2"/>
    <dgm:cxn modelId="{27EABC2A-BB1D-4FD8-9433-B40C61837D2E}" type="presParOf" srcId="{A602D4A5-4FF2-4EB6-9495-3165584367D4}" destId="{FC7B59C6-4CD2-43D4-AF82-15C87DFC5224}" srcOrd="1" destOrd="0" presId="urn:microsoft.com/office/officeart/2005/8/layout/hierarchy2"/>
    <dgm:cxn modelId="{E7767114-3209-49B1-987D-7209E7844E00}" type="presParOf" srcId="{FC7B59C6-4CD2-43D4-AF82-15C87DFC5224}" destId="{A6E80FC6-C683-41E0-A7F0-F18DC38937AA}" srcOrd="0" destOrd="0" presId="urn:microsoft.com/office/officeart/2005/8/layout/hierarchy2"/>
    <dgm:cxn modelId="{C1E8B8FC-CB5F-46D0-9B70-ACDB09CD95E5}" type="presParOf" srcId="{A6E80FC6-C683-41E0-A7F0-F18DC38937AA}" destId="{DD6AB5B6-1EEA-4880-83A4-74E0C0E23C6E}" srcOrd="0" destOrd="0" presId="urn:microsoft.com/office/officeart/2005/8/layout/hierarchy2"/>
    <dgm:cxn modelId="{8A7DDD39-A8AE-4404-A468-FF3702E814F8}" type="presParOf" srcId="{FC7B59C6-4CD2-43D4-AF82-15C87DFC5224}" destId="{DAD888A1-2854-4117-843F-AC22AEF9AEAA}" srcOrd="1" destOrd="0" presId="urn:microsoft.com/office/officeart/2005/8/layout/hierarchy2"/>
    <dgm:cxn modelId="{9528EB33-41E4-4B9A-B612-1C16A23985E2}" type="presParOf" srcId="{DAD888A1-2854-4117-843F-AC22AEF9AEAA}" destId="{C06E22B0-C141-46DB-8F95-C19267F2FEC3}" srcOrd="0" destOrd="0" presId="urn:microsoft.com/office/officeart/2005/8/layout/hierarchy2"/>
    <dgm:cxn modelId="{95F96FF8-96C7-4A64-9134-A1C56AB2974D}" type="presParOf" srcId="{DAD888A1-2854-4117-843F-AC22AEF9AEAA}" destId="{A918A270-6460-4352-AF12-CAA7FBF52931}" srcOrd="1" destOrd="0" presId="urn:microsoft.com/office/officeart/2005/8/layout/hierarchy2"/>
    <dgm:cxn modelId="{F6B32D02-9C8D-4E8D-B762-041795FA5338}" type="presParOf" srcId="{A918A270-6460-4352-AF12-CAA7FBF52931}" destId="{997A1A60-DC09-4142-BC02-F3BEB989A240}" srcOrd="0" destOrd="0" presId="urn:microsoft.com/office/officeart/2005/8/layout/hierarchy2"/>
    <dgm:cxn modelId="{30221ACA-2560-4F7A-9C1C-26A65BD91065}" type="presParOf" srcId="{997A1A60-DC09-4142-BC02-F3BEB989A240}" destId="{6863E1E1-1EBA-466F-8234-452705C806C0}" srcOrd="0" destOrd="0" presId="urn:microsoft.com/office/officeart/2005/8/layout/hierarchy2"/>
    <dgm:cxn modelId="{1BFDA145-6C44-4F88-A4EE-1092F4C1C2A7}" type="presParOf" srcId="{A918A270-6460-4352-AF12-CAA7FBF52931}" destId="{9FBB9DD5-131E-4A58-9AC5-97108DC2F524}" srcOrd="1" destOrd="0" presId="urn:microsoft.com/office/officeart/2005/8/layout/hierarchy2"/>
    <dgm:cxn modelId="{86541BE6-9D50-4BEE-B22A-146E73E19208}" type="presParOf" srcId="{9FBB9DD5-131E-4A58-9AC5-97108DC2F524}" destId="{F7208D4A-0E26-48B1-8B25-48B806C89BE1}" srcOrd="0" destOrd="0" presId="urn:microsoft.com/office/officeart/2005/8/layout/hierarchy2"/>
    <dgm:cxn modelId="{8D77EA72-91B2-438D-9B22-B429621AB455}" type="presParOf" srcId="{9FBB9DD5-131E-4A58-9AC5-97108DC2F524}" destId="{AE6A04B7-9424-4DCC-9B4A-9A3C5946C6A2}" srcOrd="1" destOrd="0" presId="urn:microsoft.com/office/officeart/2005/8/layout/hierarchy2"/>
    <dgm:cxn modelId="{FB819EA1-2DF9-454C-8544-7A89E3D0CE70}" type="presParOf" srcId="{AE6A04B7-9424-4DCC-9B4A-9A3C5946C6A2}" destId="{C80B163B-CC8B-494E-BD9D-BD2D453698C8}" srcOrd="0" destOrd="0" presId="urn:microsoft.com/office/officeart/2005/8/layout/hierarchy2"/>
    <dgm:cxn modelId="{FEF2DCCD-EE78-4DDC-A71C-C10FE6887A26}" type="presParOf" srcId="{C80B163B-CC8B-494E-BD9D-BD2D453698C8}" destId="{3801CC59-9449-424F-9DFD-2B22A8D244B2}" srcOrd="0" destOrd="0" presId="urn:microsoft.com/office/officeart/2005/8/layout/hierarchy2"/>
    <dgm:cxn modelId="{55001E86-B733-41C0-98FB-199E05F13668}" type="presParOf" srcId="{AE6A04B7-9424-4DCC-9B4A-9A3C5946C6A2}" destId="{7703623F-659D-469A-A572-D1D6430DD661}" srcOrd="1" destOrd="0" presId="urn:microsoft.com/office/officeart/2005/8/layout/hierarchy2"/>
    <dgm:cxn modelId="{F22DEEBF-AFCA-457D-B7C7-BF001DEECF97}" type="presParOf" srcId="{7703623F-659D-469A-A572-D1D6430DD661}" destId="{3E853B84-CDE7-4960-ABC6-6D39E3601C7B}" srcOrd="0" destOrd="0" presId="urn:microsoft.com/office/officeart/2005/8/layout/hierarchy2"/>
    <dgm:cxn modelId="{C5528594-64AD-4299-A5CA-B90C0E45D86E}" type="presParOf" srcId="{7703623F-659D-469A-A572-D1D6430DD661}" destId="{8F01C6BB-D51A-4F4C-8E06-D86B3F7F9CF4}" srcOrd="1" destOrd="0" presId="urn:microsoft.com/office/officeart/2005/8/layout/hierarchy2"/>
    <dgm:cxn modelId="{14DE9272-FF9A-4550-9684-BD78E4F57A08}" type="presParOf" srcId="{A918A270-6460-4352-AF12-CAA7FBF52931}" destId="{36540505-CF0A-4629-B3A4-C10AD0930A01}" srcOrd="2" destOrd="0" presId="urn:microsoft.com/office/officeart/2005/8/layout/hierarchy2"/>
    <dgm:cxn modelId="{5CB08FBF-3CE8-4CA0-8F2D-9A35EE820D1E}" type="presParOf" srcId="{36540505-CF0A-4629-B3A4-C10AD0930A01}" destId="{D34DCD44-F807-4594-8054-B36B9D088B03}" srcOrd="0" destOrd="0" presId="urn:microsoft.com/office/officeart/2005/8/layout/hierarchy2"/>
    <dgm:cxn modelId="{8D8E9625-9505-4E37-AF92-D32DAECEF40E}" type="presParOf" srcId="{A918A270-6460-4352-AF12-CAA7FBF52931}" destId="{FF837284-9A57-4689-BA9D-C129E74F7BBC}" srcOrd="3" destOrd="0" presId="urn:microsoft.com/office/officeart/2005/8/layout/hierarchy2"/>
    <dgm:cxn modelId="{352D3F7B-331C-41F4-8DD0-99D549C0C303}" type="presParOf" srcId="{FF837284-9A57-4689-BA9D-C129E74F7BBC}" destId="{B4C1E299-38C5-4285-B0E9-ACA1F2DD0C62}" srcOrd="0" destOrd="0" presId="urn:microsoft.com/office/officeart/2005/8/layout/hierarchy2"/>
    <dgm:cxn modelId="{C5A968AD-64BD-4E0D-923E-0296327BB156}" type="presParOf" srcId="{FF837284-9A57-4689-BA9D-C129E74F7BBC}" destId="{2CA2534C-406F-4519-8573-AC837B1C60FA}" srcOrd="1" destOrd="0" presId="urn:microsoft.com/office/officeart/2005/8/layout/hierarchy2"/>
    <dgm:cxn modelId="{06E57D26-4C21-4873-8AFD-B3269CDA2110}" type="presParOf" srcId="{2CA2534C-406F-4519-8573-AC837B1C60FA}" destId="{A2D5A857-B816-4665-AE33-92922322E543}" srcOrd="0" destOrd="0" presId="urn:microsoft.com/office/officeart/2005/8/layout/hierarchy2"/>
    <dgm:cxn modelId="{92500F05-FBEC-40ED-89E3-43EBA2EC1285}" type="presParOf" srcId="{A2D5A857-B816-4665-AE33-92922322E543}" destId="{1D820A0A-272D-48DA-8CE8-941564329DA6}" srcOrd="0" destOrd="0" presId="urn:microsoft.com/office/officeart/2005/8/layout/hierarchy2"/>
    <dgm:cxn modelId="{B3FD73B0-7162-4C89-ACB4-263C8475FCB7}" type="presParOf" srcId="{2CA2534C-406F-4519-8573-AC837B1C60FA}" destId="{B2F44B86-72D9-4C9D-9A56-1058578EED09}" srcOrd="1" destOrd="0" presId="urn:microsoft.com/office/officeart/2005/8/layout/hierarchy2"/>
    <dgm:cxn modelId="{A4DCE2C1-F654-433E-825F-4525D4C7D3AA}" type="presParOf" srcId="{B2F44B86-72D9-4C9D-9A56-1058578EED09}" destId="{7BEA8898-49FB-4E97-B073-16EDE0AF19B5}" srcOrd="0" destOrd="0" presId="urn:microsoft.com/office/officeart/2005/8/layout/hierarchy2"/>
    <dgm:cxn modelId="{AE00D3EE-2117-485B-85B3-03EF52C08353}" type="presParOf" srcId="{B2F44B86-72D9-4C9D-9A56-1058578EED09}" destId="{9628C70F-B17A-4614-8A64-D269219492A6}" srcOrd="1" destOrd="0" presId="urn:microsoft.com/office/officeart/2005/8/layout/hierarchy2"/>
    <dgm:cxn modelId="{CBC4ECA0-939F-4ACE-ADAE-24E18333816D}" type="presParOf" srcId="{A918A270-6460-4352-AF12-CAA7FBF52931}" destId="{31F9C2D8-E60E-46C7-BCAD-8AD753BCB76B}" srcOrd="4" destOrd="0" presId="urn:microsoft.com/office/officeart/2005/8/layout/hierarchy2"/>
    <dgm:cxn modelId="{3FEA821E-D4C9-463B-B722-CEC611F35C91}" type="presParOf" srcId="{31F9C2D8-E60E-46C7-BCAD-8AD753BCB76B}" destId="{D9E6B1B6-1C6B-437C-A401-7F1DD514C369}" srcOrd="0" destOrd="0" presId="urn:microsoft.com/office/officeart/2005/8/layout/hierarchy2"/>
    <dgm:cxn modelId="{7F3A62CC-8D4A-4DC3-A2A6-424F9E95ADF5}" type="presParOf" srcId="{A918A270-6460-4352-AF12-CAA7FBF52931}" destId="{A638BB39-FE10-4210-B430-539D44681CC2}" srcOrd="5" destOrd="0" presId="urn:microsoft.com/office/officeart/2005/8/layout/hierarchy2"/>
    <dgm:cxn modelId="{A7B7B874-D907-4199-AD0C-EE5C09167FEB}" type="presParOf" srcId="{A638BB39-FE10-4210-B430-539D44681CC2}" destId="{5635307B-AACA-4351-86FD-AF50BFA19499}" srcOrd="0" destOrd="0" presId="urn:microsoft.com/office/officeart/2005/8/layout/hierarchy2"/>
    <dgm:cxn modelId="{30FC8849-7168-4D7D-89BE-BF59C2506B64}" type="presParOf" srcId="{A638BB39-FE10-4210-B430-539D44681CC2}" destId="{259C5F26-8D9C-485C-BC36-1077FE602C9F}" srcOrd="1" destOrd="0" presId="urn:microsoft.com/office/officeart/2005/8/layout/hierarchy2"/>
    <dgm:cxn modelId="{D4F87E0D-F9CF-438B-A3C6-185CF110D01A}" type="presParOf" srcId="{259C5F26-8D9C-485C-BC36-1077FE602C9F}" destId="{F31701E6-4CA7-4BEF-90EB-EDDE4B99965A}" srcOrd="0" destOrd="0" presId="urn:microsoft.com/office/officeart/2005/8/layout/hierarchy2"/>
    <dgm:cxn modelId="{FC2AD63F-31D1-4F11-8C4D-DD97B4CC458F}" type="presParOf" srcId="{F31701E6-4CA7-4BEF-90EB-EDDE4B99965A}" destId="{B95BEBD0-B356-49D2-B0E4-FE1B7D27522B}" srcOrd="0" destOrd="0" presId="urn:microsoft.com/office/officeart/2005/8/layout/hierarchy2"/>
    <dgm:cxn modelId="{A32423D3-1E16-4D41-B0A9-A82FD9242B81}" type="presParOf" srcId="{259C5F26-8D9C-485C-BC36-1077FE602C9F}" destId="{178FCAB1-16EB-419F-8F5B-C5E54D0556C0}" srcOrd="1" destOrd="0" presId="urn:microsoft.com/office/officeart/2005/8/layout/hierarchy2"/>
    <dgm:cxn modelId="{89FC5B7A-54D9-4921-8726-94FD73D7B73E}" type="presParOf" srcId="{178FCAB1-16EB-419F-8F5B-C5E54D0556C0}" destId="{2F4DF40E-18B2-4F8D-B0D0-FC281EDF5228}" srcOrd="0" destOrd="0" presId="urn:microsoft.com/office/officeart/2005/8/layout/hierarchy2"/>
    <dgm:cxn modelId="{79C4026D-7691-42E5-BFC2-905CFE1641AF}" type="presParOf" srcId="{178FCAB1-16EB-419F-8F5B-C5E54D0556C0}" destId="{FE05906D-DD51-47D0-9B7B-F079038CC524}" srcOrd="1" destOrd="0" presId="urn:microsoft.com/office/officeart/2005/8/layout/hierarchy2"/>
    <dgm:cxn modelId="{8EC8AC34-2983-4601-AC18-7C8AE193CFAA}" type="presParOf" srcId="{FC7B59C6-4CD2-43D4-AF82-15C87DFC5224}" destId="{23990F23-1490-4058-BAE2-DD745BEED036}" srcOrd="2" destOrd="0" presId="urn:microsoft.com/office/officeart/2005/8/layout/hierarchy2"/>
    <dgm:cxn modelId="{2EA3B0DF-7AAA-4366-8846-0F84A6296905}" type="presParOf" srcId="{23990F23-1490-4058-BAE2-DD745BEED036}" destId="{49D956C8-50F2-4BEF-B61B-47968A95E888}" srcOrd="0" destOrd="0" presId="urn:microsoft.com/office/officeart/2005/8/layout/hierarchy2"/>
    <dgm:cxn modelId="{66A3F9F7-1B4D-4D75-879E-32090AB7C265}" type="presParOf" srcId="{FC7B59C6-4CD2-43D4-AF82-15C87DFC5224}" destId="{79D3BBD0-B64D-47FC-B88A-F7F7120380EC}" srcOrd="3" destOrd="0" presId="urn:microsoft.com/office/officeart/2005/8/layout/hierarchy2"/>
    <dgm:cxn modelId="{77937F76-4015-4FC4-B529-A5C0FE6853A7}" type="presParOf" srcId="{79D3BBD0-B64D-47FC-B88A-F7F7120380EC}" destId="{C8CD0176-6D08-434D-95D8-4A01DC3C53E8}" srcOrd="0" destOrd="0" presId="urn:microsoft.com/office/officeart/2005/8/layout/hierarchy2"/>
    <dgm:cxn modelId="{28739549-3C87-4F7C-928C-F3B671CCA13E}" type="presParOf" srcId="{79D3BBD0-B64D-47FC-B88A-F7F7120380EC}" destId="{3D3DE4EC-0036-4760-A85E-BB75D6A2CB54}" srcOrd="1" destOrd="0" presId="urn:microsoft.com/office/officeart/2005/8/layout/hierarchy2"/>
    <dgm:cxn modelId="{04CC6A1C-4BA8-49D7-A462-49EC8444E829}" type="presParOf" srcId="{3D3DE4EC-0036-4760-A85E-BB75D6A2CB54}" destId="{9F41268C-F9C7-4DB3-98B5-3DC05B06DA9B}" srcOrd="0" destOrd="0" presId="urn:microsoft.com/office/officeart/2005/8/layout/hierarchy2"/>
    <dgm:cxn modelId="{23D804A1-273B-4D5A-88A4-D13ECEA8BF95}" type="presParOf" srcId="{9F41268C-F9C7-4DB3-98B5-3DC05B06DA9B}" destId="{B6D158FA-4212-4EAE-9FDD-EF37A6BC9148}" srcOrd="0" destOrd="0" presId="urn:microsoft.com/office/officeart/2005/8/layout/hierarchy2"/>
    <dgm:cxn modelId="{468DEA70-AB59-4E8E-9F83-ED0B9B474FCC}" type="presParOf" srcId="{3D3DE4EC-0036-4760-A85E-BB75D6A2CB54}" destId="{66D8BB77-7A85-4DF1-84CA-B1BB59632269}" srcOrd="1" destOrd="0" presId="urn:microsoft.com/office/officeart/2005/8/layout/hierarchy2"/>
    <dgm:cxn modelId="{8BC204B6-A281-45BC-B16F-8816968E7B9D}" type="presParOf" srcId="{66D8BB77-7A85-4DF1-84CA-B1BB59632269}" destId="{3AA46232-BB38-4825-AB3E-4D680FC03814}" srcOrd="0" destOrd="0" presId="urn:microsoft.com/office/officeart/2005/8/layout/hierarchy2"/>
    <dgm:cxn modelId="{2854C7F3-DA1F-4EC9-BB5C-8B25F28C23E1}" type="presParOf" srcId="{66D8BB77-7A85-4DF1-84CA-B1BB59632269}" destId="{7D6BA72A-4E61-4F6C-8F37-DF5AE1F37351}" srcOrd="1" destOrd="0" presId="urn:microsoft.com/office/officeart/2005/8/layout/hierarchy2"/>
    <dgm:cxn modelId="{6CC0A100-13B8-4314-8339-F7A882616E7D}" type="presParOf" srcId="{3D3DE4EC-0036-4760-A85E-BB75D6A2CB54}" destId="{3EEDF81A-CE06-4082-B843-5DB1FB6AEBDA}" srcOrd="2" destOrd="0" presId="urn:microsoft.com/office/officeart/2005/8/layout/hierarchy2"/>
    <dgm:cxn modelId="{73CEE223-364A-4C68-B1AA-C15885E1EDF3}" type="presParOf" srcId="{3EEDF81A-CE06-4082-B843-5DB1FB6AEBDA}" destId="{8F8F4C88-4AE8-491C-8E32-CE26CFFC586C}" srcOrd="0" destOrd="0" presId="urn:microsoft.com/office/officeart/2005/8/layout/hierarchy2"/>
    <dgm:cxn modelId="{CC3EFA95-2747-4335-B5C9-CE182DB5D232}" type="presParOf" srcId="{3D3DE4EC-0036-4760-A85E-BB75D6A2CB54}" destId="{C8F5B5FF-8E46-48B5-A17F-A7E18CA6756F}" srcOrd="3" destOrd="0" presId="urn:microsoft.com/office/officeart/2005/8/layout/hierarchy2"/>
    <dgm:cxn modelId="{51BAE4E4-8A0F-401E-8303-9A88BF065E9B}" type="presParOf" srcId="{C8F5B5FF-8E46-48B5-A17F-A7E18CA6756F}" destId="{5EBDEFB0-7B11-46A8-8A6C-19A319F503EE}" srcOrd="0" destOrd="0" presId="urn:microsoft.com/office/officeart/2005/8/layout/hierarchy2"/>
    <dgm:cxn modelId="{3E6518FD-38C1-4D13-AE6A-2A2F933F4F87}" type="presParOf" srcId="{C8F5B5FF-8E46-48B5-A17F-A7E18CA6756F}" destId="{E4F0D9B0-C43C-488B-8750-ACECA7849D35}" srcOrd="1" destOrd="0" presId="urn:microsoft.com/office/officeart/2005/8/layout/hierarchy2"/>
    <dgm:cxn modelId="{4B16D546-E83E-468D-AABF-E716D63E89E4}" type="presParOf" srcId="{3D3DE4EC-0036-4760-A85E-BB75D6A2CB54}" destId="{43B85679-3B61-4B33-974D-84E14A2B431E}" srcOrd="4" destOrd="0" presId="urn:microsoft.com/office/officeart/2005/8/layout/hierarchy2"/>
    <dgm:cxn modelId="{08E1AC76-EF1F-4ABB-AABD-092A0054E228}" type="presParOf" srcId="{43B85679-3B61-4B33-974D-84E14A2B431E}" destId="{D4746376-E873-489F-B0B5-C2065340BAC3}" srcOrd="0" destOrd="0" presId="urn:microsoft.com/office/officeart/2005/8/layout/hierarchy2"/>
    <dgm:cxn modelId="{96635CAE-CAB0-41EB-9449-EE3B332C231A}" type="presParOf" srcId="{3D3DE4EC-0036-4760-A85E-BB75D6A2CB54}" destId="{3E44760C-46FD-48AC-A4FF-FA83321BA515}" srcOrd="5" destOrd="0" presId="urn:microsoft.com/office/officeart/2005/8/layout/hierarchy2"/>
    <dgm:cxn modelId="{D91ED6AD-3747-45FD-9147-6B32057B6B2A}" type="presParOf" srcId="{3E44760C-46FD-48AC-A4FF-FA83321BA515}" destId="{3157312D-E688-4BAD-8B6D-217A1C6B82E6}" srcOrd="0" destOrd="0" presId="urn:microsoft.com/office/officeart/2005/8/layout/hierarchy2"/>
    <dgm:cxn modelId="{BFB1FCC7-82CE-4212-BDC5-741DDB172645}" type="presParOf" srcId="{3E44760C-46FD-48AC-A4FF-FA83321BA515}" destId="{045B66EA-80B8-4F43-B877-AAF77BD676B3}" srcOrd="1" destOrd="0" presId="urn:microsoft.com/office/officeart/2005/8/layout/hierarchy2"/>
    <dgm:cxn modelId="{A892C443-2456-46A3-9CC4-1B05A9EC2A65}" type="presParOf" srcId="{3D3DE4EC-0036-4760-A85E-BB75D6A2CB54}" destId="{9F30D653-8B11-4F4C-A965-85E7AD289931}" srcOrd="6" destOrd="0" presId="urn:microsoft.com/office/officeart/2005/8/layout/hierarchy2"/>
    <dgm:cxn modelId="{4C7D00B7-22C8-4038-A2FB-1A619F81927F}" type="presParOf" srcId="{9F30D653-8B11-4F4C-A965-85E7AD289931}" destId="{2CC8D108-58A6-4B76-91AB-D6984C77F979}" srcOrd="0" destOrd="0" presId="urn:microsoft.com/office/officeart/2005/8/layout/hierarchy2"/>
    <dgm:cxn modelId="{90DC94FC-3902-48E0-AAE2-5931D76212B4}" type="presParOf" srcId="{3D3DE4EC-0036-4760-A85E-BB75D6A2CB54}" destId="{8DCBE46E-20E9-4394-915E-7931FE2D7263}" srcOrd="7" destOrd="0" presId="urn:microsoft.com/office/officeart/2005/8/layout/hierarchy2"/>
    <dgm:cxn modelId="{297604FF-315F-4FCF-ACB6-1A5854EBE008}" type="presParOf" srcId="{8DCBE46E-20E9-4394-915E-7931FE2D7263}" destId="{EA0D0FEC-0BB2-4192-9A58-3FF30B78EB3A}" srcOrd="0" destOrd="0" presId="urn:microsoft.com/office/officeart/2005/8/layout/hierarchy2"/>
    <dgm:cxn modelId="{9428AD94-0FFC-448A-BA19-E7F3B8E42D8E}" type="presParOf" srcId="{8DCBE46E-20E9-4394-915E-7931FE2D7263}" destId="{F970A467-E1F9-410E-A8D6-B380800FBEED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232363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8000" b="1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ln w="3810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soshBAN"/>
            </a:endParaRPr>
          </a:p>
        </p:txBody>
      </p:sp>
      <p:pic>
        <p:nvPicPr>
          <p:cNvPr id="6" name="Picture 5" descr="fig_13_1_axial_skeleton_by_210art_dd4myde-fullview.jpg"/>
          <p:cNvPicPr>
            <a:picLocks noChangeAspect="1"/>
          </p:cNvPicPr>
          <p:nvPr/>
        </p:nvPicPr>
        <p:blipFill>
          <a:blip r:embed="rId2"/>
          <a:srcRect l="4563" t="8254" r="15384" b="7513"/>
          <a:stretch>
            <a:fillRect/>
          </a:stretch>
        </p:blipFill>
        <p:spPr>
          <a:xfrm rot="16200000">
            <a:off x="4071258" y="-500744"/>
            <a:ext cx="4078512" cy="577668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xial_skeleton_-_anterior_view.png"/>
          <p:cNvPicPr>
            <a:picLocks noChangeAspect="1"/>
          </p:cNvPicPr>
          <p:nvPr/>
        </p:nvPicPr>
        <p:blipFill>
          <a:blip r:embed="rId3"/>
          <a:srcRect l="30819" r="31053"/>
          <a:stretch>
            <a:fillRect/>
          </a:stretch>
        </p:blipFill>
        <p:spPr>
          <a:xfrm>
            <a:off x="31" y="0"/>
            <a:ext cx="2614864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93583" y="467458"/>
            <a:ext cx="9022044" cy="80976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অক্ষীয়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কঙ্কাল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36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(Axial Skeleton)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630904" y="1439209"/>
            <a:ext cx="8967538" cy="18975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5888" lvl="0" indent="-3175" algn="just">
              <a:lnSpc>
                <a:spcPct val="90000"/>
              </a:lnSpc>
            </a:pPr>
            <a:r>
              <a:rPr lang="as-IN" sz="3500" b="1" dirty="0" smtClean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কঙ্কালতন্ত্রের যে অস্থিগুলো দেহের অক্ষ</a:t>
            </a:r>
            <a:r>
              <a:rPr lang="en-SG" sz="3500" b="1" dirty="0" smtClean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বরাবর অবস্থান করে কোমল, নমনীয় অঙ্গগুলোকে ধারণ করে ও রক্ষা করে এবং দেহ কাণ্ডের গঠনগুলো সংযুক্ত করে অবলম্বন দান করে তাদের একত্রে </a:t>
            </a:r>
            <a:r>
              <a:rPr lang="as-IN" sz="3500" b="1" dirty="0" smtClean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অক্ষীয় কঙ্কাল </a:t>
            </a:r>
            <a:r>
              <a:rPr lang="as-IN" sz="3500" b="1" dirty="0" smtClean="0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kumimoji="0" lang="en-SG" sz="35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Symbol" panose="05050102010706020507" pitchFamily="18" charset="2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630904" y="3460515"/>
            <a:ext cx="8967538" cy="12237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অক্ষীয় কঙ্কাল প্রধানত তিনটি অংশ নিয়ে গঠিত। যথা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করোটি, খ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মেরুদণ্ড ও 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বক্ষপিঞ্জর।</a:t>
            </a:r>
            <a:endParaRPr lang="en-US" sz="3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F8E5FF-D49C-4407-91B5-BA14E5FED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256" y="4900270"/>
            <a:ext cx="1580742" cy="158074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oogle Shape;205;p30"/>
          <p:cNvPicPr preferRelativeResize="0"/>
          <p:nvPr/>
        </p:nvPicPr>
        <p:blipFill rotWithShape="1">
          <a:blip r:embed="rId5">
            <a:alphaModFix/>
          </a:blip>
          <a:srcRect l="5263" t="11765" r="83684" b="9288"/>
          <a:stretch/>
        </p:blipFill>
        <p:spPr>
          <a:xfrm rot="5400000">
            <a:off x="6467378" y="3309335"/>
            <a:ext cx="1268276" cy="4786318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depositphotos_323018600-stock-photo-human-skeleton-system-axial-skeleton.jpg"/>
          <p:cNvPicPr>
            <a:picLocks noChangeAspect="1"/>
          </p:cNvPicPr>
          <p:nvPr/>
        </p:nvPicPr>
        <p:blipFill>
          <a:blip r:embed="rId6" cstate="print"/>
          <a:srcRect l="11477" r="11477" b="7602"/>
          <a:stretch>
            <a:fillRect/>
          </a:stretch>
        </p:blipFill>
        <p:spPr>
          <a:xfrm>
            <a:off x="9946060" y="4892842"/>
            <a:ext cx="1614167" cy="160473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9" name="Rectangle 8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অক্ষীয়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কঙ্কাল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SG" sz="35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63906" y="3088095"/>
            <a:ext cx="8670152" cy="2044791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115888" lvl="0" indent="-3175" algn="just">
              <a:lnSpc>
                <a:spcPct val="90000"/>
              </a:lnSpc>
            </a:pP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কঙ্কালতন্ত্রের যে অস্থিগুলো দেহের অক্ষ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 অবস্থান করে কোমল, নমনীয় অঙ্গগুলোকে ধারণ করে ও রক্ষা করে এবং দেহ কাণ্ডের গঠনগুলো সংযুক্ত করে অবলম্বন দান করে তাদের একত্রে </a:t>
            </a:r>
            <a:r>
              <a:rPr lang="as-IN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অক্ষীয় কঙ্কাল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করোট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7942" y="339121"/>
            <a:ext cx="9022044" cy="80976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করোটি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Skull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2841" y="1668379"/>
            <a:ext cx="6721643" cy="38625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করোটিতে মোট ২৯টি অস্থি।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endParaRPr lang="en-SG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buClr>
                <a:srgbClr val="C00000"/>
              </a:buClr>
            </a:pPr>
            <a:r>
              <a:rPr lang="en-SG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	</a:t>
            </a:r>
            <a:endParaRPr lang="en-SG" sz="7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করোটিকা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Cranium</a:t>
            </a:r>
            <a:r>
              <a:rPr lang="en-SG" sz="3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as-IN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SG" sz="35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endParaRPr lang="en-SG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SG" sz="3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মুখমণ্ডলীয়</a:t>
            </a:r>
            <a:r>
              <a:rPr lang="en-SG" sz="3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Facial Bones</a:t>
            </a:r>
            <a:r>
              <a:rPr lang="en-SG" sz="3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)-14</a:t>
            </a:r>
            <a:r>
              <a:rPr lang="as-IN" sz="3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5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Clr>
                <a:srgbClr val="C00000"/>
              </a:buClr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3979" y="1684421"/>
            <a:ext cx="5005138" cy="1828800"/>
            <a:chOff x="753979" y="1684421"/>
            <a:chExt cx="5005138" cy="1828800"/>
          </a:xfrm>
        </p:grpSpPr>
        <p:sp>
          <p:nvSpPr>
            <p:cNvPr id="6" name="Rectangle 5"/>
            <p:cNvSpPr/>
            <p:nvPr/>
          </p:nvSpPr>
          <p:spPr>
            <a:xfrm>
              <a:off x="753979" y="1684421"/>
              <a:ext cx="3962400" cy="1828800"/>
            </a:xfrm>
            <a:prstGeom prst="rect">
              <a:avLst/>
            </a:prstGeom>
            <a:noFill/>
            <a:ln w="762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4700338" y="3481136"/>
              <a:ext cx="1058779" cy="16042"/>
            </a:xfrm>
            <a:prstGeom prst="straightConnector1">
              <a:avLst/>
            </a:prstGeom>
            <a:ln w="762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18147" y="3577389"/>
            <a:ext cx="4940970" cy="2277979"/>
            <a:chOff x="818147" y="3577389"/>
            <a:chExt cx="4940970" cy="2277979"/>
          </a:xfrm>
        </p:grpSpPr>
        <p:sp>
          <p:nvSpPr>
            <p:cNvPr id="7" name="Oval 6"/>
            <p:cNvSpPr/>
            <p:nvPr/>
          </p:nvSpPr>
          <p:spPr>
            <a:xfrm>
              <a:off x="818147" y="3577389"/>
              <a:ext cx="3866147" cy="227797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4700338" y="4684286"/>
              <a:ext cx="1058779" cy="1604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53345" y="339122"/>
            <a:ext cx="4627420" cy="644552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করোটিকা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Figure_38_01_05১.jpg"/>
          <p:cNvPicPr>
            <a:picLocks noChangeAspect="1"/>
          </p:cNvPicPr>
          <p:nvPr/>
        </p:nvPicPr>
        <p:blipFill>
          <a:blip r:embed="rId3"/>
          <a:srcRect t="1277" b="1925"/>
          <a:stretch>
            <a:fillRect/>
          </a:stretch>
        </p:blipFill>
        <p:spPr>
          <a:xfrm>
            <a:off x="2839452" y="1219200"/>
            <a:ext cx="6596995" cy="42190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3513763" y="1744212"/>
            <a:ext cx="1828259" cy="9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5928" y="1486640"/>
            <a:ext cx="1407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ফ্রন্টাল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(১)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3534311" y="2472960"/>
            <a:ext cx="1900723" cy="441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18525" y="2195557"/>
            <a:ext cx="1726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স্ফেনয়েড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(১)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3544584" y="3192867"/>
            <a:ext cx="1468666" cy="9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49348" y="2925022"/>
            <a:ext cx="1705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এথময়েড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(১)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1533" y="1520575"/>
            <a:ext cx="198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প্যারাইটাল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1527" y="2280862"/>
            <a:ext cx="1931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টেম্পোরাল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72076" y="3174711"/>
            <a:ext cx="2044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অক্সিপিটাল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(১)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7191912" y="1778147"/>
            <a:ext cx="1828259" cy="9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1"/>
          </p:cNvCxnSpPr>
          <p:nvPr/>
        </p:nvCxnSpPr>
        <p:spPr>
          <a:xfrm rot="10800000" flipV="1">
            <a:off x="6400811" y="2557860"/>
            <a:ext cx="2650716" cy="544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8167955" y="3432279"/>
            <a:ext cx="934412" cy="30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189;p27"/>
          <p:cNvSpPr txBox="1"/>
          <p:nvPr/>
        </p:nvSpPr>
        <p:spPr>
          <a:xfrm>
            <a:off x="0" y="5514114"/>
            <a:ext cx="12192000" cy="1059084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950" algn="ctr">
              <a:lnSpc>
                <a:spcPct val="90000"/>
              </a:lnSpc>
            </a:pP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করোটির যে অংশ মস্তিষ্ক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 করে রাখে তাকে </a:t>
            </a:r>
            <a:r>
              <a:rPr lang="as-IN" sz="35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করোটিকা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করোটিকা ছয়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মোট 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20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/>
        </p:nvSpPr>
        <p:spPr>
          <a:xfrm>
            <a:off x="-13855" y="5555674"/>
            <a:ext cx="12192000" cy="1059084"/>
          </a:xfrm>
          <a:prstGeom prst="rect">
            <a:avLst/>
          </a:prstGeom>
          <a:solidFill>
            <a:srgbClr val="0C0C0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মুখমণ্ডল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SG" sz="3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as-IN" sz="3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গঠিত।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মানুষের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মুখমন্ডলে</a:t>
            </a:r>
            <a:r>
              <a:rPr lang="en-US" sz="3500" b="1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একমাত্র</a:t>
            </a:r>
            <a:r>
              <a:rPr lang="en-US" sz="3500" b="1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নড়নক্ষম</a:t>
            </a:r>
            <a:r>
              <a:rPr lang="en-US" sz="3500" b="1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1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হলো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rgbClr val="FFC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ম্যান্ডিবল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অস্থিগুলো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সজ্জিত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হয়ে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চোখ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,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কান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,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নাক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ও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মুখগহ্বর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সৃষ্টি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করে</a:t>
            </a:r>
            <a:r>
              <a:rPr lang="en-US" sz="3500" b="1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</a:t>
            </a:r>
            <a:endParaRPr sz="3500" b="1" i="0" u="none" strike="noStrike" cap="none">
              <a:solidFill>
                <a:schemeClr val="lt1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7190" y="269846"/>
            <a:ext cx="4585855" cy="68611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মুখমণ্ডলীয়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অস্থিসমূহ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মুখমণ্ডলীয় অস্থি-২.jpg"/>
          <p:cNvPicPr>
            <a:picLocks noChangeAspect="1"/>
          </p:cNvPicPr>
          <p:nvPr/>
        </p:nvPicPr>
        <p:blipFill>
          <a:blip r:embed="rId3"/>
          <a:srcRect t="10878" b="3349"/>
          <a:stretch>
            <a:fillRect/>
          </a:stretch>
        </p:blipFill>
        <p:spPr>
          <a:xfrm>
            <a:off x="1517325" y="1011369"/>
            <a:ext cx="9157349" cy="441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>
            <a:off x="3865418" y="1413164"/>
            <a:ext cx="2165362" cy="1750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27563" y="1031770"/>
            <a:ext cx="1535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ন্যাসাল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93127" y="2078182"/>
            <a:ext cx="1915980" cy="1141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36618" y="1752207"/>
            <a:ext cx="1882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ল্যাক্রিমাল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3990109" y="2854037"/>
            <a:ext cx="1902126" cy="9474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9490" y="2555771"/>
            <a:ext cx="3586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ইনফিরিয়র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ন্যাসাল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কঙ্কা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998673" y="3934690"/>
            <a:ext cx="1349182" cy="21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9127" y="3689513"/>
            <a:ext cx="1619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ম্যাক্সিলা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4012529" y="4558144"/>
            <a:ext cx="1155217" cy="21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7564" y="4312968"/>
            <a:ext cx="16746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ম্যান্ডিবল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(১)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151426" y="2327564"/>
            <a:ext cx="1981192" cy="11914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18773" y="1987757"/>
            <a:ext cx="2022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প্যালাটাইন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1534" y="3230130"/>
            <a:ext cx="2427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জাইগোম্যাটিক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(২)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7267413" y="3487698"/>
            <a:ext cx="934412" cy="30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71536" y="4186093"/>
            <a:ext cx="2044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ভোমার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(১)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6040582" y="3713018"/>
            <a:ext cx="2147392" cy="730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3" grpId="0"/>
      <p:bldP spid="16" grpId="0"/>
      <p:bldP spid="19" grpId="0"/>
      <p:bldP spid="22" grpId="0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/>
        </p:nvSpPr>
        <p:spPr>
          <a:xfrm>
            <a:off x="-1" y="5597237"/>
            <a:ext cx="12192001" cy="103663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মধ্যকর্ণে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৩টি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৬টি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থাকে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ম্যালিয়াস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(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হাতুড়ির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মতো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),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ইনকাস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(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নেহাইয়ের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মতো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,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স্টোপিস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(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ঘোড়ার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জিনের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পাদানির</a:t>
            </a:r>
            <a:r>
              <a:rPr lang="en-US" sz="3500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মতো</a:t>
            </a:r>
            <a:r>
              <a:rPr lang="en-US" sz="3500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)।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মানুষের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সর্বাপেক্ষা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ক্ষুদ্রতম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হলো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rgbClr val="FFC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স্টেপিস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</a:t>
            </a:r>
            <a:endParaRPr sz="3500" b="0" i="0" u="none" strike="noStrike" cap="none">
              <a:solidFill>
                <a:schemeClr val="lt1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7200" y="339122"/>
            <a:ext cx="4585855" cy="644552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কর্ণাস্থি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কর্ণাস্থি.jpg"/>
          <p:cNvPicPr>
            <a:picLocks noChangeAspect="1"/>
          </p:cNvPicPr>
          <p:nvPr/>
        </p:nvPicPr>
        <p:blipFill>
          <a:blip r:embed="rId3"/>
          <a:srcRect t="15687" b="11228"/>
          <a:stretch>
            <a:fillRect/>
          </a:stretch>
        </p:blipFill>
        <p:spPr>
          <a:xfrm>
            <a:off x="2646219" y="1488612"/>
            <a:ext cx="6511636" cy="369299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8208819" y="1766463"/>
            <a:ext cx="969825" cy="734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98902" y="1184195"/>
            <a:ext cx="1510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স্টেপিস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8519" y="1198047"/>
            <a:ext cx="1510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ইনকাস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4520" y="1198044"/>
            <a:ext cx="1510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ম্যালিয়াস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V="1">
            <a:off x="6754093" y="2071256"/>
            <a:ext cx="789719" cy="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5867401" y="1821873"/>
            <a:ext cx="914412" cy="789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4" grpId="0" animBg="1"/>
      <p:bldP spid="7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l="32273" r="34659" b="47178"/>
          <a:stretch/>
        </p:blipFill>
        <p:spPr>
          <a:xfrm>
            <a:off x="5070765" y="1177643"/>
            <a:ext cx="3269672" cy="2466109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45e71dc9-5ac5-4652-b3cc-f875a0bb1fec.jpg"/>
          <p:cNvPicPr>
            <a:picLocks noChangeAspect="1"/>
          </p:cNvPicPr>
          <p:nvPr/>
        </p:nvPicPr>
        <p:blipFill>
          <a:blip r:embed="rId4"/>
          <a:srcRect l="27727" t="22828" r="27121" b="25051"/>
          <a:stretch>
            <a:fillRect/>
          </a:stretch>
        </p:blipFill>
        <p:spPr>
          <a:xfrm>
            <a:off x="4738251" y="3726880"/>
            <a:ext cx="3990111" cy="1697599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Google Shape;195;p28"/>
          <p:cNvSpPr txBox="1"/>
          <p:nvPr/>
        </p:nvSpPr>
        <p:spPr>
          <a:xfrm>
            <a:off x="-1" y="5597237"/>
            <a:ext cx="12192001" cy="103663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জিহ্বার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গোড়ার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দিকে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ম্যান্ডিবল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ও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ল্যারিংক্সের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মাঝে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অবস্থিত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U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-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আকৃতির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জিহ্বার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অবস্থানকে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দৃঢ়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করা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এবং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কথা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বলা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ও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খাদ্য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গলদকরণের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পেশি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সংযুক্তির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স্থান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প্রদান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</a:t>
            </a:r>
            <a:endParaRPr sz="3500" b="0" i="0" u="none" strike="noStrike" cap="none">
              <a:solidFill>
                <a:schemeClr val="lt1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78040" y="339122"/>
            <a:ext cx="4585855" cy="644552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কণ্ঠাস্থি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হাইওয়েড</a:t>
            </a:r>
            <a:r>
              <a:rPr kumimoji="0" lang="en-SG" sz="40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4000" b="1" i="0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অস্থি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শেরু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9277" y="339121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মেরুদণ্ড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206;p30"/>
          <p:cNvSpPr txBox="1"/>
          <p:nvPr/>
        </p:nvSpPr>
        <p:spPr>
          <a:xfrm>
            <a:off x="2078181" y="1524000"/>
            <a:ext cx="7897092" cy="3768436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3500" b="0" i="0" u="none" strike="noStrike" cap="none" dirty="0" err="1" smtClean="0">
                <a:solidFill>
                  <a:srgbClr val="FFC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অ্যাটলাস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থেকে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rgbClr val="FFC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কক্কিক্স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পর্যন্ত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লম্বা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,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সুষুম্নাকাণ্ডকে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ঘিরে</a:t>
            </a:r>
            <a:r>
              <a:rPr lang="en-US" sz="3500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একসারি</a:t>
            </a:r>
            <a:r>
              <a:rPr lang="en-US" sz="3500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ছোটো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ছোটো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৩৩টি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নিয়ে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মেরুদণ্ড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গঠিত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প্রত্যেক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rgbClr val="FFC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কশেরুকা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(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Vertebra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)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বলে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জন্মের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সময়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মানব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শিশুর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৩৩টি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কশেরুকা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থাকে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কিন্তু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পূর্ণাঙ্গ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বয়স্ক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মানুষের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২৬টি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কশেরুকা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থাকে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মেরুদণ্ডের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পাঁচটি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অঞ্চল</a:t>
            </a:r>
            <a:r>
              <a:rPr lang="en-US" sz="3500" b="0" i="0" u="none" strike="noStrike" cap="none" dirty="0" smtClean="0">
                <a:solidFill>
                  <a:schemeClr val="lt1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:</a:t>
            </a:r>
          </a:p>
          <a:p>
            <a:pPr lvl="0" algn="ctr"/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ক. </a:t>
            </a:r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সারভাইকাল</a:t>
            </a: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, খ. </a:t>
            </a:r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থোরাসিক</a:t>
            </a: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, গ. </a:t>
            </a:r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লাম্বার</a:t>
            </a: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, ঘ. </a:t>
            </a:r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স্যাক্রাল</a:t>
            </a: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, </a:t>
            </a:r>
            <a:b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</a:b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ঙ. </a:t>
            </a:r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কক্কিজিয়াল</a:t>
            </a: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কশেরুকা</a:t>
            </a:r>
            <a:r>
              <a:rPr lang="en-SG" sz="35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Arial"/>
              </a:rPr>
              <a:t>।</a:t>
            </a:r>
            <a:endParaRPr sz="35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শেরু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9277" y="339121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মেরুদণ্ড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206;p30"/>
          <p:cNvSpPr txBox="1"/>
          <p:nvPr/>
        </p:nvSpPr>
        <p:spPr>
          <a:xfrm>
            <a:off x="2119744" y="4253345"/>
            <a:ext cx="7897092" cy="207818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সারভাইকাল</a:t>
            </a:r>
            <a:r>
              <a:rPr lang="en-SG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endParaRPr lang="en-SG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গ্রীবার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১ম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কশেরুকাকে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অ্যাটলাস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কশেরুকাকে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অ্যাক্সিস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গ্রীবাদেশীয়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h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71" y="1924050"/>
            <a:ext cx="2200275" cy="1485900"/>
          </a:xfrm>
          <a:prstGeom prst="rect">
            <a:avLst/>
          </a:prstGeom>
        </p:spPr>
      </p:pic>
      <p:pic>
        <p:nvPicPr>
          <p:cNvPr id="9" name="Picture 8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869" y="1783340"/>
            <a:ext cx="1952625" cy="1628775"/>
          </a:xfrm>
          <a:prstGeom prst="rect">
            <a:avLst/>
          </a:prstGeom>
        </p:spPr>
      </p:pic>
      <p:pic>
        <p:nvPicPr>
          <p:cNvPr id="10" name="Picture 9" descr="wedel-and-taylor-2013-bifurcation-figure-3-human-cervical-vertebra-1492a40bc4c230d545e-150699A32656565FC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0015" y="1607126"/>
            <a:ext cx="2196895" cy="19950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1524000"/>
            <a:ext cx="942109" cy="74814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846307" y="2291837"/>
            <a:ext cx="2905802" cy="190609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474037" y="1385455"/>
            <a:ext cx="942109" cy="74814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592290" y="2119746"/>
            <a:ext cx="2909455" cy="2078183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শেরু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96872" y="325266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মেরুদণ্ড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206;p30"/>
          <p:cNvSpPr txBox="1"/>
          <p:nvPr/>
        </p:nvSpPr>
        <p:spPr>
          <a:xfrm>
            <a:off x="623456" y="5514113"/>
            <a:ext cx="10958944" cy="1066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থোরাসিক</a:t>
            </a:r>
            <a:r>
              <a:rPr lang="en-SG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endParaRPr lang="en-SG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১২টি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বক্ষদেশীয়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পশুর্কাগুলো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বক্ষপিঞ্জর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561D20-7B3B-410A-A573-8F3650371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8" t="4913" r="4416" b="9225"/>
          <a:stretch/>
        </p:blipFill>
        <p:spPr>
          <a:xfrm>
            <a:off x="3990662" y="1105772"/>
            <a:ext cx="5081665" cy="4211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ADF12D-8566-4288-9BB0-20520E72C207}"/>
              </a:ext>
            </a:extLst>
          </p:cNvPr>
          <p:cNvSpPr txBox="1"/>
          <p:nvPr/>
        </p:nvSpPr>
        <p:spPr>
          <a:xfrm>
            <a:off x="8706782" y="1258738"/>
            <a:ext cx="14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ভার্টিব্রাল আর্চ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34509D-FB37-4FC1-97EF-EEAF79F7D736}"/>
              </a:ext>
            </a:extLst>
          </p:cNvPr>
          <p:cNvSpPr txBox="1"/>
          <p:nvPr/>
        </p:nvSpPr>
        <p:spPr>
          <a:xfrm>
            <a:off x="7405529" y="1105772"/>
            <a:ext cx="1484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স্পাইনাল প্রসেস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E21634-7A4E-4AF5-8CCB-7EAADDCE9D45}"/>
              </a:ext>
            </a:extLst>
          </p:cNvPr>
          <p:cNvSpPr txBox="1"/>
          <p:nvPr/>
        </p:nvSpPr>
        <p:spPr>
          <a:xfrm>
            <a:off x="4392113" y="1561219"/>
            <a:ext cx="92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ল্যামিনা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473C06-83FF-4BE5-BB70-FAC5F98AA9D9}"/>
              </a:ext>
            </a:extLst>
          </p:cNvPr>
          <p:cNvSpPr txBox="1"/>
          <p:nvPr/>
        </p:nvSpPr>
        <p:spPr>
          <a:xfrm>
            <a:off x="2635765" y="2068207"/>
            <a:ext cx="1756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ট্রান্সভার্স প্রসেস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926BCC-E203-4735-91D9-0A94C9DD3B4C}"/>
              </a:ext>
            </a:extLst>
          </p:cNvPr>
          <p:cNvSpPr txBox="1"/>
          <p:nvPr/>
        </p:nvSpPr>
        <p:spPr>
          <a:xfrm>
            <a:off x="1817299" y="2777952"/>
            <a:ext cx="276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সুপিরিয়র আর্টিকুলার প্রসেস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CC7D99-B2CB-4967-B2D8-6062B6F0DE96}"/>
              </a:ext>
            </a:extLst>
          </p:cNvPr>
          <p:cNvSpPr txBox="1"/>
          <p:nvPr/>
        </p:nvSpPr>
        <p:spPr>
          <a:xfrm>
            <a:off x="2996707" y="3752367"/>
            <a:ext cx="9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পেডিকল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D778DC-6C2F-4112-BC18-CD9F31415B49}"/>
              </a:ext>
            </a:extLst>
          </p:cNvPr>
          <p:cNvSpPr txBox="1"/>
          <p:nvPr/>
        </p:nvSpPr>
        <p:spPr>
          <a:xfrm>
            <a:off x="7777392" y="4821020"/>
            <a:ext cx="148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সেন্ট্রাম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F43290-AFF2-4946-93EB-A16AFF96E5C9}"/>
              </a:ext>
            </a:extLst>
          </p:cNvPr>
          <p:cNvSpPr txBox="1"/>
          <p:nvPr/>
        </p:nvSpPr>
        <p:spPr>
          <a:xfrm>
            <a:off x="7964768" y="4206389"/>
            <a:ext cx="210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ভার্টিব্রাল ফোরামেন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2258291"/>
            <a:ext cx="942109" cy="1537854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1846307" y="3774275"/>
            <a:ext cx="3016638" cy="168441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016836" y="2161309"/>
            <a:ext cx="942109" cy="1537854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315200" y="3685309"/>
            <a:ext cx="2701637" cy="1801093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948720"/>
            <a:ext cx="5489619" cy="3747541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কলেজ,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শেরু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9277" y="339121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মেরুদণ্ড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206;p30"/>
          <p:cNvSpPr txBox="1"/>
          <p:nvPr/>
        </p:nvSpPr>
        <p:spPr>
          <a:xfrm>
            <a:off x="2119744" y="5264727"/>
            <a:ext cx="7897092" cy="1066799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লাম্বার</a:t>
            </a:r>
            <a:r>
              <a:rPr lang="en-SG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endParaRPr lang="en-SG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5টি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কটিদেশীয়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108" y="3948546"/>
            <a:ext cx="942109" cy="74814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887873" y="4716383"/>
            <a:ext cx="3127473" cy="54834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266218" y="3920837"/>
            <a:ext cx="942109" cy="74814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13417" y="4668982"/>
            <a:ext cx="3380510" cy="581893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stockphoto-122158684-1024x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853" y="1546623"/>
            <a:ext cx="3580984" cy="330593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শেরু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9277" y="339121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মেরুদণ্ড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206;p30"/>
          <p:cNvSpPr txBox="1"/>
          <p:nvPr/>
        </p:nvSpPr>
        <p:spPr>
          <a:xfrm>
            <a:off x="1634837" y="5264727"/>
            <a:ext cx="8742218" cy="1427018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স্যাক্রাল</a:t>
            </a:r>
            <a:r>
              <a:rPr lang="en-SG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endParaRPr lang="en-SG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শ্রোণিঅঞ্চলে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শ্রোণিদেশীয়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স্যাক্রাম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ত্রিকোণাকার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544" y="4684675"/>
            <a:ext cx="942109" cy="58071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3"/>
          </p:cNvCxnSpPr>
          <p:nvPr/>
        </p:nvCxnSpPr>
        <p:spPr>
          <a:xfrm rot="10800000">
            <a:off x="1842653" y="4975031"/>
            <a:ext cx="3172694" cy="289697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3" idx="1"/>
          </p:cNvCxnSpPr>
          <p:nvPr/>
        </p:nvCxnSpPr>
        <p:spPr>
          <a:xfrm flipV="1">
            <a:off x="6913417" y="4994080"/>
            <a:ext cx="3188277" cy="25679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acrumandcoccyx1347564981704.png"/>
          <p:cNvPicPr>
            <a:picLocks noChangeAspect="1"/>
          </p:cNvPicPr>
          <p:nvPr/>
        </p:nvPicPr>
        <p:blipFill>
          <a:blip r:embed="rId4"/>
          <a:srcRect l="24880" t="2626" b="3636"/>
          <a:stretch>
            <a:fillRect/>
          </a:stretch>
        </p:blipFill>
        <p:spPr>
          <a:xfrm>
            <a:off x="4904510" y="1626702"/>
            <a:ext cx="2743200" cy="33781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01694" y="4703725"/>
            <a:ext cx="942109" cy="580710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676036" y="4725268"/>
            <a:ext cx="1054681" cy="2424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20094" y="1636674"/>
            <a:ext cx="2680856" cy="2516225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কশেরুক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444"/>
            <a:ext cx="12192000" cy="51451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49277" y="339121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মেরুদণ্ড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Vertebral Column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Google Shape;206;p30"/>
          <p:cNvSpPr txBox="1"/>
          <p:nvPr/>
        </p:nvSpPr>
        <p:spPr>
          <a:xfrm>
            <a:off x="1634837" y="5264727"/>
            <a:ext cx="8742218" cy="1427018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কক্কিজিয়াল</a:t>
            </a:r>
            <a:r>
              <a:rPr lang="en-SG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endParaRPr lang="en-SG" sz="3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কক্কিক্স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বৃহদাকার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ত্রিভুজাকৃতির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5657" y="5262515"/>
            <a:ext cx="408883" cy="26998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1319648" y="5584287"/>
            <a:ext cx="278239" cy="23292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acrumandcoccyx1347564981704.png"/>
          <p:cNvPicPr>
            <a:picLocks noChangeAspect="1"/>
          </p:cNvPicPr>
          <p:nvPr/>
        </p:nvPicPr>
        <p:blipFill>
          <a:blip r:embed="rId4"/>
          <a:srcRect l="24880" t="2626" b="3636"/>
          <a:stretch>
            <a:fillRect/>
          </a:stretch>
        </p:blipFill>
        <p:spPr>
          <a:xfrm>
            <a:off x="4904510" y="1626702"/>
            <a:ext cx="2743200" cy="337811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6028767" y="5123330"/>
            <a:ext cx="349621" cy="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10516" y="4222376"/>
            <a:ext cx="950259" cy="726142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27618" y="5265488"/>
            <a:ext cx="408883" cy="269989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0405777" y="5593743"/>
            <a:ext cx="226599" cy="168316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49277" y="339121"/>
            <a:ext cx="9022044" cy="67226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বক্ষপিঞ্জর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(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Thoracic Cage</a:t>
            </a:r>
            <a:r>
              <a:rPr kumimoji="0" lang="en-SG" sz="4000" b="1" i="0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12" descr="Figure_38_01_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5" y="1480299"/>
            <a:ext cx="3775935" cy="43820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2432308" y="2528037"/>
            <a:ext cx="1893175" cy="36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24463" y="2273397"/>
            <a:ext cx="1028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স্টার্নাম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4801" y="3308821"/>
            <a:ext cx="170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পর্শুকা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Rib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532107" y="3281072"/>
            <a:ext cx="766482" cy="564777"/>
            <a:chOff x="4800600" y="2850776"/>
            <a:chExt cx="766482" cy="56477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961965" y="3106271"/>
              <a:ext cx="282387" cy="268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800600" y="2850776"/>
              <a:ext cx="497541" cy="2823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908176" y="3133165"/>
              <a:ext cx="363071" cy="2823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257800" y="3133167"/>
              <a:ext cx="30928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V="1">
            <a:off x="2472649" y="4800590"/>
            <a:ext cx="1893175" cy="36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64803" y="4545950"/>
            <a:ext cx="2494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থোরাসিক</a:t>
            </a:r>
            <a:r>
              <a:rPr lang="en-SG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কশেরুকা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983638" y="4276155"/>
            <a:ext cx="1382183" cy="2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78251" y="4034962"/>
            <a:ext cx="1203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000" b="1" dirty="0" err="1" smtClean="0">
                <a:latin typeface="NikoshBAN" pitchFamily="2" charset="0"/>
                <a:cs typeface="NikoshBAN" pitchFamily="2" charset="0"/>
              </a:rPr>
              <a:t>তরুণাস্থি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Google Shape;206;p30"/>
          <p:cNvSpPr txBox="1"/>
          <p:nvPr/>
        </p:nvSpPr>
        <p:spPr>
          <a:xfrm>
            <a:off x="6866965" y="1272988"/>
            <a:ext cx="4679576" cy="5325036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বক্ষপিঞ্জরটি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উভয়পাশে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১২টি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(১২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পিঞ্জরাস্থি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সম্মুখে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স্টারনাম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পশ্চাৎভাগে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১২টি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বক্ষদেশীয়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কশেরুকা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SG" sz="35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হৃদপিণ্ড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ফুসফুসকে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বক্ষগহ্বরের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হ্রাস-বৃদ্ধির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মাধমে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বহিঃশ্বসন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sz="3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5" grpId="0"/>
      <p:bldP spid="45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১১.jpg"/>
          <p:cNvPicPr>
            <a:picLocks noChangeAspect="1"/>
          </p:cNvPicPr>
          <p:nvPr/>
        </p:nvPicPr>
        <p:blipFill>
          <a:blip r:embed="rId2"/>
          <a:srcRect l="792" r="49757"/>
          <a:stretch>
            <a:fillRect/>
          </a:stretch>
        </p:blipFill>
        <p:spPr>
          <a:xfrm>
            <a:off x="358588" y="878541"/>
            <a:ext cx="5363455" cy="5506474"/>
          </a:xfrm>
          <a:prstGeom prst="rect">
            <a:avLst/>
          </a:prstGeom>
        </p:spPr>
      </p:pic>
      <p:sp>
        <p:nvSpPr>
          <p:cNvPr id="5" name="Google Shape;206;p30"/>
          <p:cNvSpPr txBox="1"/>
          <p:nvPr/>
        </p:nvSpPr>
        <p:spPr>
          <a:xfrm>
            <a:off x="5701553" y="603072"/>
            <a:ext cx="5934638" cy="5815650"/>
          </a:xfrm>
          <a:prstGeom prst="rect">
            <a:avLst/>
          </a:prstGeom>
          <a:solidFill>
            <a:schemeClr val="tx1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পিঞ্জরাস্থি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Ribs</a:t>
            </a:r>
            <a:r>
              <a:rPr lang="en-SG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bn-BD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পর্শুকাগুলো লম্বা, সরু, চ্যাপ্টা ও বাঁকা অস্থি। পর্শুকার পশ্চাৎপ্রান্তে ফ্যাসেটবাহী </a:t>
            </a:r>
            <a:r>
              <a:rPr lang="bn-BD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মস্তক</a:t>
            </a:r>
            <a:r>
              <a:rPr lang="bn-BD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ক্রেস্টবাহী </a:t>
            </a:r>
            <a:r>
              <a:rPr lang="bn-BD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গ্রীবা,</a:t>
            </a:r>
            <a:r>
              <a:rPr lang="bn-BD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সংযোগী তলসহ </a:t>
            </a:r>
            <a:r>
              <a:rPr lang="bn-BD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টিউবার্কল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শ্যাফট</a:t>
            </a:r>
            <a:r>
              <a:rPr lang="bn-BD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এবং কো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সৃষ্টি করে বাঁকানো দেহ নিয়ে গঠিত। পর্শুকার সম্মুখ প্রান্ত তরুণাস্থিময়।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১ম ৭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স্টারনামে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৮ম-১২শ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নকল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৮ম-১০ম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পর্শুকার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একীভূত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কোস্টাল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আর্চ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১১শ ও ১২শ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পর্শূকা</a:t>
            </a:r>
            <a:r>
              <a:rPr lang="en-SG" sz="35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SG" sz="35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gure_38_01_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700031"/>
            <a:ext cx="4742414" cy="55036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6;p30"/>
          <p:cNvSpPr txBox="1"/>
          <p:nvPr/>
        </p:nvSpPr>
        <p:spPr>
          <a:xfrm>
            <a:off x="860612" y="907878"/>
            <a:ext cx="4894729" cy="5241909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SG" sz="35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স্টারনাম</a:t>
            </a:r>
            <a:endParaRPr lang="en-SG" sz="35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বক্ষপিঞ্জরের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১৫-১৭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চ্যাপ্টা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</a:t>
            </a:r>
            <a:b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ম্যানুব্রিয়াম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২.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মেসোস্টারনাম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৩.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জিফয়েড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সুপ্রা-স্টারনাল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নচ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ক্ল্যাভিকুলার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নচ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পার্শ্বভাগে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পর্শুকা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খাঁজ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sz="3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১১.jpg"/>
          <p:cNvPicPr>
            <a:picLocks noChangeAspect="1"/>
          </p:cNvPicPr>
          <p:nvPr/>
        </p:nvPicPr>
        <p:blipFill>
          <a:blip r:embed="rId2"/>
          <a:srcRect l="50194"/>
          <a:stretch>
            <a:fillRect/>
          </a:stretch>
        </p:blipFill>
        <p:spPr>
          <a:xfrm>
            <a:off x="6167715" y="741702"/>
            <a:ext cx="5360895" cy="54645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6090" y="1459440"/>
            <a:ext cx="996455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করোটিকার অস্থি গুলোর নাম বল।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/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ফ্রন্টাল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প্যারাইটাল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অক্সিপিটাল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টেম্পোরাল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স্ফেনয়েড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এথময়েড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মেরুদণ্ডের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কশেরুকার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কশেরুকা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অ্যাটলাস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কশেরুকা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অ্যাক্সিস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দেহে কয়জোড়া পর্শুকা বিদ্যমান?</a:t>
            </a:r>
            <a:endParaRPr lang="bn-IN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3838" indent="-223838" algn="just"/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3175"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বক্ষপিঞ্জরে প্রকৃত পর্শুকা </a:t>
            </a:r>
            <a:r>
              <a:rPr lang="en-SG" sz="3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bn-BD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3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3175" algn="just">
              <a:buClr>
                <a:srgbClr val="C00000"/>
              </a:buClr>
            </a:pPr>
            <a:r>
              <a:rPr lang="en-SG" sz="35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SG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পর্শুকা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5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326" y="417095"/>
            <a:ext cx="7267074" cy="78483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8253" y="1588227"/>
            <a:ext cx="11333088" cy="3033388"/>
            <a:chOff x="607899" y="1588227"/>
            <a:chExt cx="10864370" cy="3033388"/>
          </a:xfrm>
        </p:grpSpPr>
        <p:sp>
          <p:nvSpPr>
            <p:cNvPr id="9" name="Rectangle 8"/>
            <p:cNvSpPr/>
            <p:nvPr/>
          </p:nvSpPr>
          <p:spPr>
            <a:xfrm>
              <a:off x="2068673" y="2569029"/>
              <a:ext cx="9403596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Notched Right Arrow 11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407465" y="2713852"/>
              <a:ext cx="8961678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40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আদর্শ কশেরুকার চিহ্নিত চিত্র এঁকে নিয়ে আসবে। </a:t>
              </a:r>
              <a:endPara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" y="4484839"/>
            <a:ext cx="12191999" cy="216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4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4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4000" b="1" dirty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4e3388b6b166e984f18edc32754c4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064" y="0"/>
            <a:ext cx="4587689" cy="45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15082" y="2037809"/>
            <a:ext cx="648034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জীববিজ্ঞান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অঙ্গচালনা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 </a:t>
            </a:r>
            <a:r>
              <a:rPr lang="en-SG" sz="4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৫0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1060128" y="2136501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mud_hous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26" t="20246" r="19497" b="15543"/>
          <a:stretch>
            <a:fillRect/>
          </a:stretch>
        </p:blipFill>
        <p:spPr>
          <a:xfrm>
            <a:off x="856343" y="1306301"/>
            <a:ext cx="5079999" cy="366172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ut_overonecoffee.jpg"/>
          <p:cNvPicPr>
            <a:picLocks noChangeAspect="1"/>
          </p:cNvPicPr>
          <p:nvPr/>
        </p:nvPicPr>
        <p:blipFill>
          <a:blip r:embed="rId3"/>
          <a:srcRect l="18310" t="14180" r="24792" b="25714"/>
          <a:stretch>
            <a:fillRect/>
          </a:stretch>
        </p:blipFill>
        <p:spPr>
          <a:xfrm>
            <a:off x="6386276" y="1291789"/>
            <a:ext cx="5050973" cy="367211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ra,unisex_tshirt,x1000,dd2121_8219e99865,front-c,10,44,666,888-bg,f8f8f8.jpg"/>
          <p:cNvPicPr>
            <a:picLocks noChangeAspect="1"/>
          </p:cNvPicPr>
          <p:nvPr/>
        </p:nvPicPr>
        <p:blipFill>
          <a:blip r:embed="rId4"/>
          <a:srcRect l="13973" r="10873"/>
          <a:stretch>
            <a:fillRect/>
          </a:stretch>
        </p:blipFill>
        <p:spPr>
          <a:xfrm>
            <a:off x="7587913" y="1277273"/>
            <a:ext cx="2743200" cy="3685418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17093" y="437993"/>
            <a:ext cx="1134176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289" y="5024503"/>
            <a:ext cx="535806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8645" y="5021447"/>
            <a:ext cx="5374107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171" y="5821262"/>
            <a:ext cx="1097279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804" y="5024505"/>
            <a:ext cx="5358065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618" y="5021449"/>
            <a:ext cx="5374107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686" y="5835777"/>
            <a:ext cx="1095828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কঙ্কালতন্ত্র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(Skeletal System)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E2D369-537C-4B48-9FEC-13C1CA8D3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4" y="1262743"/>
            <a:ext cx="2757713" cy="370901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86355" y="442670"/>
            <a:ext cx="3140419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052" y="5979883"/>
            <a:ext cx="5921829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কঙ্কালতন্ত্র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অক্ষীয়</a:t>
            </a:r>
            <a:r>
              <a:rPr lang="en-SG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Google Shape;1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8173" y="1277256"/>
            <a:ext cx="8926286" cy="4601030"/>
          </a:xfrm>
          <a:prstGeom prst="rect">
            <a:avLst/>
          </a:prstGeom>
          <a:noFill/>
          <a:ln w="38100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5150" y="1337846"/>
            <a:ext cx="11825176" cy="4434839"/>
            <a:chOff x="172860" y="1424930"/>
            <a:chExt cx="11685764" cy="44348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5009" y="2621877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</a:t>
              </a: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6990" y="3321151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173816" y="4066728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11876" y="1762251"/>
              <a:ext cx="8876858" cy="2987678"/>
              <a:chOff x="1985250" y="1632988"/>
              <a:chExt cx="9002968" cy="298767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85250" y="1632988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66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030186" y="2476828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কঙ্কালতন্ত্রকে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সংজ্ঞায়িত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030186" y="3196356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অক্ষীয়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কঙ্কালতন্ত্রের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5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030186" y="3914931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অক্ষীয়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কঙ্কালতন্ত্রের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SG" sz="3600" b="1" dirty="0" smtClean="0">
                    <a:solidFill>
                      <a:srgbClr val="0066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500" b="1" dirty="0">
                  <a:ln w="0"/>
                  <a:solidFill>
                    <a:srgbClr val="0066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1413" y="620996"/>
            <a:ext cx="8596668" cy="809767"/>
          </a:xfrm>
          <a:solidFill>
            <a:srgbClr val="002060"/>
          </a:solidFill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SG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কঙ্কালতন্ত্র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368800" y="1872343"/>
            <a:ext cx="6923317" cy="4267200"/>
          </a:xfrm>
          <a:ln w="381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pPr marL="115888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ভ্রূণীয়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মেসোডার্ম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উদ্ভূত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অস্থি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তরুণাস্থি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যোজক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টিস্যু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গঠিত</a:t>
            </a:r>
            <a:r>
              <a:rPr lang="en-SG" sz="3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যে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তন্ত্র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দেহের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কাঠামো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সৃষ্টির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মাধ্যমে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দেহকে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নির্দিষ্ট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আকৃতি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দান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দেহের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ভার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বহন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,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পেশি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সংযোজনতল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সৃষ্টি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এবং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গুরুত্বপূর্ণ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কোমল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অঙ্গসমূহ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ধারণ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করে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তাকে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কঙ্কালতন্ত্র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বলে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।</a:t>
            </a:r>
          </a:p>
          <a:p>
            <a:pPr marL="115888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জন্মের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সময়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মানব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শিশুর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সংখ্যা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: ৩০০টি।</a:t>
            </a:r>
          </a:p>
          <a:p>
            <a:pPr marL="115888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পূর্ণবয়স্ক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মানুষে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অস্থি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সংখ্যা</a:t>
            </a:r>
            <a:r>
              <a:rPr lang="en-US" sz="3500" b="1" dirty="0" smtClean="0">
                <a:solidFill>
                  <a:srgbClr val="002060"/>
                </a:solidFill>
                <a:latin typeface="NikoshBAN" pitchFamily="2" charset="0"/>
                <a:ea typeface="Arial"/>
                <a:cs typeface="NikoshBAN" pitchFamily="2" charset="0"/>
                <a:sym typeface="Arial"/>
              </a:rPr>
              <a:t> : ২০৬টি। </a:t>
            </a:r>
            <a:endParaRPr lang="en-SG" sz="3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 panose="05050102010706020507" pitchFamily="18" charset="2"/>
            </a:endParaRPr>
          </a:p>
        </p:txBody>
      </p:sp>
      <p:pic>
        <p:nvPicPr>
          <p:cNvPr id="9" name="Picture 8" descr="9fa796712cad32b82708a25e341445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19" y="1813832"/>
            <a:ext cx="2828925" cy="436245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74145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112"/>
            <a:ext cx="12192000" cy="515177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855537" y="719666"/>
          <a:ext cx="97108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xiel-skeleton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96126" y="2326104"/>
            <a:ext cx="2051512" cy="2612357"/>
          </a:xfrm>
          <a:prstGeom prst="rect">
            <a:avLst/>
          </a:prstGeom>
        </p:spPr>
      </p:pic>
      <p:graphicFrame>
        <p:nvGraphicFramePr>
          <p:cNvPr id="20" name="Diagram 19">
            <a:extLst>
              <a:ext uri="{FF2B5EF4-FFF2-40B4-BE49-F238E27FC236}">
                <a16:creationId xmlns="" xmlns:a16="http://schemas.microsoft.com/office/drawing/2014/main" id="{7E3AC4BD-CA14-4F88-8D58-88A4F9FC87A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46282851"/>
              </p:ext>
            </p:extLst>
          </p:nvPr>
        </p:nvGraphicFramePr>
        <p:xfrm>
          <a:off x="93305" y="111966"/>
          <a:ext cx="11961845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591CC09A-6A9B-463C-88E6-F9440B899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6E80FC6-C683-41E0-A7F0-F18DC3893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A6E80FC6-C683-41E0-A7F0-F18DC3893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06E22B0-C141-46DB-8F95-C19267F2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dgm id="{C06E22B0-C141-46DB-8F95-C19267F2F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3990F23-1490-4058-BAE2-DD745BEE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graphicEl>
                                              <a:dgm id="{23990F23-1490-4058-BAE2-DD745BEE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8CD0176-6D08-434D-95D8-4A01DC3C5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dgm id="{C8CD0176-6D08-434D-95D8-4A01DC3C5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97A1A60-DC09-4142-BC02-F3BEB989A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997A1A60-DC09-4142-BC02-F3BEB989A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7208D4A-0E26-48B1-8B25-48B806C89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graphicEl>
                                              <a:dgm id="{F7208D4A-0E26-48B1-8B25-48B806C89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6540505-CF0A-4629-B3A4-C10AD0930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graphicEl>
                                              <a:dgm id="{36540505-CF0A-4629-B3A4-C10AD0930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4C1E299-38C5-4285-B0E9-ACA1F2DD0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graphicEl>
                                              <a:dgm id="{B4C1E299-38C5-4285-B0E9-ACA1F2DD0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1F9C2D8-E60E-46C7-BCAD-8AD753BCB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graphicEl>
                                              <a:dgm id="{31F9C2D8-E60E-46C7-BCAD-8AD753BCB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635307B-AACA-4351-86FD-AF50BFA19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dgm id="{5635307B-AACA-4351-86FD-AF50BFA19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F41268C-F9C7-4DB3-98B5-3DC05B06D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graphicEl>
                                              <a:dgm id="{9F41268C-F9C7-4DB3-98B5-3DC05B06D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AA46232-BB38-4825-AB3E-4D680FC03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graphicEl>
                                              <a:dgm id="{3AA46232-BB38-4825-AB3E-4D680FC03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EEDF81A-CE06-4082-B843-5DB1FB6AE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3EEDF81A-CE06-4082-B843-5DB1FB6AE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EBDEFB0-7B11-46A8-8A6C-19A319F5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graphicEl>
                                              <a:dgm id="{5EBDEFB0-7B11-46A8-8A6C-19A319F50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3B85679-3B61-4B33-974D-84E14A2B4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graphicEl>
                                              <a:dgm id="{43B85679-3B61-4B33-974D-84E14A2B4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157312D-E688-4BAD-8B6D-217A1C6B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graphicEl>
                                              <a:dgm id="{3157312D-E688-4BAD-8B6D-217A1C6B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F30D653-8B11-4F4C-A965-85E7AD289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9F30D653-8B11-4F4C-A965-85E7AD289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A0D0FEC-0BB2-4192-9A58-3FF30B78E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graphicEl>
                                              <a:dgm id="{EA0D0FEC-0BB2-4192-9A58-3FF30B78E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80B163B-CC8B-494E-BD9D-BD2D4536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graphicEl>
                                              <a:dgm id="{C80B163B-CC8B-494E-BD9D-BD2D4536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E853B84-CDE7-4960-ABC6-6D39E360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>
                                            <p:graphicEl>
                                              <a:dgm id="{3E853B84-CDE7-4960-ABC6-6D39E360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2D5A857-B816-4665-AE33-92922322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>
                                            <p:graphicEl>
                                              <a:dgm id="{A2D5A857-B816-4665-AE33-92922322E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BEA8898-49FB-4E97-B073-16EDE0AF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>
                                            <p:graphicEl>
                                              <a:dgm id="{7BEA8898-49FB-4E97-B073-16EDE0AF1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31701E6-4CA7-4BEF-90EB-EDDE4B999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>
                                            <p:graphicEl>
                                              <a:dgm id="{F31701E6-4CA7-4BEF-90EB-EDDE4B999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F4DF40E-18B2-4F8D-B0D0-FC281EDF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>
                                            <p:graphicEl>
                                              <a:dgm id="{2F4DF40E-18B2-4F8D-B0D0-FC281EDF5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</TotalTime>
  <Words>1010</Words>
  <Application>Microsoft Office PowerPoint</Application>
  <PresentationFormat>Custom</PresentationFormat>
  <Paragraphs>161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স্বাগতম</vt:lpstr>
      <vt:lpstr>Slide 2</vt:lpstr>
      <vt:lpstr>পাঠ পরিচিতি</vt:lpstr>
      <vt:lpstr>Slide 4</vt:lpstr>
      <vt:lpstr>আজকের পাঠ</vt:lpstr>
      <vt:lpstr>Slide 6</vt:lpstr>
      <vt:lpstr>কঙ্কালতন্ত্র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1071</cp:revision>
  <dcterms:created xsi:type="dcterms:W3CDTF">2017-05-02T02:18:13Z</dcterms:created>
  <dcterms:modified xsi:type="dcterms:W3CDTF">2021-05-18T14:05:38Z</dcterms:modified>
</cp:coreProperties>
</file>