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2" r:id="rId4"/>
    <p:sldId id="260" r:id="rId5"/>
    <p:sldId id="261" r:id="rId6"/>
    <p:sldId id="259" r:id="rId7"/>
    <p:sldId id="262" r:id="rId8"/>
    <p:sldId id="267" r:id="rId9"/>
    <p:sldId id="263" r:id="rId10"/>
    <p:sldId id="273" r:id="rId11"/>
    <p:sldId id="264" r:id="rId12"/>
    <p:sldId id="265" r:id="rId13"/>
    <p:sldId id="268" r:id="rId14"/>
    <p:sldId id="266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E1F6C-4703-47EC-9C73-DACB9FFABF0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4A4C4-9293-47FD-A6F4-3867B3D0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54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5F24D-DC5B-4D19-A185-D3F3281BAC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86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77A95-D546-4FDF-BEED-292AE16BC97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44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5F24D-DC5B-4D19-A185-D3F3281BAC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72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5F24D-DC5B-4D19-A185-D3F3281BAC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15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8E05D-0469-4115-A297-118CEDDE252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92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14FA-FA99-46DB-B1D6-C2839725DB2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AE0A-09E2-443E-B489-EE5E211BE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9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14FA-FA99-46DB-B1D6-C2839725DB2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AE0A-09E2-443E-B489-EE5E211BE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14FA-FA99-46DB-B1D6-C2839725DB2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AE0A-09E2-443E-B489-EE5E211BE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14FA-FA99-46DB-B1D6-C2839725DB2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AE0A-09E2-443E-B489-EE5E211BE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6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14FA-FA99-46DB-B1D6-C2839725DB2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AE0A-09E2-443E-B489-EE5E211BE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6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14FA-FA99-46DB-B1D6-C2839725DB2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AE0A-09E2-443E-B489-EE5E211BE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2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14FA-FA99-46DB-B1D6-C2839725DB2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AE0A-09E2-443E-B489-EE5E211BE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3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14FA-FA99-46DB-B1D6-C2839725DB2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AE0A-09E2-443E-B489-EE5E211BE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14FA-FA99-46DB-B1D6-C2839725DB2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AE0A-09E2-443E-B489-EE5E211BE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2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14FA-FA99-46DB-B1D6-C2839725DB2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AE0A-09E2-443E-B489-EE5E211BE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71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14FA-FA99-46DB-B1D6-C2839725DB2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AE0A-09E2-443E-B489-EE5E211BE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2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414FA-FA99-46DB-B1D6-C2839725DB2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2AE0A-09E2-443E-B489-EE5E211BE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1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4381" y="521640"/>
            <a:ext cx="7883237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6871" y="1167971"/>
            <a:ext cx="5056909" cy="5345876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0">
                <a:srgbClr val="7030A0"/>
              </a:gs>
              <a:gs pos="29000">
                <a:srgbClr val="FFFF00"/>
              </a:gs>
              <a:gs pos="70000">
                <a:srgbClr val="00B05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56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7847" y="384633"/>
            <a:ext cx="4433455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3272" y="4779818"/>
            <a:ext cx="9421091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রাস্তাঘাট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বাখ্যে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নোটিশ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9152" y="1230710"/>
            <a:ext cx="3050847" cy="31496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0">
                <a:srgbClr val="7030A0"/>
              </a:gs>
              <a:gs pos="29000">
                <a:srgbClr val="FFFF00"/>
              </a:gs>
              <a:gs pos="70000">
                <a:srgbClr val="00B05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38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409575" y="-5722938"/>
            <a:ext cx="114077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0589" y="511299"/>
            <a:ext cx="3825756" cy="237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167389" y="1699299"/>
            <a:ext cx="3796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333" y="4334829"/>
            <a:ext cx="7715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অপরিচিত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সাবধানে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0589" y="3245940"/>
            <a:ext cx="3825756" cy="2576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0">
                <a:srgbClr val="7030A0"/>
              </a:gs>
              <a:gs pos="29000">
                <a:srgbClr val="FFFF00"/>
              </a:gs>
              <a:gs pos="70000">
                <a:srgbClr val="00B05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16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4391" y="1049112"/>
            <a:ext cx="3471001" cy="6679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4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অপরিচিত মানুষ  </a:t>
            </a:r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5876" y="2357161"/>
            <a:ext cx="9518186" cy="3037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641252" y="1773204"/>
            <a:ext cx="568036" cy="64008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1399968" y="2619657"/>
            <a:ext cx="568036" cy="64008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550049" y="2660894"/>
            <a:ext cx="568036" cy="64008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0625888" y="2676955"/>
            <a:ext cx="568036" cy="64008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7325945" y="2673588"/>
            <a:ext cx="568036" cy="64008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Callout 9"/>
          <p:cNvSpPr/>
          <p:nvPr/>
        </p:nvSpPr>
        <p:spPr>
          <a:xfrm>
            <a:off x="348304" y="3362875"/>
            <a:ext cx="2804159" cy="1113270"/>
          </a:xfrm>
          <a:prstGeom prst="downArrowCallou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 খাইয়ে অজ্ঞান করে সর্বস্ব কেড়ে নিতে পারে  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3461380" y="3334744"/>
            <a:ext cx="2559371" cy="1144707"/>
          </a:xfrm>
          <a:prstGeom prst="downArrowCallou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বিদেশে পাচার করতে পারে 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9197956" y="3362875"/>
            <a:ext cx="2616458" cy="1179493"/>
          </a:xfrm>
          <a:prstGeom prst="downArrowCallou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ঝুকিপুর্ণ  কাজে বাধ্য করতে পারে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Down Arrow Callout 17"/>
          <p:cNvSpPr/>
          <p:nvPr/>
        </p:nvSpPr>
        <p:spPr>
          <a:xfrm>
            <a:off x="6329668" y="3326362"/>
            <a:ext cx="2355998" cy="1222168"/>
          </a:xfrm>
          <a:prstGeom prst="downArrowCallou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মুক্তিপণ দাবি করতে পারে 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575" y="4542368"/>
            <a:ext cx="2463000" cy="1658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9072" y="4586088"/>
            <a:ext cx="2496098" cy="1664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6692" y="4638773"/>
            <a:ext cx="2762250" cy="165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2840" y="4638773"/>
            <a:ext cx="2591574" cy="1632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801260" y="193964"/>
            <a:ext cx="9116122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অপরিচিতদের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0">
                <a:srgbClr val="7030A0"/>
              </a:gs>
              <a:gs pos="29000">
                <a:srgbClr val="FFFF00"/>
              </a:gs>
              <a:gs pos="70000">
                <a:srgbClr val="00B05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78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4982" y="998628"/>
            <a:ext cx="569421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2006" y="3163317"/>
            <a:ext cx="9809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বাখ্য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199" y="3228602"/>
            <a:ext cx="1482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দল-১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3345" y="4262892"/>
            <a:ext cx="1496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দল-২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58636" y="426289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অপরিচিত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সাবধানে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6495" y="246898"/>
            <a:ext cx="2265217" cy="21497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0">
                <a:srgbClr val="7030A0"/>
              </a:gs>
              <a:gs pos="29000">
                <a:srgbClr val="FFFF00"/>
              </a:gs>
              <a:gs pos="70000">
                <a:srgbClr val="00B05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56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836" y="1075822"/>
            <a:ext cx="10058400" cy="4765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53836" y="5965699"/>
            <a:ext cx="1008050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3836" y="304796"/>
            <a:ext cx="100584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0">
                <a:srgbClr val="7030A0"/>
              </a:gs>
              <a:gs pos="29000">
                <a:srgbClr val="FFFF00"/>
              </a:gs>
              <a:gs pos="70000">
                <a:srgbClr val="00B05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17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95261" y="1847712"/>
            <a:ext cx="5117095" cy="4363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03759" y="5857251"/>
            <a:ext cx="4572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এসো মিলিয়ে দেখি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5642648" y="2162438"/>
            <a:ext cx="1249592" cy="233607"/>
          </a:xfrm>
          <a:prstGeom prst="notchedRightArrow">
            <a:avLst/>
          </a:prstGeom>
          <a:solidFill>
            <a:srgbClr val="92D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5527964" y="2856346"/>
            <a:ext cx="1453686" cy="233218"/>
          </a:xfrm>
          <a:prstGeom prst="notchedRightArrow">
            <a:avLst/>
          </a:prstGeom>
          <a:solidFill>
            <a:srgbClr val="92D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1056" y="1984811"/>
            <a:ext cx="4837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সমাজকে সুন্দর ও সুশৃঙ্খল রাখতে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2497" y="2786389"/>
            <a:ext cx="3628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ছোটদের ভালোবাসব ও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9506" y="3572713"/>
            <a:ext cx="2508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বয়স্কদের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19489" y="4374291"/>
            <a:ext cx="273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সুবিধাবঞ্চিতদের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0233" y="5118115"/>
            <a:ext cx="468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অপরিচিত মানষদের কাছ থেকে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16602" y="3505544"/>
            <a:ext cx="4178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আমরা দায়িত্ব পালন করব।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74443" y="2760647"/>
            <a:ext cx="3329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শ্রদ্ধা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করব ।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74443" y="2031656"/>
            <a:ext cx="3329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সহযোগিতা করব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31719" y="5085041"/>
            <a:ext cx="314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দেখাশোনা করব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03614" y="4304548"/>
            <a:ext cx="3056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সাবধান থাকব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1258" y="322522"/>
            <a:ext cx="2620461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2194" y="1075364"/>
            <a:ext cx="9527612" cy="6555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বাখ্যের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বাখ্য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4" name="Notched Right Arrow 23"/>
          <p:cNvSpPr/>
          <p:nvPr/>
        </p:nvSpPr>
        <p:spPr>
          <a:xfrm>
            <a:off x="5438554" y="3683903"/>
            <a:ext cx="1453686" cy="233218"/>
          </a:xfrm>
          <a:prstGeom prst="notchedRightArrow">
            <a:avLst/>
          </a:prstGeom>
          <a:solidFill>
            <a:srgbClr val="92D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Notched Right Arrow 24"/>
          <p:cNvSpPr/>
          <p:nvPr/>
        </p:nvSpPr>
        <p:spPr>
          <a:xfrm>
            <a:off x="5462916" y="4454804"/>
            <a:ext cx="1453686" cy="233218"/>
          </a:xfrm>
          <a:prstGeom prst="notchedRightArrow">
            <a:avLst/>
          </a:prstGeom>
          <a:solidFill>
            <a:srgbClr val="92D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otched Right Arrow 25"/>
          <p:cNvSpPr/>
          <p:nvPr/>
        </p:nvSpPr>
        <p:spPr>
          <a:xfrm>
            <a:off x="5438554" y="5230891"/>
            <a:ext cx="1453686" cy="233218"/>
          </a:xfrm>
          <a:prstGeom prst="notchedRightArrow">
            <a:avLst/>
          </a:prstGeom>
          <a:solidFill>
            <a:srgbClr val="92D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ame 2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0">
                <a:srgbClr val="7030A0"/>
              </a:gs>
              <a:gs pos="29000">
                <a:srgbClr val="FFFF00"/>
              </a:gs>
              <a:gs pos="70000">
                <a:srgbClr val="00B05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39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00417 0.361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807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00416 0.1173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585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4 -0.00625 L -0.025 0.1097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578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0.00417 -0.338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692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-6.25E-7 -0.2159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81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7" grpId="0"/>
      <p:bldP spid="18" grpId="0"/>
      <p:bldP spid="19" grpId="0"/>
      <p:bldP spid="20" grpId="0"/>
      <p:bldP spid="21" grpId="0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736" y="1085581"/>
            <a:ext cx="236696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436" y="566605"/>
            <a:ext cx="7124700" cy="441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0">
                <a:srgbClr val="7030A0"/>
              </a:gs>
              <a:gs pos="29000">
                <a:srgbClr val="FFFF00"/>
              </a:gs>
              <a:gs pos="70000">
                <a:srgbClr val="00B05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0363" y="5240603"/>
            <a:ext cx="8769927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বাখ্য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601957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853" y="1244312"/>
            <a:ext cx="7143750" cy="428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454853" y="374072"/>
            <a:ext cx="7143749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4853" y="5754471"/>
            <a:ext cx="7143749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0">
                <a:srgbClr val="7030A0"/>
              </a:gs>
              <a:gs pos="29000">
                <a:srgbClr val="FFFF00"/>
              </a:gs>
              <a:gs pos="70000">
                <a:srgbClr val="00B05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125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35237" y="637631"/>
            <a:ext cx="322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0">
                <a:srgbClr val="7030A0"/>
              </a:gs>
              <a:gs pos="29000">
                <a:srgbClr val="FFFF00"/>
              </a:gs>
              <a:gs pos="70000">
                <a:srgbClr val="00B05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6582" y="3366655"/>
            <a:ext cx="5375563" cy="286232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লাম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শাহাপুর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বানিয়াচং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০১৭১৮৫০৯১৭১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38109" y="3519055"/>
            <a:ext cx="4488873" cy="17543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৩০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109" y="486866"/>
            <a:ext cx="2491127" cy="25453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C:\Users\AKIL\Desktop\DSC_0000120.jpg">
            <a:extLst>
              <a:ext uri="{FF2B5EF4-FFF2-40B4-BE49-F238E27FC236}">
                <a16:creationId xmlns:a16="http://schemas.microsoft.com/office/drawing/2014/main" id="{AB86A6D8-1785-4F82-B483-201E1271D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3347" y="508247"/>
            <a:ext cx="1971896" cy="2502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5081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507" y="1562592"/>
            <a:ext cx="5168434" cy="3610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301" y="1593134"/>
            <a:ext cx="5227007" cy="3578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42507" y="458131"/>
            <a:ext cx="2674259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ছবিগুলো দেখ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0268" y="490348"/>
            <a:ext cx="4401345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019" y="5733457"/>
            <a:ext cx="1109749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হ্যাঁ,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সুবিধাবঞ্চিতদের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দেখলাম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0">
                <a:srgbClr val="7030A0"/>
              </a:gs>
              <a:gs pos="29000">
                <a:srgbClr val="FFFF00"/>
              </a:gs>
              <a:gs pos="70000">
                <a:srgbClr val="00B05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9201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13069" y="424159"/>
            <a:ext cx="4716244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4219" y="1248504"/>
            <a:ext cx="535562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ভিডিওটিতে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0">
                <a:srgbClr val="7030A0"/>
              </a:gs>
              <a:gs pos="29000">
                <a:srgbClr val="FFFF00"/>
              </a:gs>
              <a:gs pos="70000">
                <a:srgbClr val="00B05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104054"/>
              </p:ext>
            </p:extLst>
          </p:nvPr>
        </p:nvGraphicFramePr>
        <p:xfrm>
          <a:off x="4516437" y="2514674"/>
          <a:ext cx="3159125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ackager Shell Object" showAsIcon="1" r:id="rId3" imgW="915480" imgH="491040" progId="Package">
                  <p:embed/>
                </p:oleObj>
              </mc:Choice>
              <mc:Fallback>
                <p:oleObj name="Packager Shell Object" showAsIcon="1" r:id="rId3" imgW="91548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6437" y="2514674"/>
                        <a:ext cx="3159125" cy="169227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6610" y="4989731"/>
            <a:ext cx="7509164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অনিরাপদ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পারাপার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6609" y="5855640"/>
            <a:ext cx="7509164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3137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7079" y="246762"/>
            <a:ext cx="3767460" cy="27596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035" y="3889824"/>
            <a:ext cx="3973729" cy="26979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4569" y="3935869"/>
            <a:ext cx="3969970" cy="26065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035" y="404623"/>
            <a:ext cx="4047313" cy="2428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217806" y="404623"/>
            <a:ext cx="3879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2328" y="2652552"/>
            <a:ext cx="4673753" cy="144655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6691" y="4682836"/>
            <a:ext cx="2826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৯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১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0">
                <a:srgbClr val="7030A0"/>
              </a:gs>
              <a:gs pos="29000">
                <a:srgbClr val="FFFF00"/>
              </a:gs>
              <a:gs pos="70000">
                <a:srgbClr val="00B05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855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96145" y="967101"/>
            <a:ext cx="4405746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3939" y="2795026"/>
            <a:ext cx="10812048" cy="230832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৪.১.১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কর্তব্যগুলো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৪.২.১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৪.২.২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4" name="Frame 2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0">
                <a:srgbClr val="7030A0"/>
              </a:gs>
              <a:gs pos="29000">
                <a:srgbClr val="FFFF00"/>
              </a:gs>
              <a:gs pos="70000">
                <a:srgbClr val="00B05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06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409575" y="-5722938"/>
            <a:ext cx="114077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1224" y="3774942"/>
            <a:ext cx="2098337" cy="2354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3281" y="1077745"/>
            <a:ext cx="2052892" cy="2455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1225" y="1077745"/>
            <a:ext cx="2098337" cy="2455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3447" y="3837708"/>
            <a:ext cx="2072726" cy="2291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0">
                <a:srgbClr val="7030A0"/>
              </a:gs>
              <a:gs pos="29000">
                <a:srgbClr val="FFFF00"/>
              </a:gs>
              <a:gs pos="70000">
                <a:srgbClr val="00B05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317" y="310341"/>
            <a:ext cx="1043247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সুশৃঙ্খল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9341" y="1319698"/>
            <a:ext cx="6398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দেখাশোনা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728" y="2090712"/>
            <a:ext cx="4197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853" y="2936348"/>
            <a:ext cx="5293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096" y="3783213"/>
            <a:ext cx="6579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নিয়মকানুন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চলব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728" y="4671689"/>
            <a:ext cx="6197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সুবিধাবঞ্চিতদের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853" y="5449890"/>
            <a:ext cx="388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বয়স্কদের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936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46764" y="471055"/>
            <a:ext cx="4696691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4770" y="1433140"/>
            <a:ext cx="3720677" cy="33805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0914" y="5503473"/>
            <a:ext cx="8425697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বয়স্কদের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0">
                <a:srgbClr val="7030A0"/>
              </a:gs>
              <a:gs pos="29000">
                <a:srgbClr val="FFFF00"/>
              </a:gs>
              <a:gs pos="70000">
                <a:srgbClr val="00B05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65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409575" y="-5722938"/>
            <a:ext cx="114077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361" y="1052040"/>
            <a:ext cx="3968218" cy="2376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349" y="3744198"/>
            <a:ext cx="4025241" cy="2324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0">
                <a:srgbClr val="7030A0"/>
              </a:gs>
              <a:gs pos="29000">
                <a:srgbClr val="FFFF00"/>
              </a:gs>
              <a:gs pos="70000">
                <a:srgbClr val="00B05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7455" y="374073"/>
            <a:ext cx="7148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8950" y="1901284"/>
            <a:ext cx="3879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575" y="4379642"/>
            <a:ext cx="5514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170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600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351</Words>
  <Application>Microsoft Office PowerPoint</Application>
  <PresentationFormat>Widescreen</PresentationFormat>
  <Paragraphs>77</Paragraphs>
  <Slides>17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32</cp:revision>
  <dcterms:created xsi:type="dcterms:W3CDTF">2021-05-16T17:13:16Z</dcterms:created>
  <dcterms:modified xsi:type="dcterms:W3CDTF">2021-05-18T17:08:45Z</dcterms:modified>
</cp:coreProperties>
</file>