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6" r:id="rId3"/>
    <p:sldId id="258" r:id="rId4"/>
    <p:sldId id="259" r:id="rId5"/>
    <p:sldId id="260" r:id="rId6"/>
    <p:sldId id="263" r:id="rId7"/>
    <p:sldId id="261" r:id="rId8"/>
    <p:sldId id="271" r:id="rId9"/>
    <p:sldId id="267" r:id="rId10"/>
    <p:sldId id="265" r:id="rId11"/>
    <p:sldId id="262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97" autoAdjust="0"/>
    <p:restoredTop sz="94660"/>
  </p:normalViewPr>
  <p:slideViewPr>
    <p:cSldViewPr>
      <p:cViewPr varScale="1">
        <p:scale>
          <a:sx n="69" d="100"/>
          <a:sy n="69" d="100"/>
        </p:scale>
        <p:origin x="15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BD84F-39FF-4E84-86DD-67DC21F54EAF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49690-DE43-41FE-850A-432123938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0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49690-DE43-41FE-850A-4321239387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59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743200"/>
            <a:ext cx="5181600" cy="110799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46721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124200"/>
            <a:ext cx="8686800" cy="461665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Write a short composition about your teacher (at list 4 sentence).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86585" y="286434"/>
            <a:ext cx="2133600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Pair work</a:t>
            </a:r>
          </a:p>
        </p:txBody>
      </p:sp>
    </p:spTree>
    <p:extLst>
      <p:ext uri="{BB962C8B-B14F-4D97-AF65-F5344CB8AC3E}">
        <p14:creationId xmlns:p14="http://schemas.microsoft.com/office/powerpoint/2010/main" val="21277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795978"/>
              </p:ext>
            </p:extLst>
          </p:nvPr>
        </p:nvGraphicFramePr>
        <p:xfrm>
          <a:off x="762000" y="3200400"/>
          <a:ext cx="7239000" cy="231648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tableStyleId>{5940675A-B579-460E-94D1-54222C63F5DA}</a:tableStyleId>
              </a:tblPr>
              <a:tblGrid>
                <a:gridCol w="2533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5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Job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latin typeface="Times New Roman" pitchFamily="18" charset="0"/>
                          <a:cs typeface="Times New Roman" pitchFamily="18" charset="0"/>
                        </a:rPr>
                        <a:t>Work place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47916" y="228600"/>
            <a:ext cx="3529084" cy="707886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Individual 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1651548"/>
            <a:ext cx="6934200" cy="107721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Everybody complete the table with </a:t>
            </a:r>
          </a:p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Mahbub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information.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962400" y="3225477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Mahbub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Alam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3836593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30 years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62400" y="4398286"/>
            <a:ext cx="2514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English teacher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62400" y="4989871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Primary School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Narail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02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" grpId="0"/>
      <p:bldP spid="5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2715" y="637654"/>
            <a:ext cx="2971800" cy="83099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Evaluation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505200"/>
            <a:ext cx="8153400" cy="15696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cross"/>
          </a:sp3d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How old is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Mahbub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What is his occupation?</a:t>
            </a:r>
          </a:p>
          <a:p>
            <a:pPr marL="342900" indent="-342900">
              <a:buAutoNum type="arabicPeriod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Write 4 sentence about your English Teacher. </a:t>
            </a:r>
          </a:p>
        </p:txBody>
      </p:sp>
    </p:spTree>
    <p:extLst>
      <p:ext uri="{BB962C8B-B14F-4D97-AF65-F5344CB8AC3E}">
        <p14:creationId xmlns:p14="http://schemas.microsoft.com/office/powerpoint/2010/main" val="414764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447800" y="1905000"/>
            <a:ext cx="6400800" cy="2133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5604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362200" y="457200"/>
            <a:ext cx="4343400" cy="1111827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295" endPos="92000" dist="1016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hardEdge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sangen" panose="02000503000000000000" pitchFamily="2" charset="0"/>
                <a:cs typeface="NikoshBAN" pitchFamily="2" charset="0"/>
              </a:rPr>
              <a:t>Introduction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581400"/>
            <a:ext cx="4705350" cy="2862322"/>
          </a:xfrm>
          <a:prstGeom prst="rect">
            <a:avLst/>
          </a:prstGeom>
          <a:noFill/>
          <a:ln>
            <a:noFill/>
          </a:ln>
          <a:scene3d>
            <a:camera prst="perspectiveRight"/>
            <a:lightRig rig="threePt" dir="t"/>
          </a:scene3d>
          <a:sp3d>
            <a:bevelT w="139700" h="139700" prst="divo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Shaheen Ahmed</a:t>
            </a:r>
          </a:p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Assistant Teacher</a:t>
            </a:r>
          </a:p>
          <a:p>
            <a:pPr algn="ctr"/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Singraoli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GPS</a:t>
            </a:r>
          </a:p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Biswanath, Sylhet</a:t>
            </a:r>
          </a:p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Mob: 01712332117</a:t>
            </a:r>
          </a:p>
          <a:p>
            <a:pPr algn="ctr"/>
            <a:r>
              <a:rPr lang="en-US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E-mail: shaheen332117@gmail.com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85850" y="2667000"/>
            <a:ext cx="2089529" cy="646331"/>
          </a:xfrm>
          <a:prstGeom prst="rect">
            <a:avLst/>
          </a:prstGeom>
          <a:noFill/>
          <a:ln>
            <a:noFill/>
          </a:ln>
          <a:scene3d>
            <a:camera prst="perspectiveRight"/>
            <a:lightRig rig="threePt" dir="t"/>
          </a:scene3d>
          <a:sp3d>
            <a:bevelT w="139700" h="139700" prst="divo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Teacher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57800" y="2666998"/>
            <a:ext cx="1905000" cy="646331"/>
          </a:xfrm>
          <a:prstGeom prst="rect">
            <a:avLst/>
          </a:prstGeom>
          <a:noFill/>
          <a:ln>
            <a:noFill/>
          </a:ln>
          <a:scene3d>
            <a:camera prst="perspectiveLeft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Lesson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23164" y="3886200"/>
            <a:ext cx="3390900" cy="2062103"/>
          </a:xfrm>
          <a:prstGeom prst="rect">
            <a:avLst/>
          </a:prstGeom>
          <a:noFill/>
          <a:ln>
            <a:noFill/>
          </a:ln>
          <a:scene3d>
            <a:camera prst="perspectiveLef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Class  - 3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Subject- English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Unit-2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Lesson-1-3 </a:t>
            </a:r>
          </a:p>
        </p:txBody>
      </p:sp>
    </p:spTree>
    <p:extLst>
      <p:ext uri="{BB962C8B-B14F-4D97-AF65-F5344CB8AC3E}">
        <p14:creationId xmlns:p14="http://schemas.microsoft.com/office/powerpoint/2010/main" val="2580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8382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6728346" cy="830997"/>
          </a:xfrm>
          <a:prstGeom prst="rect">
            <a:avLst/>
          </a:prstGeom>
          <a:noFill/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Let us we enjoy a video</a:t>
            </a:r>
          </a:p>
        </p:txBody>
      </p:sp>
    </p:spTree>
    <p:extLst>
      <p:ext uri="{BB962C8B-B14F-4D97-AF65-F5344CB8AC3E}">
        <p14:creationId xmlns:p14="http://schemas.microsoft.com/office/powerpoint/2010/main" val="359643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5334000" cy="101566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hardEdg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Todays lesson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3627" y="1890169"/>
            <a:ext cx="5334000" cy="76944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Introducing a teacher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143" y="2819400"/>
            <a:ext cx="2485714" cy="3809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4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1752600"/>
            <a:ext cx="8077200" cy="470898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lope"/>
          </a:sp3d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Learning outcomes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3.1.1-Students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will be able to  understand  simple question about familiar object/person.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3.2.1-Students will be able to make simple self information.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3.3.1-Understand statements (Students will be able to write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Mahbub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alam’s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information).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239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057400"/>
            <a:ext cx="3890749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781902" y="1248011"/>
            <a:ext cx="7543800" cy="646331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1.Look at the picture and think about it</a:t>
            </a:r>
          </a:p>
        </p:txBody>
      </p:sp>
    </p:spTree>
    <p:extLst>
      <p:ext uri="{BB962C8B-B14F-4D97-AF65-F5344CB8AC3E}">
        <p14:creationId xmlns:p14="http://schemas.microsoft.com/office/powerpoint/2010/main" val="214603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581400" y="152400"/>
            <a:ext cx="1981200" cy="13716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Mahbub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248400" y="3009900"/>
            <a:ext cx="2057400" cy="13716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He’s 30 years old</a:t>
            </a:r>
          </a:p>
        </p:txBody>
      </p:sp>
      <p:sp>
        <p:nvSpPr>
          <p:cNvPr id="7" name="Oval 6"/>
          <p:cNvSpPr/>
          <p:nvPr/>
        </p:nvSpPr>
        <p:spPr>
          <a:xfrm>
            <a:off x="685800" y="3004782"/>
            <a:ext cx="1905000" cy="13716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He’s an English teacher</a:t>
            </a:r>
          </a:p>
        </p:txBody>
      </p:sp>
      <p:sp>
        <p:nvSpPr>
          <p:cNvPr id="8" name="Oval 7"/>
          <p:cNvSpPr/>
          <p:nvPr/>
        </p:nvSpPr>
        <p:spPr>
          <a:xfrm>
            <a:off x="3276600" y="5257800"/>
            <a:ext cx="2286000" cy="161726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He works in a primary school in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Narail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143" y="2038064"/>
            <a:ext cx="2485714" cy="3067335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>
          <a:xfrm>
            <a:off x="2667000" y="3554673"/>
            <a:ext cx="762000" cy="271818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381500" y="1576316"/>
            <a:ext cx="381000" cy="4572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5562600" y="3554673"/>
            <a:ext cx="609600" cy="261582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/>
          <p:cNvSpPr/>
          <p:nvPr/>
        </p:nvSpPr>
        <p:spPr>
          <a:xfrm>
            <a:off x="4267200" y="4876800"/>
            <a:ext cx="304800" cy="301388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0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4" grpId="0" animBg="1"/>
      <p:bldP spid="9" grpId="0" animBg="1"/>
      <p:bldP spid="10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229600" cy="64633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Introducing new words and make sentence.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057400"/>
            <a:ext cx="1981200" cy="39703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1.Old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2.Teacher</a:t>
            </a: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3.works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743200" y="2133600"/>
            <a:ext cx="685800" cy="609600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743200" y="3737759"/>
            <a:ext cx="685800" cy="609600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759122" y="5334000"/>
            <a:ext cx="685800" cy="609600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600" y="2176790"/>
            <a:ext cx="51054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Mahbub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is 30 years old.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07474" y="3719056"/>
            <a:ext cx="5255526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He’s an English teacher.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63119" y="5346412"/>
            <a:ext cx="5255526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He works in a primary school.</a:t>
            </a:r>
          </a:p>
        </p:txBody>
      </p:sp>
    </p:spTree>
    <p:extLst>
      <p:ext uri="{BB962C8B-B14F-4D97-AF65-F5344CB8AC3E}">
        <p14:creationId xmlns:p14="http://schemas.microsoft.com/office/powerpoint/2010/main" val="412784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066800" y="2362200"/>
            <a:ext cx="2209799" cy="838202"/>
          </a:xfrm>
          <a:prstGeom prst="ellipse">
            <a:avLst/>
          </a:prstGeom>
          <a:solidFill>
            <a:srgbClr val="00206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Group- A</a:t>
            </a:r>
          </a:p>
        </p:txBody>
      </p:sp>
      <p:sp>
        <p:nvSpPr>
          <p:cNvPr id="4" name="Oval 3"/>
          <p:cNvSpPr/>
          <p:nvPr/>
        </p:nvSpPr>
        <p:spPr>
          <a:xfrm>
            <a:off x="5613068" y="2362200"/>
            <a:ext cx="2235673" cy="83820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Group- B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9400" y="609600"/>
            <a:ext cx="3276600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Group 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3505200"/>
            <a:ext cx="3886200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Fill in the gaps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1.Mahbub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------- years old.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2.He,s an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------- teacher.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3505200"/>
            <a:ext cx="4317810" cy="230832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Multiple choose  question</a:t>
            </a:r>
          </a:p>
          <a:p>
            <a:pPr marL="342900" indent="-342900"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Who is English teacher?</a:t>
            </a:r>
          </a:p>
          <a:p>
            <a:pPr marL="342900" indent="-342900">
              <a:buAutoNum type="alphaLcPeriod"/>
            </a:pPr>
            <a:r>
              <a:rPr lang="en-US" sz="2400" dirty="0" err="1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SaikaIslam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2400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Mahbub</a:t>
            </a:r>
            <a:r>
              <a:rPr lang="en-US" sz="24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C. </a:t>
            </a: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Jahangir </a:t>
            </a:r>
            <a:r>
              <a:rPr lang="en-US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Alam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2. What is his occupation?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doctor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farmer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5258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</TotalTime>
  <Words>251</Words>
  <Application>Microsoft Office PowerPoint</Application>
  <PresentationFormat>On-screen Show (4:3)</PresentationFormat>
  <Paragraphs>68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Mosangen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SUCCESS</dc:creator>
  <cp:lastModifiedBy>Shaheen</cp:lastModifiedBy>
  <cp:revision>182</cp:revision>
  <dcterms:created xsi:type="dcterms:W3CDTF">2006-08-16T00:00:00Z</dcterms:created>
  <dcterms:modified xsi:type="dcterms:W3CDTF">2021-05-18T05:42:39Z</dcterms:modified>
</cp:coreProperties>
</file>