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5" r:id="rId2"/>
    <p:sldId id="276" r:id="rId3"/>
    <p:sldId id="268" r:id="rId4"/>
    <p:sldId id="269" r:id="rId5"/>
    <p:sldId id="270" r:id="rId6"/>
    <p:sldId id="271" r:id="rId7"/>
    <p:sldId id="272" r:id="rId8"/>
    <p:sldId id="27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FF99"/>
    <a:srgbClr val="99FFCC"/>
    <a:srgbClr val="99FF66"/>
    <a:srgbClr val="99FF33"/>
    <a:srgbClr val="CCFF33"/>
    <a:srgbClr val="FFCC66"/>
    <a:srgbClr val="CCFF99"/>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07855-ECCC-4446-BDAC-5D828070E044}" type="datetimeFigureOut">
              <a:rPr lang="en-US" smtClean="0"/>
              <a:t>5/18/2021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C7E62-1206-4F08-95FD-9D86CE46AB89}" type="slidenum">
              <a:rPr lang="en-US" smtClean="0"/>
              <a:t>‹#›</a:t>
            </a:fld>
            <a:endParaRPr lang="en-US"/>
          </a:p>
        </p:txBody>
      </p:sp>
    </p:spTree>
    <p:extLst>
      <p:ext uri="{BB962C8B-B14F-4D97-AF65-F5344CB8AC3E}">
        <p14:creationId xmlns:p14="http://schemas.microsoft.com/office/powerpoint/2010/main" val="175263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a:solidFill>
                  <a:srgbClr val="FF0000"/>
                </a:solidFill>
              </a:rPr>
              <a:t>Please subscribe my channel: English Tutor Anis</a:t>
            </a:r>
          </a:p>
        </p:txBody>
      </p:sp>
      <p:sp>
        <p:nvSpPr>
          <p:cNvPr id="4" name="Slide Number Placeholder 3"/>
          <p:cNvSpPr>
            <a:spLocks noGrp="1"/>
          </p:cNvSpPr>
          <p:nvPr>
            <p:ph type="sldNum" sz="quarter" idx="5"/>
          </p:nvPr>
        </p:nvSpPr>
        <p:spPr/>
        <p:txBody>
          <a:bodyPr/>
          <a:lstStyle/>
          <a:p>
            <a:fld id="{138C7E62-1206-4F08-95FD-9D86CE46AB89}" type="slidenum">
              <a:rPr lang="en-US" smtClean="0"/>
              <a:t>1</a:t>
            </a:fld>
            <a:endParaRPr lang="en-US"/>
          </a:p>
        </p:txBody>
      </p:sp>
    </p:spTree>
    <p:extLst>
      <p:ext uri="{BB962C8B-B14F-4D97-AF65-F5344CB8AC3E}">
        <p14:creationId xmlns:p14="http://schemas.microsoft.com/office/powerpoint/2010/main" val="361790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channel: English Tutor Anis</a:t>
            </a:r>
          </a:p>
        </p:txBody>
      </p:sp>
      <p:sp>
        <p:nvSpPr>
          <p:cNvPr id="4" name="Slide Number Placeholder 3"/>
          <p:cNvSpPr>
            <a:spLocks noGrp="1"/>
          </p:cNvSpPr>
          <p:nvPr>
            <p:ph type="sldNum" sz="quarter" idx="5"/>
          </p:nvPr>
        </p:nvSpPr>
        <p:spPr/>
        <p:txBody>
          <a:bodyPr/>
          <a:lstStyle/>
          <a:p>
            <a:fld id="{138C7E62-1206-4F08-95FD-9D86CE46AB89}" type="slidenum">
              <a:rPr lang="en-US" smtClean="0"/>
              <a:t>3</a:t>
            </a:fld>
            <a:endParaRPr lang="en-US"/>
          </a:p>
        </p:txBody>
      </p:sp>
    </p:spTree>
    <p:extLst>
      <p:ext uri="{BB962C8B-B14F-4D97-AF65-F5344CB8AC3E}">
        <p14:creationId xmlns:p14="http://schemas.microsoft.com/office/powerpoint/2010/main" val="229761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channel: English Tutor Anis</a:t>
            </a:r>
          </a:p>
        </p:txBody>
      </p:sp>
      <p:sp>
        <p:nvSpPr>
          <p:cNvPr id="4" name="Slide Number Placeholder 3"/>
          <p:cNvSpPr>
            <a:spLocks noGrp="1"/>
          </p:cNvSpPr>
          <p:nvPr>
            <p:ph type="sldNum" sz="quarter" idx="5"/>
          </p:nvPr>
        </p:nvSpPr>
        <p:spPr/>
        <p:txBody>
          <a:bodyPr/>
          <a:lstStyle/>
          <a:p>
            <a:fld id="{138C7E62-1206-4F08-95FD-9D86CE46AB89}" type="slidenum">
              <a:rPr lang="en-US" smtClean="0"/>
              <a:t>4</a:t>
            </a:fld>
            <a:endParaRPr lang="en-US"/>
          </a:p>
        </p:txBody>
      </p:sp>
    </p:spTree>
    <p:extLst>
      <p:ext uri="{BB962C8B-B14F-4D97-AF65-F5344CB8AC3E}">
        <p14:creationId xmlns:p14="http://schemas.microsoft.com/office/powerpoint/2010/main" val="130712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BCAD-8851-42A9-9FAD-28049FD45D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998C2B-FEA2-44CF-BE81-1E3856AABA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80A272-BD8E-446B-9FD3-A8AA0D551C15}"/>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E1123FC3-E5A4-4636-949C-6B87A86D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38395-8F47-4654-A796-B106FED94B47}"/>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85771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2165-8009-4AA3-A20F-0E8BEE974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A472-E4F5-4AD8-B8A4-47C14AD0F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6ECD3-D7FE-40DC-A3BB-4D69435D9A29}"/>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2F3C5345-57E2-4A9F-8B09-907096EC1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224FC-62CF-4E2F-8F0E-8D0230C452DC}"/>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4863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7D00AD-D80D-4422-8F75-52016345F2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307BA7-BC68-4429-8AD9-451C6AE639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D493E-2C21-4B89-8E94-BFACCDC88747}"/>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079A955F-2307-4A82-9300-D52785BBA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4946C-C352-453C-A5F7-C3FEFB368468}"/>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3409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91309-DAD8-4632-A0E2-4A3911E55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BCC0D-9FE8-4F3C-B8B3-D8835BACEC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EBD83-E3F1-4079-BBB4-07701070924A}"/>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5898B8AE-1B92-4D31-A3D8-4CF7B8726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8624B-B379-493D-ADED-99A8B04BA6A8}"/>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105671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61D1-272E-434A-B2A1-C12B153AC6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0D1B28-0112-4133-A962-A5B3F54CB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7C85FB-6F79-4717-91B7-59A1DD577751}"/>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0B56E586-B735-4149-A2B3-39A57C048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BDFDA-F280-4FF9-8C40-4FB28355E333}"/>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114137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17EE-BAFB-48E4-B37E-BF0BB8315B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8AF03-4BF9-4442-AB4C-4AFC2063D4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84CD6A-5C44-435E-8AA9-BAEF618663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47490D-39AA-4EB1-A053-5AA3293A863B}"/>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6" name="Footer Placeholder 5">
            <a:extLst>
              <a:ext uri="{FF2B5EF4-FFF2-40B4-BE49-F238E27FC236}">
                <a16:creationId xmlns:a16="http://schemas.microsoft.com/office/drawing/2014/main" id="{384AD7BB-454A-4609-82C8-75174474B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2D4B0-20E1-439A-9BEF-A39B7A833FEF}"/>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324885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A9C7-2EEE-4232-92D0-3EF7140CFE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34B75F-B3D3-400F-AA9B-DC04FDBE3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C1706F-5F76-4309-B6D7-0658E75445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1CC10F-0343-438C-AA8E-BEA37393F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F0A4EB-6F69-49F7-BA97-19905BD7CB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1371F0-85B9-4AD2-84D1-698238998BBA}"/>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8" name="Footer Placeholder 7">
            <a:extLst>
              <a:ext uri="{FF2B5EF4-FFF2-40B4-BE49-F238E27FC236}">
                <a16:creationId xmlns:a16="http://schemas.microsoft.com/office/drawing/2014/main" id="{F2EBD893-8CDC-456C-AD15-6CBB79E2B3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C4DD2B-F6AA-48C9-A5B4-89CAA0B12D9C}"/>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2237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0FB-514F-40FB-B777-2D938C9EC3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76C41-8B19-456E-A317-F7400BD429B2}"/>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4" name="Footer Placeholder 3">
            <a:extLst>
              <a:ext uri="{FF2B5EF4-FFF2-40B4-BE49-F238E27FC236}">
                <a16:creationId xmlns:a16="http://schemas.microsoft.com/office/drawing/2014/main" id="{C7FEDAA6-AC12-4B15-BB34-64103CC49F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132EE-E11F-4698-B520-7AD982396077}"/>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377990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191725-953B-46F7-B0CB-05C01B384806}"/>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3" name="Footer Placeholder 2">
            <a:extLst>
              <a:ext uri="{FF2B5EF4-FFF2-40B4-BE49-F238E27FC236}">
                <a16:creationId xmlns:a16="http://schemas.microsoft.com/office/drawing/2014/main" id="{474B4BDC-8614-49C5-A2E3-41C2B32840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C6DEDE-D585-4870-8BAA-AB0627EB151D}"/>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54332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2D73-B713-48B0-923F-C858659B3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52F30B-91F9-41AB-A814-DF583F9C7B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3B5BC4-E173-40FB-BC67-D5661513D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21D428-C6BC-4122-8893-4DC000B68D15}"/>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6" name="Footer Placeholder 5">
            <a:extLst>
              <a:ext uri="{FF2B5EF4-FFF2-40B4-BE49-F238E27FC236}">
                <a16:creationId xmlns:a16="http://schemas.microsoft.com/office/drawing/2014/main" id="{213EEAEC-E4AC-41A1-BDB2-481F79460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59C0F-B7B2-46BD-AC4A-B25EA83A6F7E}"/>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54396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94C9-FE2C-40DA-8DF6-C9463442B2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58CBFC-ECB7-47AB-9BD4-9A355C187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5D86C6-C03B-4021-8B39-FD5A078B1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1CB1CE-BDA3-42BB-B3C4-5E5CAFE48377}"/>
              </a:ext>
            </a:extLst>
          </p:cNvPr>
          <p:cNvSpPr>
            <a:spLocks noGrp="1"/>
          </p:cNvSpPr>
          <p:nvPr>
            <p:ph type="dt" sz="half" idx="10"/>
          </p:nvPr>
        </p:nvSpPr>
        <p:spPr/>
        <p:txBody>
          <a:bodyPr/>
          <a:lstStyle/>
          <a:p>
            <a:fld id="{BE5A9726-3171-45A5-90C8-C4AD2EAA75EC}" type="datetimeFigureOut">
              <a:rPr lang="en-US" smtClean="0"/>
              <a:t>5/18/2021</a:t>
            </a:fld>
            <a:endParaRPr lang="en-US"/>
          </a:p>
        </p:txBody>
      </p:sp>
      <p:sp>
        <p:nvSpPr>
          <p:cNvPr id="6" name="Footer Placeholder 5">
            <a:extLst>
              <a:ext uri="{FF2B5EF4-FFF2-40B4-BE49-F238E27FC236}">
                <a16:creationId xmlns:a16="http://schemas.microsoft.com/office/drawing/2014/main" id="{F4CAF524-F8DA-43F5-B07A-2F7AD6AFE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CA080-2881-4D2E-A7C2-D48421727892}"/>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8318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6DF5B-66E8-4FDF-A700-3C2AA0B4C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EE033A-C8EF-4A89-8029-08B35B789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1185B-6B48-4E92-A8E4-EB8AB8C55E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A9726-3171-45A5-90C8-C4AD2EAA75EC}" type="datetimeFigureOut">
              <a:rPr lang="en-US" smtClean="0"/>
              <a:t>5/18/2021</a:t>
            </a:fld>
            <a:endParaRPr lang="en-US"/>
          </a:p>
        </p:txBody>
      </p:sp>
      <p:sp>
        <p:nvSpPr>
          <p:cNvPr id="5" name="Footer Placeholder 4">
            <a:extLst>
              <a:ext uri="{FF2B5EF4-FFF2-40B4-BE49-F238E27FC236}">
                <a16:creationId xmlns:a16="http://schemas.microsoft.com/office/drawing/2014/main" id="{4F098A4C-A6E0-4BCB-ABA4-EE3CE153E4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31FF45-EF06-458C-BDCE-D9C29EF783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12F9-83E6-4D96-B351-2147345E4ED5}" type="slidenum">
              <a:rPr lang="en-US" smtClean="0"/>
              <a:t>‹#›</a:t>
            </a:fld>
            <a:endParaRPr lang="en-US"/>
          </a:p>
        </p:txBody>
      </p:sp>
    </p:spTree>
    <p:extLst>
      <p:ext uri="{BB962C8B-B14F-4D97-AF65-F5344CB8AC3E}">
        <p14:creationId xmlns:p14="http://schemas.microsoft.com/office/powerpoint/2010/main" val="3906664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channel/UCcAObHcccc75Z0EMaDhIgm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35F8-329A-42A4-BAFF-CA211FF4D30B}"/>
              </a:ext>
            </a:extLst>
          </p:cNvPr>
          <p:cNvSpPr>
            <a:spLocks noGrp="1"/>
          </p:cNvSpPr>
          <p:nvPr>
            <p:ph type="title"/>
          </p:nvPr>
        </p:nvSpPr>
        <p:spPr/>
        <p:txBody>
          <a:bodyPr>
            <a:normAutofit fontScale="90000"/>
          </a:bodyPr>
          <a:lstStyle/>
          <a:p>
            <a:pPr algn="ctr"/>
            <a:r>
              <a:rPr lang="en-US" sz="9600" b="1" dirty="0"/>
              <a:t>INTRODUCTION</a:t>
            </a:r>
          </a:p>
        </p:txBody>
      </p:sp>
      <p:sp>
        <p:nvSpPr>
          <p:cNvPr id="3" name="Content Placeholder 2">
            <a:extLst>
              <a:ext uri="{FF2B5EF4-FFF2-40B4-BE49-F238E27FC236}">
                <a16:creationId xmlns:a16="http://schemas.microsoft.com/office/drawing/2014/main" id="{A2029AC6-251A-4071-AF06-9318CF043E86}"/>
              </a:ext>
            </a:extLst>
          </p:cNvPr>
          <p:cNvSpPr>
            <a:spLocks noGrp="1"/>
          </p:cNvSpPr>
          <p:nvPr>
            <p:ph sz="half" idx="1"/>
          </p:nvPr>
        </p:nvSpPr>
        <p:spPr>
          <a:xfrm>
            <a:off x="218364" y="1825625"/>
            <a:ext cx="5801436" cy="4351338"/>
          </a:xfrm>
          <a:ln w="38100">
            <a:solidFill>
              <a:schemeClr val="tx1"/>
            </a:solidFill>
          </a:ln>
        </p:spPr>
        <p:txBody>
          <a:bodyPr/>
          <a:lstStyle/>
          <a:p>
            <a:pPr marL="0" indent="0">
              <a:buNone/>
            </a:pPr>
            <a:r>
              <a:rPr lang="en-US" sz="3600" dirty="0"/>
              <a:t>MD. ANISUL HAQUE</a:t>
            </a:r>
          </a:p>
          <a:p>
            <a:pPr marL="0" indent="0">
              <a:buNone/>
            </a:pPr>
            <a:r>
              <a:rPr lang="en-US" sz="3200" dirty="0"/>
              <a:t>ASSISTANT TEACHER (ENGLISH)</a:t>
            </a:r>
          </a:p>
          <a:p>
            <a:pPr marL="0" indent="0">
              <a:buNone/>
            </a:pPr>
            <a:r>
              <a:rPr lang="en-US" sz="3200" dirty="0"/>
              <a:t>JAFARGONJ SCHOOL &amp; COLLEGE</a:t>
            </a:r>
          </a:p>
          <a:p>
            <a:pPr marL="0" indent="0">
              <a:buNone/>
            </a:pPr>
            <a:r>
              <a:rPr lang="en-US" sz="3600" dirty="0"/>
              <a:t>MAHANAGAR, RANGPUR.</a:t>
            </a:r>
          </a:p>
          <a:p>
            <a:pPr marL="0" indent="0">
              <a:buNone/>
            </a:pPr>
            <a:endParaRPr lang="en-US" dirty="0"/>
          </a:p>
        </p:txBody>
      </p:sp>
      <p:pic>
        <p:nvPicPr>
          <p:cNvPr id="6" name="Content Placeholder 5">
            <a:extLst>
              <a:ext uri="{FF2B5EF4-FFF2-40B4-BE49-F238E27FC236}">
                <a16:creationId xmlns:a16="http://schemas.microsoft.com/office/drawing/2014/main" id="{C352FA0F-ADEA-4616-80B0-46A773F005E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2" y="1825625"/>
            <a:ext cx="4473052" cy="4351338"/>
          </a:xfrm>
          <a:ln w="28575">
            <a:solidFill>
              <a:schemeClr val="tx1"/>
            </a:solidFill>
          </a:ln>
        </p:spPr>
      </p:pic>
    </p:spTree>
    <p:extLst>
      <p:ext uri="{BB962C8B-B14F-4D97-AF65-F5344CB8AC3E}">
        <p14:creationId xmlns:p14="http://schemas.microsoft.com/office/powerpoint/2010/main" val="126242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ircle(in)">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ircle(in)">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circle(in)">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ircle(in)">
                                      <p:cBhvr>
                                        <p:cTn id="3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EDFF-B4DB-486F-AB47-761942952BED}"/>
              </a:ext>
            </a:extLst>
          </p:cNvPr>
          <p:cNvSpPr>
            <a:spLocks noGrp="1"/>
          </p:cNvSpPr>
          <p:nvPr>
            <p:ph type="title"/>
          </p:nvPr>
        </p:nvSpPr>
        <p:spPr>
          <a:xfrm>
            <a:off x="2855225" y="174057"/>
            <a:ext cx="6481549" cy="767639"/>
          </a:xfrm>
          <a:solidFill>
            <a:srgbClr val="FFFF00"/>
          </a:solidFill>
        </p:spPr>
        <p:txBody>
          <a:bodyPr/>
          <a:lstStyle/>
          <a:p>
            <a:pPr algn="ctr"/>
            <a:r>
              <a:rPr lang="en-US" dirty="0">
                <a:latin typeface="Arial" panose="020B0604020202020204" pitchFamily="34" charset="0"/>
                <a:cs typeface="Arial" panose="020B0604020202020204" pitchFamily="34" charset="0"/>
              </a:rPr>
              <a:t>LEARNING OUTCOMES</a:t>
            </a:r>
          </a:p>
        </p:txBody>
      </p:sp>
      <p:sp>
        <p:nvSpPr>
          <p:cNvPr id="3" name="TextBox 2">
            <a:extLst>
              <a:ext uri="{FF2B5EF4-FFF2-40B4-BE49-F238E27FC236}">
                <a16:creationId xmlns:a16="http://schemas.microsoft.com/office/drawing/2014/main" id="{E1B75CDB-F5DC-48D2-9A0C-05B5335782A4}"/>
              </a:ext>
            </a:extLst>
          </p:cNvPr>
          <p:cNvSpPr txBox="1"/>
          <p:nvPr/>
        </p:nvSpPr>
        <p:spPr>
          <a:xfrm>
            <a:off x="341194" y="1132764"/>
            <a:ext cx="11259403" cy="2739211"/>
          </a:xfrm>
          <a:prstGeom prst="rect">
            <a:avLst/>
          </a:prstGeom>
          <a:noFill/>
          <a:ln w="28575">
            <a:solidFill>
              <a:srgbClr val="FF0000"/>
            </a:solidFill>
          </a:ln>
        </p:spPr>
        <p:txBody>
          <a:bodyPr wrap="square" rtlCol="0">
            <a:spAutoFit/>
          </a:bodyPr>
          <a:lstStyle/>
          <a:p>
            <a:r>
              <a:rPr lang="en-US" sz="4000" dirty="0">
                <a:solidFill>
                  <a:srgbClr val="FF0000"/>
                </a:solidFill>
              </a:rPr>
              <a:t>After completing the lesson students will be able to</a:t>
            </a:r>
          </a:p>
          <a:p>
            <a:pPr marL="342900" indent="-342900">
              <a:buAutoNum type="arabicPeriod"/>
            </a:pPr>
            <a:r>
              <a:rPr lang="en-US" sz="4400" dirty="0">
                <a:solidFill>
                  <a:srgbClr val="FF0000"/>
                </a:solidFill>
              </a:rPr>
              <a:t>Know about definition of passage Narration.</a:t>
            </a:r>
          </a:p>
          <a:p>
            <a:pPr marL="342900" indent="-342900">
              <a:buAutoNum type="arabicPeriod"/>
            </a:pPr>
            <a:r>
              <a:rPr lang="en-US" sz="4400" dirty="0">
                <a:solidFill>
                  <a:srgbClr val="FF0000"/>
                </a:solidFill>
              </a:rPr>
              <a:t>Learnt about the rules of passage narration.</a:t>
            </a:r>
          </a:p>
          <a:p>
            <a:pPr marL="342900" indent="-342900">
              <a:buAutoNum type="arabicPeriod"/>
            </a:pPr>
            <a:r>
              <a:rPr lang="en-US" sz="4400" dirty="0">
                <a:solidFill>
                  <a:srgbClr val="FF0000"/>
                </a:solidFill>
              </a:rPr>
              <a:t>Able to change passage narration.</a:t>
            </a:r>
          </a:p>
        </p:txBody>
      </p:sp>
    </p:spTree>
    <p:extLst>
      <p:ext uri="{BB962C8B-B14F-4D97-AF65-F5344CB8AC3E}">
        <p14:creationId xmlns:p14="http://schemas.microsoft.com/office/powerpoint/2010/main" val="233926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3175-58DD-4E71-A305-F9B257CA31FD}"/>
              </a:ext>
            </a:extLst>
          </p:cNvPr>
          <p:cNvSpPr>
            <a:spLocks noGrp="1"/>
          </p:cNvSpPr>
          <p:nvPr>
            <p:ph type="title"/>
          </p:nvPr>
        </p:nvSpPr>
        <p:spPr>
          <a:xfrm>
            <a:off x="3647078" y="143399"/>
            <a:ext cx="4961530" cy="822230"/>
          </a:xfrm>
          <a:solidFill>
            <a:srgbClr val="FFFF00"/>
          </a:solidFill>
        </p:spPr>
        <p:txBody>
          <a:bodyPr>
            <a:normAutofit fontScale="90000"/>
          </a:bodyPr>
          <a:lstStyle/>
          <a:p>
            <a:pPr algn="ctr"/>
            <a:r>
              <a:rPr lang="en-US" sz="4800" b="1" dirty="0">
                <a:solidFill>
                  <a:srgbClr val="FF0000"/>
                </a:solidFill>
              </a:rPr>
              <a:t>PASSAGE NARRATION</a:t>
            </a:r>
          </a:p>
        </p:txBody>
      </p:sp>
      <p:sp>
        <p:nvSpPr>
          <p:cNvPr id="10" name="Rectangle 9">
            <a:extLst>
              <a:ext uri="{FF2B5EF4-FFF2-40B4-BE49-F238E27FC236}">
                <a16:creationId xmlns:a16="http://schemas.microsoft.com/office/drawing/2014/main" id="{A65CDB7C-1B53-4FB3-AB99-4B646ED8C3D9}"/>
              </a:ext>
            </a:extLst>
          </p:cNvPr>
          <p:cNvSpPr/>
          <p:nvPr/>
        </p:nvSpPr>
        <p:spPr>
          <a:xfrm>
            <a:off x="259308" y="1090139"/>
            <a:ext cx="11354937" cy="201977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tx1"/>
                </a:solidFill>
                <a:latin typeface="Arial" panose="020B0604020202020204" pitchFamily="34" charset="0"/>
                <a:cs typeface="Arial" panose="020B0604020202020204" pitchFamily="34" charset="0"/>
              </a:rPr>
              <a:t>The Mayor said , “Have you killed the rats?” “Yes, I have”, said the Piper. “Please give me the promised money.” The Mayor said, “We can’t give you so much money. Take only fifty guilders.”</a:t>
            </a:r>
          </a:p>
        </p:txBody>
      </p:sp>
      <p:sp>
        <p:nvSpPr>
          <p:cNvPr id="14" name="Rectangle 13">
            <a:extLst>
              <a:ext uri="{FF2B5EF4-FFF2-40B4-BE49-F238E27FC236}">
                <a16:creationId xmlns:a16="http://schemas.microsoft.com/office/drawing/2014/main" id="{6AFF1E22-DED5-4D2D-A238-070E034AF459}"/>
              </a:ext>
            </a:extLst>
          </p:cNvPr>
          <p:cNvSpPr/>
          <p:nvPr/>
        </p:nvSpPr>
        <p:spPr>
          <a:xfrm>
            <a:off x="259308" y="3248068"/>
            <a:ext cx="10085695" cy="315273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0000"/>
                </a:solidFill>
                <a:latin typeface="Arial" panose="020B0604020202020204" pitchFamily="34" charset="0"/>
                <a:cs typeface="Arial" panose="020B0604020202020204" pitchFamily="34" charset="0"/>
              </a:rPr>
              <a:t>The Mayor asked the Piper if he(P) had killed the rates. The Piper replied with affirmative and said that he(P) had killed the rates. He (P) also requested the Mayor to give him(P) the promised money. Then the Mayor replied that we couldn’t give you(P) so much money and requested him(P) to take only fifty guilders.</a:t>
            </a:r>
          </a:p>
        </p:txBody>
      </p:sp>
    </p:spTree>
    <p:custDataLst>
      <p:tags r:id="rId1"/>
    </p:custDataLst>
    <p:extLst>
      <p:ext uri="{BB962C8B-B14F-4D97-AF65-F5344CB8AC3E}">
        <p14:creationId xmlns:p14="http://schemas.microsoft.com/office/powerpoint/2010/main" val="271369310"/>
      </p:ext>
    </p:extLst>
  </p:cSld>
  <p:clrMapOvr>
    <a:masterClrMapping/>
  </p:clrMapOvr>
  <mc:AlternateContent xmlns:mc="http://schemas.openxmlformats.org/markup-compatibility/2006" xmlns:p14="http://schemas.microsoft.com/office/powerpoint/2010/main">
    <mc:Choice Requires="p14">
      <p:transition spd="slow" p14:dur="2000" advTm="296064"/>
    </mc:Choice>
    <mc:Fallback xmlns="">
      <p:transition spd="slow" advTm="2960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extLst>
    <p:ext uri="{3A86A75C-4F4B-4683-9AE1-C65F6400EC91}">
      <p14:laserTraceLst xmlns:p14="http://schemas.microsoft.com/office/powerpoint/2010/main">
        <p14:tracePtLst>
          <p14:tracePt t="82955" x="3429000" y="6348413"/>
          <p14:tracePt t="83030" x="2027238" y="6670675"/>
          <p14:tracePt t="83038" x="1903413" y="6419850"/>
          <p14:tracePt t="83046" x="1739900" y="6094413"/>
          <p14:tracePt t="83053" x="1565275" y="5732463"/>
          <p14:tracePt t="83062" x="1352550" y="5368925"/>
          <p14:tracePt t="83069" x="1127125" y="4968875"/>
          <p14:tracePt t="83078" x="950913" y="4630738"/>
          <p14:tracePt t="83086" x="788988" y="4341813"/>
          <p14:tracePt t="83095" x="701675" y="4054475"/>
          <p14:tracePt t="83102" x="600075" y="3816350"/>
          <p14:tracePt t="83110" x="512763" y="3503613"/>
          <p14:tracePt t="83118" x="438150" y="3267075"/>
          <p14:tracePt t="83128" x="400050" y="3116263"/>
          <p14:tracePt t="83134" x="376238" y="2990850"/>
          <p14:tracePt t="83142" x="338138" y="2890838"/>
          <p14:tracePt t="83150" x="312738" y="2803525"/>
          <p14:tracePt t="83159" x="300038" y="2740025"/>
          <p14:tracePt t="83166" x="287338" y="2678113"/>
          <p14:tracePt t="83175" x="287338" y="2627313"/>
          <p14:tracePt t="83182" x="274638" y="2590800"/>
          <p14:tracePt t="83190" x="274638" y="2565400"/>
          <p14:tracePt t="83197" x="263525" y="2552700"/>
          <p14:tracePt t="83205" x="263525" y="2527300"/>
          <p14:tracePt t="83214" x="263525" y="2503488"/>
          <p14:tracePt t="83229" x="263525" y="2490788"/>
          <p14:tracePt t="83246" x="250825" y="2439988"/>
          <p14:tracePt t="83254" x="250825" y="2427288"/>
          <p14:tracePt t="83262" x="250825" y="2390775"/>
          <p14:tracePt t="83270" x="250825" y="2365375"/>
          <p14:tracePt t="83279" x="250825" y="2339975"/>
          <p14:tracePt t="83286" x="250825" y="2314575"/>
          <p14:tracePt t="83295" x="250825" y="2265363"/>
          <p14:tracePt t="83302" x="250825" y="2201863"/>
          <p14:tracePt t="83310" x="250825" y="2114550"/>
          <p14:tracePt t="83318" x="250825" y="2052638"/>
          <p14:tracePt t="83326" x="250825" y="1965325"/>
          <p14:tracePt t="83333" x="250825" y="1914525"/>
          <p14:tracePt t="83342" x="250825" y="1889125"/>
          <p14:tracePt t="83350" x="263525" y="1839913"/>
          <p14:tracePt t="83358" x="263525" y="1827213"/>
          <p14:tracePt t="83366" x="263525" y="1814513"/>
          <p14:tracePt t="83430" x="263525" y="1801813"/>
          <p14:tracePt t="83438" x="263525" y="1789113"/>
          <p14:tracePt t="83446" x="274638" y="1776413"/>
          <p14:tracePt t="83462" x="287338" y="1765300"/>
          <p14:tracePt t="83469" x="300038" y="1739900"/>
          <p14:tracePt t="83526" x="325438" y="1727200"/>
          <p14:tracePt t="83582" x="338138" y="1714500"/>
          <p14:tracePt t="83590" x="376238" y="1714500"/>
          <p14:tracePt t="83597" x="400050" y="1676400"/>
          <p14:tracePt t="83605" x="412750" y="1676400"/>
          <p14:tracePt t="83614" x="438150" y="1652588"/>
          <p14:tracePt t="83622" x="438150" y="1639888"/>
          <p14:tracePt t="83630" x="463550" y="1639888"/>
          <p14:tracePt t="83638" x="476250" y="1627188"/>
          <p14:tracePt t="83806" x="476250" y="1614488"/>
          <p14:tracePt t="84318" x="488950" y="1614488"/>
          <p14:tracePt t="84326" x="500063" y="1614488"/>
          <p14:tracePt t="84334" x="512763" y="1614488"/>
          <p14:tracePt t="84342" x="550863" y="1614488"/>
          <p14:tracePt t="84350" x="625475" y="1627188"/>
          <p14:tracePt t="84358" x="838200" y="1639888"/>
          <p14:tracePt t="84366" x="1214438" y="1639888"/>
          <p14:tracePt t="84374" x="1514475" y="1639888"/>
          <p14:tracePt t="84382" x="1827213" y="1639888"/>
          <p14:tracePt t="84390" x="2103438" y="1639888"/>
          <p14:tracePt t="84397" x="2378075" y="1639888"/>
          <p14:tracePt t="84406" x="2628900" y="1639888"/>
          <p14:tracePt t="84414" x="2803525" y="1639888"/>
          <p14:tracePt t="84422" x="2967038" y="1639888"/>
          <p14:tracePt t="84430" x="3154363" y="1627188"/>
          <p14:tracePt t="84438" x="3317875" y="1614488"/>
          <p14:tracePt t="84445" x="3441700" y="1601788"/>
          <p14:tracePt t="84454" x="3567113" y="1601788"/>
          <p14:tracePt t="84462" x="3679825" y="1589088"/>
          <p14:tracePt t="84469" x="3779838" y="1576388"/>
          <p14:tracePt t="84478" x="3856038" y="1576388"/>
          <p14:tracePt t="84485" x="3943350" y="1576388"/>
          <p14:tracePt t="84496" x="4005263" y="1563688"/>
          <p14:tracePt t="84501" x="4030663" y="1563688"/>
          <p14:tracePt t="84511" x="4056063" y="1563688"/>
          <p14:tracePt t="84518" x="4068763" y="1563688"/>
          <p14:tracePt t="84527" x="4081463" y="1563688"/>
          <p14:tracePt t="84544" x="4092575" y="1552575"/>
          <p14:tracePt t="84550" x="4105275" y="1539875"/>
          <p14:tracePt t="84559" x="4143375" y="1527175"/>
          <p14:tracePt t="84566" x="4181475" y="1514475"/>
          <p14:tracePt t="84574" x="4192588" y="1501775"/>
          <p14:tracePt t="84582" x="4205288" y="1489075"/>
          <p14:tracePt t="84590" x="4256088" y="1476375"/>
          <p14:tracePt t="84598" x="4281488" y="1450975"/>
          <p14:tracePt t="84606" x="4294188" y="1439863"/>
          <p14:tracePt t="84614" x="4318000" y="1439863"/>
          <p14:tracePt t="84621" x="4343400" y="1439863"/>
          <p14:tracePt t="84630" x="4356100" y="1427163"/>
          <p14:tracePt t="84702" x="4368800" y="1427163"/>
          <p14:tracePt t="84710" x="4394200" y="1414463"/>
          <p14:tracePt t="84718" x="4406900" y="1414463"/>
          <p14:tracePt t="84725" x="4418013" y="1414463"/>
          <p14:tracePt t="84734" x="4456113" y="1414463"/>
          <p14:tracePt t="84744" x="4494213" y="1414463"/>
          <p14:tracePt t="84750" x="4506913" y="1414463"/>
          <p14:tracePt t="84758" x="4543425" y="1427163"/>
          <p14:tracePt t="84766" x="4581525" y="1439863"/>
          <p14:tracePt t="84775" x="4619625" y="1439863"/>
          <p14:tracePt t="84782" x="4643438" y="1439863"/>
          <p14:tracePt t="84790" x="4681538" y="1439863"/>
          <p14:tracePt t="84797" x="4719638" y="1439863"/>
          <p14:tracePt t="84806" x="4756150" y="1439863"/>
          <p14:tracePt t="84813" x="4794250" y="1439863"/>
          <p14:tracePt t="84822" x="4843463" y="1439863"/>
          <p14:tracePt t="84829" x="4881563" y="1439863"/>
          <p14:tracePt t="84838" x="4932363" y="1439863"/>
          <p14:tracePt t="84846" x="4968875" y="1439863"/>
          <p14:tracePt t="84853" x="5006975" y="1439863"/>
          <p14:tracePt t="84862" x="5032375" y="1439863"/>
          <p14:tracePt t="84870" x="5045075" y="1439863"/>
          <p14:tracePt t="84886" x="5068888" y="1439863"/>
          <p14:tracePt t="84958" x="5081588" y="1439863"/>
          <p14:tracePt t="85166" x="5094288" y="1439863"/>
          <p14:tracePt t="85229" x="5106988" y="1439863"/>
          <p14:tracePt t="85246" x="5119688" y="1450975"/>
          <p14:tracePt t="85254" x="5132388" y="1450975"/>
          <p14:tracePt t="85261" x="5157788" y="1463675"/>
          <p14:tracePt t="85269" x="5194300" y="1463675"/>
          <p14:tracePt t="85278" x="5257800" y="1463675"/>
          <p14:tracePt t="85286" x="5370513" y="1514475"/>
          <p14:tracePt t="85294" x="5457825" y="1539875"/>
          <p14:tracePt t="85302" x="5532438" y="1539875"/>
          <p14:tracePt t="85310" x="5607050" y="1539875"/>
          <p14:tracePt t="85318" x="5695950" y="1539875"/>
          <p14:tracePt t="85327" x="5770563" y="1539875"/>
          <p14:tracePt t="85333" x="5821363" y="1539875"/>
          <p14:tracePt t="85344" x="5883275" y="1539875"/>
          <p14:tracePt t="85350" x="5970588" y="1527175"/>
          <p14:tracePt t="85361" x="6057900" y="1514475"/>
          <p14:tracePt t="85366" x="6121400" y="1489075"/>
          <p14:tracePt t="85374" x="6196013" y="1476375"/>
          <p14:tracePt t="85382" x="6270625" y="1450975"/>
          <p14:tracePt t="85390" x="6334125" y="1450975"/>
          <p14:tracePt t="85398" x="6408738" y="1439863"/>
          <p14:tracePt t="85406" x="6446838" y="1427163"/>
          <p14:tracePt t="85414" x="6496050" y="1414463"/>
          <p14:tracePt t="85422" x="6572250" y="1389063"/>
          <p14:tracePt t="85429" x="6646863" y="1376363"/>
          <p14:tracePt t="85438" x="6721475" y="1350963"/>
          <p14:tracePt t="85446" x="6746875" y="1350963"/>
          <p14:tracePt t="85454" x="6784975" y="1350963"/>
          <p14:tracePt t="85462" x="6821488" y="1350963"/>
          <p14:tracePt t="85469" x="6834188" y="1339850"/>
          <p14:tracePt t="85478" x="6859588" y="1339850"/>
          <p14:tracePt t="85485" x="6872288" y="1339850"/>
          <p14:tracePt t="85495" x="6910388" y="1339850"/>
          <p14:tracePt t="85502" x="6959600" y="1339850"/>
          <p14:tracePt t="85511" x="6997700" y="1339850"/>
          <p14:tracePt t="85517" x="7034213" y="1339850"/>
          <p14:tracePt t="85527" x="7072313" y="1339850"/>
          <p14:tracePt t="85533" x="7110413" y="1339850"/>
          <p14:tracePt t="85544" x="7159625" y="1327150"/>
          <p14:tracePt t="85550" x="7197725" y="1327150"/>
          <p14:tracePt t="85558" x="7223125" y="1327150"/>
          <p14:tracePt t="85613" x="7235825" y="1327150"/>
          <p14:tracePt t="85621" x="7246938" y="1327150"/>
          <p14:tracePt t="85630" x="7259638" y="1327150"/>
          <p14:tracePt t="85645" x="7297738" y="1314450"/>
          <p14:tracePt t="85654" x="7323138" y="1301750"/>
          <p14:tracePt t="85661" x="7348538" y="1301750"/>
          <p14:tracePt t="85670" x="7372350" y="1301750"/>
          <p14:tracePt t="85702" x="7385050" y="1301750"/>
          <p14:tracePt t="85710" x="7410450" y="1301750"/>
          <p14:tracePt t="85718" x="7435850" y="1301750"/>
          <p14:tracePt t="85728" x="7485063" y="1301750"/>
          <p14:tracePt t="85734" x="7585075" y="1301750"/>
          <p14:tracePt t="85744" x="7723188" y="1301750"/>
          <p14:tracePt t="85750" x="7886700" y="1301750"/>
          <p14:tracePt t="85758" x="8035925" y="1301750"/>
          <p14:tracePt t="85766" x="8186738" y="1301750"/>
          <p14:tracePt t="85774" x="8335963" y="1301750"/>
          <p14:tracePt t="85782" x="8448675" y="1301750"/>
          <p14:tracePt t="85790" x="8548688" y="1301750"/>
          <p14:tracePt t="85798" x="8650288" y="1301750"/>
          <p14:tracePt t="85806" x="8737600" y="1301750"/>
          <p14:tracePt t="85814" x="8786813" y="1301750"/>
          <p14:tracePt t="85822" x="8824913" y="1301750"/>
          <p14:tracePt t="85830" x="8850313" y="1314450"/>
          <p14:tracePt t="85885" x="8863013" y="1327150"/>
          <p14:tracePt t="85942" x="8874125" y="1327150"/>
          <p14:tracePt t="85950" x="8874125" y="1314450"/>
          <p14:tracePt t="85958" x="8899525" y="1301750"/>
          <p14:tracePt t="85978" x="8912225" y="1301750"/>
          <p14:tracePt t="85982" x="8924925" y="1301750"/>
          <p14:tracePt t="85990" x="8937625" y="1301750"/>
          <p14:tracePt t="86006" x="8963025" y="1301750"/>
          <p14:tracePt t="86013" x="8975725" y="1301750"/>
          <p14:tracePt t="86022" x="8986838" y="1301750"/>
          <p14:tracePt t="86030" x="9012238" y="1301750"/>
          <p14:tracePt t="86038" x="9037638" y="1301750"/>
          <p14:tracePt t="86046" x="9063038" y="1301750"/>
          <p14:tracePt t="86054" x="9099550" y="1301750"/>
          <p14:tracePt t="86062" x="9137650" y="1301750"/>
          <p14:tracePt t="86070" x="9163050" y="1301750"/>
          <p14:tracePt t="86079" x="9188450" y="1301750"/>
          <p14:tracePt t="86086" x="9224963" y="1301750"/>
          <p14:tracePt t="86095" x="9275763" y="1301750"/>
          <p14:tracePt t="86102" x="9312275" y="1301750"/>
          <p14:tracePt t="86111" x="9388475" y="1301750"/>
          <p14:tracePt t="86118" x="9463088" y="1301750"/>
          <p14:tracePt t="86128" x="9537700" y="1301750"/>
          <p14:tracePt t="86133" x="9613900" y="1314450"/>
          <p14:tracePt t="86144" x="9675813" y="1327150"/>
          <p14:tracePt t="86150" x="9750425" y="1350963"/>
          <p14:tracePt t="86160" x="9801225" y="1350963"/>
          <p14:tracePt t="86166" x="9839325" y="1363663"/>
          <p14:tracePt t="86174" x="9875838" y="1376363"/>
          <p14:tracePt t="86246" x="9888538" y="1376363"/>
          <p14:tracePt t="86262" x="9901238" y="1376363"/>
          <p14:tracePt t="86269" x="9913938" y="1376363"/>
          <p14:tracePt t="86278" x="9926638" y="1376363"/>
          <p14:tracePt t="86285" x="9939338" y="1376363"/>
          <p14:tracePt t="86295" x="9988550" y="1376363"/>
          <p14:tracePt t="86302" x="10013950" y="1376363"/>
          <p14:tracePt t="86311" x="10039350" y="1376363"/>
          <p14:tracePt t="86318" x="10052050" y="1376363"/>
          <p14:tracePt t="86327" x="10075863" y="1376363"/>
          <p14:tracePt t="86334" x="10088563" y="1376363"/>
          <p14:tracePt t="86344" x="10113963" y="1376363"/>
          <p14:tracePt t="86350" x="10126663" y="1376363"/>
          <p14:tracePt t="86358" x="10164763" y="1376363"/>
          <p14:tracePt t="86366" x="10239375" y="1376363"/>
          <p14:tracePt t="86374" x="10313988" y="1401763"/>
          <p14:tracePt t="86382" x="10352088" y="1401763"/>
          <p14:tracePt t="86390" x="10377488" y="1414463"/>
          <p14:tracePt t="86397" x="10401300" y="1414463"/>
          <p14:tracePt t="86494" x="10414000" y="1414463"/>
          <p14:tracePt t="86502" x="10426700" y="1414463"/>
          <p14:tracePt t="86518" x="10439400" y="1414463"/>
          <p14:tracePt t="86654" x="10439400" y="1427163"/>
          <p14:tracePt t="86662" x="10439400" y="1439863"/>
          <p14:tracePt t="86669" x="10439400" y="1450975"/>
          <p14:tracePt t="86678" x="10439400" y="1463675"/>
          <p14:tracePt t="86685" x="10439400" y="1476375"/>
          <p14:tracePt t="86702" x="10439400" y="1501775"/>
          <p14:tracePt t="86718" x="10426700" y="1501775"/>
          <p14:tracePt t="86726" x="10401300" y="1514475"/>
          <p14:tracePt t="86734" x="10364788" y="1539875"/>
          <p14:tracePt t="86744" x="10326688" y="1539875"/>
          <p14:tracePt t="86750" x="10264775" y="1576388"/>
          <p14:tracePt t="86758" x="10213975" y="1614488"/>
          <p14:tracePt t="86766" x="10139363" y="1652588"/>
          <p14:tracePt t="86774" x="10052050" y="1701800"/>
          <p14:tracePt t="86782" x="9926638" y="1739900"/>
          <p14:tracePt t="86790" x="9788525" y="1765300"/>
          <p14:tracePt t="86797" x="9637713" y="1814513"/>
          <p14:tracePt t="86806" x="9424988" y="1839913"/>
          <p14:tracePt t="86813" x="9212263" y="1852613"/>
          <p14:tracePt t="86821" x="8937625" y="1927225"/>
          <p14:tracePt t="86829" x="8637588" y="1989138"/>
          <p14:tracePt t="86837" x="8374063" y="2039938"/>
          <p14:tracePt t="86846" x="8110538" y="2089150"/>
          <p14:tracePt t="86854" x="7848600" y="2139950"/>
          <p14:tracePt t="86862" x="7585075" y="2178050"/>
          <p14:tracePt t="86869" x="7359650" y="2227263"/>
          <p14:tracePt t="86879" x="7123113" y="2278063"/>
          <p14:tracePt t="86886" x="6959600" y="2303463"/>
          <p14:tracePt t="86895" x="6772275" y="2327275"/>
          <p14:tracePt t="86902" x="6546850" y="2365375"/>
          <p14:tracePt t="86910" x="6383338" y="2390775"/>
          <p14:tracePt t="86917" x="6146800" y="2403475"/>
          <p14:tracePt t="86928" x="5821363" y="2452688"/>
          <p14:tracePt t="86933" x="5583238" y="2465388"/>
          <p14:tracePt t="86944" x="5281613" y="2516188"/>
          <p14:tracePt t="86949" x="4956175" y="2578100"/>
          <p14:tracePt t="86958" x="4681538" y="2627313"/>
          <p14:tracePt t="86965" x="4430713" y="2665413"/>
          <p14:tracePt t="86973" x="4230688" y="2716213"/>
          <p14:tracePt t="86995" x="3892550" y="2740025"/>
          <p14:tracePt t="86997" x="3767138" y="2752725"/>
          <p14:tracePt t="87005" x="3643313" y="2752725"/>
          <p14:tracePt t="87014" x="3530600" y="2752725"/>
          <p14:tracePt t="87021" x="3441700" y="2752725"/>
          <p14:tracePt t="87030" x="3379788" y="2752725"/>
          <p14:tracePt t="87037" x="3341688" y="2752725"/>
          <p14:tracePt t="87046" x="3305175" y="2752725"/>
          <p14:tracePt t="87053" x="3267075" y="2752725"/>
          <p14:tracePt t="87062" x="3254375" y="2752725"/>
          <p14:tracePt t="87069" x="3216275" y="2752725"/>
          <p14:tracePt t="87085" x="3205163" y="2752725"/>
          <p14:tracePt t="87095" x="3192463" y="2752725"/>
          <p14:tracePt t="87101" x="3179763" y="2752725"/>
          <p14:tracePt t="87111" x="3116263" y="2740025"/>
          <p14:tracePt t="87117" x="3079750" y="2740025"/>
          <p14:tracePt t="87127" x="3016250" y="2728913"/>
          <p14:tracePt t="87133" x="2954338" y="2716213"/>
          <p14:tracePt t="87144" x="2879725" y="2690813"/>
          <p14:tracePt t="87149" x="2803525" y="2678113"/>
          <p14:tracePt t="87158" x="2716213" y="2640013"/>
          <p14:tracePt t="87165" x="2641600" y="2590800"/>
          <p14:tracePt t="87173" x="2554288" y="2565400"/>
          <p14:tracePt t="87181" x="2465388" y="2552700"/>
          <p14:tracePt t="87189" x="2403475" y="2540000"/>
          <p14:tracePt t="87197" x="2352675" y="2527300"/>
          <p14:tracePt t="87206" x="2303463" y="2516188"/>
          <p14:tracePt t="87214" x="2228850" y="2503488"/>
          <p14:tracePt t="87221" x="2165350" y="2478088"/>
          <p14:tracePt t="87229" x="2078038" y="2439988"/>
          <p14:tracePt t="87237" x="2014538" y="2403475"/>
          <p14:tracePt t="87245" x="1939925" y="2403475"/>
          <p14:tracePt t="87254" x="1890713" y="2390775"/>
          <p14:tracePt t="87262" x="1852613" y="2390775"/>
          <p14:tracePt t="87269" x="1814513" y="2378075"/>
          <p14:tracePt t="87278" x="1801813" y="2365375"/>
          <p14:tracePt t="87286" x="1778000" y="2365375"/>
          <p14:tracePt t="87295" x="1765300" y="2365375"/>
          <p14:tracePt t="87302" x="1752600" y="2352675"/>
          <p14:tracePt t="87358" x="1727200" y="2352675"/>
          <p14:tracePt t="87501" x="1727200" y="2339975"/>
          <p14:tracePt t="87511" x="1739900" y="2339975"/>
          <p14:tracePt t="87517" x="1752600" y="2339975"/>
          <p14:tracePt t="87525" x="1778000" y="2339975"/>
          <p14:tracePt t="87533" x="1801813" y="2327275"/>
          <p14:tracePt t="87544" x="1852613" y="2290763"/>
          <p14:tracePt t="87550" x="1903413" y="2290763"/>
          <p14:tracePt t="87558" x="1990725" y="2278063"/>
          <p14:tracePt t="87566" x="2078038" y="2265363"/>
          <p14:tracePt t="87575" x="2139950" y="2265363"/>
          <p14:tracePt t="87582" x="2216150" y="2265363"/>
          <p14:tracePt t="87589" x="2278063" y="2265363"/>
          <p14:tracePt t="87597" x="2378075" y="2252663"/>
          <p14:tracePt t="87605" x="2465388" y="2239963"/>
          <p14:tracePt t="87614" x="2554288" y="2239963"/>
          <p14:tracePt t="87622" x="2654300" y="2239963"/>
          <p14:tracePt t="87630" x="2754313" y="2239963"/>
          <p14:tracePt t="87638" x="2890838" y="2239963"/>
          <p14:tracePt t="87646" x="3003550" y="2239963"/>
          <p14:tracePt t="87653" x="3116263" y="2239963"/>
          <p14:tracePt t="87662" x="3254375" y="2227263"/>
          <p14:tracePt t="87670" x="3354388" y="2227263"/>
          <p14:tracePt t="87678" x="3454400" y="2227263"/>
          <p14:tracePt t="87685" x="3579813" y="2227263"/>
          <p14:tracePt t="87695" x="3654425" y="2227263"/>
          <p14:tracePt t="87701" x="3730625" y="2227263"/>
          <p14:tracePt t="87711" x="3792538" y="2227263"/>
          <p14:tracePt t="87717" x="3830638" y="2227263"/>
          <p14:tracePt t="87728" x="3856038" y="2227263"/>
          <p14:tracePt t="87790" x="3856038" y="2239963"/>
          <p14:tracePt t="87797" x="3867150" y="2239963"/>
          <p14:tracePt t="87805" x="3879850" y="2239963"/>
          <p14:tracePt t="87813" x="3905250" y="2239963"/>
          <p14:tracePt t="87821" x="3930650" y="2239963"/>
          <p14:tracePt t="87829" x="3968750" y="2239963"/>
          <p14:tracePt t="87837" x="3992563" y="2239963"/>
          <p14:tracePt t="87845" x="4017963" y="2239963"/>
          <p14:tracePt t="87853" x="4030663" y="2239963"/>
          <p14:tracePt t="87878" x="4043363" y="2239963"/>
          <p14:tracePt t="87895" x="4056063" y="2239963"/>
          <p14:tracePt t="87901" x="4068763" y="2239963"/>
          <p14:tracePt t="87926" x="4081463" y="2227263"/>
          <p14:tracePt t="88230" x="4081463" y="2214563"/>
          <p14:tracePt t="88238" x="4092575" y="2214563"/>
          <p14:tracePt t="88254" x="4143375" y="2227263"/>
          <p14:tracePt t="88262" x="4217988" y="2239963"/>
          <p14:tracePt t="88269" x="4318000" y="2252663"/>
          <p14:tracePt t="88279" x="4418013" y="2252663"/>
          <p14:tracePt t="88286" x="4530725" y="2252663"/>
          <p14:tracePt t="88295" x="4668838" y="2252663"/>
          <p14:tracePt t="88301" x="4781550" y="2252663"/>
          <p14:tracePt t="88311" x="4881563" y="2252663"/>
          <p14:tracePt t="88318" x="5006975" y="2252663"/>
          <p14:tracePt t="88327" x="5106988" y="2252663"/>
          <p14:tracePt t="88334" x="5232400" y="2252663"/>
          <p14:tracePt t="88344" x="5370513" y="2252663"/>
          <p14:tracePt t="88350" x="5507038" y="2227263"/>
          <p14:tracePt t="88358" x="5607050" y="2178050"/>
          <p14:tracePt t="88366" x="5670550" y="2139950"/>
          <p14:tracePt t="88374" x="5719763" y="2139950"/>
          <p14:tracePt t="88382" x="5745163" y="2127250"/>
          <p14:tracePt t="88390" x="5770563" y="2127250"/>
          <p14:tracePt t="88397" x="5783263" y="2127250"/>
          <p14:tracePt t="88438" x="5795963" y="2101850"/>
          <p14:tracePt t="88469" x="5808663" y="2101850"/>
          <p14:tracePt t="88493" x="5832475" y="2101850"/>
          <p14:tracePt t="88501" x="5845175" y="2101850"/>
          <p14:tracePt t="88511" x="5845175" y="2089150"/>
          <p14:tracePt t="88518" x="5857875" y="2089150"/>
          <p14:tracePt t="88527" x="5870575" y="2089150"/>
          <p14:tracePt t="88534" x="5895975" y="2078038"/>
          <p14:tracePt t="88544" x="5945188" y="2078038"/>
          <p14:tracePt t="88549" x="6021388" y="2052638"/>
          <p14:tracePt t="88558" x="6108700" y="2027238"/>
          <p14:tracePt t="88565" x="6183313" y="2014538"/>
          <p14:tracePt t="88574" x="6270625" y="2014538"/>
          <p14:tracePt t="88582" x="6346825" y="2014538"/>
          <p14:tracePt t="88590" x="6446838" y="2014538"/>
          <p14:tracePt t="88598" x="6521450" y="2001838"/>
          <p14:tracePt t="88606" x="6584950" y="2001838"/>
          <p14:tracePt t="88614" x="6646863" y="1989138"/>
          <p14:tracePt t="88622" x="6684963" y="1989138"/>
          <p14:tracePt t="88630" x="6696075" y="1989138"/>
          <p14:tracePt t="88734" x="6708775" y="1989138"/>
          <p14:tracePt t="88742" x="6721475" y="1989138"/>
          <p14:tracePt t="88750" x="6734175" y="1989138"/>
          <p14:tracePt t="88758" x="6759575" y="1989138"/>
          <p14:tracePt t="88765" x="6808788" y="1989138"/>
          <p14:tracePt t="88774" x="6846888" y="1989138"/>
          <p14:tracePt t="88782" x="6897688" y="1989138"/>
          <p14:tracePt t="88790" x="6972300" y="1989138"/>
          <p14:tracePt t="88797" x="7034213" y="1989138"/>
          <p14:tracePt t="88806" x="7097713" y="1989138"/>
          <p14:tracePt t="88814" x="7210425" y="1989138"/>
          <p14:tracePt t="88822" x="7285038" y="1989138"/>
          <p14:tracePt t="88830" x="7372350" y="1989138"/>
          <p14:tracePt t="88838" x="7459663" y="1989138"/>
          <p14:tracePt t="88845" x="7510463" y="1989138"/>
          <p14:tracePt t="88853" x="7572375" y="1989138"/>
          <p14:tracePt t="88862" x="7623175" y="1989138"/>
          <p14:tracePt t="88870" x="7661275" y="1989138"/>
          <p14:tracePt t="88878" x="7685088" y="1989138"/>
          <p14:tracePt t="88886" x="7723188" y="1989138"/>
          <p14:tracePt t="88895" x="7748588" y="1989138"/>
          <p14:tracePt t="88911" x="7773988" y="1989138"/>
          <p14:tracePt t="88926" x="7785100" y="1989138"/>
          <p14:tracePt t="88933" x="7797800" y="1989138"/>
          <p14:tracePt t="88943" x="7810500" y="1989138"/>
          <p14:tracePt t="88949" x="7823200" y="1989138"/>
          <p14:tracePt t="88958" x="7835900" y="1989138"/>
          <p14:tracePt t="88979" x="7874000" y="1989138"/>
          <p14:tracePt t="88981" x="7910513" y="1989138"/>
          <p14:tracePt t="88989" x="7961313" y="1989138"/>
          <p14:tracePt t="88997" x="8010525" y="1989138"/>
          <p14:tracePt t="89005" x="8123238" y="1989138"/>
          <p14:tracePt t="89014" x="8199438" y="1989138"/>
          <p14:tracePt t="89021" x="8286750" y="1989138"/>
          <p14:tracePt t="89030" x="8374063" y="2001838"/>
          <p14:tracePt t="89037" x="8474075" y="2014538"/>
          <p14:tracePt t="89046" x="8524875" y="2014538"/>
          <p14:tracePt t="89053" x="8599488" y="2014538"/>
          <p14:tracePt t="89063" x="8650288" y="2027238"/>
          <p14:tracePt t="89069" x="8674100" y="1989138"/>
          <p14:tracePt t="89078" x="8737600" y="1952625"/>
          <p14:tracePt t="89085" x="8799513" y="1952625"/>
          <p14:tracePt t="89095" x="8850313" y="1952625"/>
          <p14:tracePt t="89101" x="8874125" y="1952625"/>
          <p14:tracePt t="89111" x="8886825" y="1952625"/>
          <p14:tracePt t="89142" x="8899525" y="1952625"/>
          <p14:tracePt t="89149" x="8912225" y="1952625"/>
          <p14:tracePt t="89158" x="8924925" y="1952625"/>
          <p14:tracePt t="89165" x="8937625" y="1952625"/>
          <p14:tracePt t="89173" x="8950325" y="1952625"/>
          <p14:tracePt t="89181" x="8963025" y="1952625"/>
          <p14:tracePt t="89189" x="8999538" y="1952625"/>
          <p14:tracePt t="89197" x="9063038" y="1952625"/>
          <p14:tracePt t="89205" x="9124950" y="1952625"/>
          <p14:tracePt t="89213" x="9175750" y="1952625"/>
          <p14:tracePt t="89221" x="9175750" y="1752600"/>
          <p14:tracePt t="89229" x="9063038" y="1050925"/>
          <p14:tracePt t="89237" x="9088438" y="938213"/>
          <p14:tracePt t="89245" x="9175750" y="938213"/>
          <p14:tracePt t="89253" x="9288463" y="938213"/>
          <p14:tracePt t="89262" x="9424988" y="950913"/>
          <p14:tracePt t="89269" x="9563100" y="963613"/>
          <p14:tracePt t="89279" x="9726613" y="976313"/>
          <p14:tracePt t="89285" x="9863138" y="976313"/>
          <p14:tracePt t="89295" x="9975850" y="976313"/>
          <p14:tracePt t="89301" x="10088563" y="976313"/>
          <p14:tracePt t="89311" x="10177463" y="976313"/>
          <p14:tracePt t="89317" x="10226675" y="976313"/>
          <p14:tracePt t="89327" x="10252075" y="963613"/>
          <p14:tracePt t="89333" x="10277475" y="963613"/>
          <p14:tracePt t="89365" x="10288588" y="963613"/>
          <p14:tracePt t="89517" x="10288588" y="976313"/>
          <p14:tracePt t="89525" x="10277475" y="989013"/>
          <p14:tracePt t="89533" x="10277475" y="1001713"/>
          <p14:tracePt t="89542" x="10252075" y="1014413"/>
          <p14:tracePt t="89549" x="10213975" y="1038225"/>
          <p14:tracePt t="89558" x="10113963" y="1089025"/>
          <p14:tracePt t="89565" x="9988550" y="1150938"/>
          <p14:tracePt t="89573" x="9875838" y="1201738"/>
          <p14:tracePt t="89581" x="9739313" y="1263650"/>
          <p14:tracePt t="89589" x="9588500" y="1327150"/>
          <p14:tracePt t="89597" x="9413875" y="1363663"/>
          <p14:tracePt t="89605" x="9224963" y="1414463"/>
          <p14:tracePt t="89613" x="9063038" y="1450975"/>
          <p14:tracePt t="89621" x="8886825" y="1501775"/>
          <p14:tracePt t="89629" x="8737600" y="1527175"/>
          <p14:tracePt t="89637" x="8586788" y="1563688"/>
          <p14:tracePt t="89645" x="8435975" y="1576388"/>
          <p14:tracePt t="89653" x="8299450" y="1614488"/>
          <p14:tracePt t="89662" x="8161338" y="1676400"/>
          <p14:tracePt t="89669" x="8010525" y="1714500"/>
          <p14:tracePt t="89678" x="7861300" y="1714500"/>
          <p14:tracePt t="89685" x="7635875" y="1765300"/>
          <p14:tracePt t="89695" x="7397750" y="1827213"/>
          <p14:tracePt t="89701" x="7134225" y="1901825"/>
          <p14:tracePt t="89711" x="6772275" y="1965325"/>
          <p14:tracePt t="89717" x="6446838" y="2001838"/>
          <p14:tracePt t="89727" x="6134100" y="2014538"/>
          <p14:tracePt t="89733" x="5745163" y="2039938"/>
          <p14:tracePt t="89743" x="5345113" y="2039938"/>
          <p14:tracePt t="89750" x="5019675" y="2078038"/>
          <p14:tracePt t="89758" x="4694238" y="2114550"/>
          <p14:tracePt t="89765" x="4430713" y="2165350"/>
          <p14:tracePt t="89773" x="4181475" y="2201863"/>
          <p14:tracePt t="89781" x="3956050" y="2214563"/>
          <p14:tracePt t="89789" x="3779838" y="2227263"/>
          <p14:tracePt t="89797" x="3654425" y="2265363"/>
          <p14:tracePt t="89805" x="3554413" y="2290763"/>
          <p14:tracePt t="89813" x="3454400" y="2290763"/>
          <p14:tracePt t="89821" x="3354388" y="2290763"/>
          <p14:tracePt t="89829" x="3305175" y="2290763"/>
          <p14:tracePt t="89837" x="3254375" y="2314575"/>
          <p14:tracePt t="89845" x="3228975" y="2314575"/>
          <p14:tracePt t="89853" x="3216275" y="2314575"/>
          <p14:tracePt t="89885" x="3205163" y="2314575"/>
          <p14:tracePt t="89895" x="3179763" y="2327275"/>
          <p14:tracePt t="89901" x="3167063" y="2339975"/>
          <p14:tracePt t="89911" x="3141663" y="2352675"/>
          <p14:tracePt t="89917" x="3116263" y="2365375"/>
          <p14:tracePt t="89927" x="3092450" y="2365375"/>
          <p14:tracePt t="89933" x="3054350" y="2365375"/>
          <p14:tracePt t="89944" x="3016250" y="2378075"/>
          <p14:tracePt t="89949" x="2954338" y="2403475"/>
          <p14:tracePt t="89958" x="2890838" y="2403475"/>
          <p14:tracePt t="89965" x="2828925" y="2414588"/>
          <p14:tracePt t="89974" x="2790825" y="2427288"/>
          <p14:tracePt t="89981" x="2741613" y="2427288"/>
          <p14:tracePt t="89989" x="2703513" y="2439988"/>
          <p14:tracePt t="89997" x="2641600" y="2465388"/>
          <p14:tracePt t="90005" x="2616200" y="2465388"/>
          <p14:tracePt t="90013" x="2578100" y="2465388"/>
          <p14:tracePt t="90021" x="2528888" y="2478088"/>
          <p14:tracePt t="90029" x="2490788" y="2490788"/>
          <p14:tracePt t="90037" x="2416175" y="2503488"/>
          <p14:tracePt t="90046" x="2365375" y="2503488"/>
          <p14:tracePt t="90053" x="2303463" y="2516188"/>
          <p14:tracePt t="90062" x="2252663" y="2527300"/>
          <p14:tracePt t="90069" x="2203450" y="2527300"/>
          <p14:tracePt t="90079" x="2165350" y="2527300"/>
          <p14:tracePt t="90085" x="2116138" y="2527300"/>
          <p14:tracePt t="90095" x="2078038" y="2527300"/>
          <p14:tracePt t="90101" x="2039938" y="2540000"/>
          <p14:tracePt t="90110" x="2014538" y="2552700"/>
          <p14:tracePt t="90117" x="2003425" y="2552700"/>
          <p14:tracePt t="90127" x="1990725" y="2552700"/>
          <p14:tracePt t="90133" x="1965325" y="2552700"/>
          <p14:tracePt t="90150" x="1952625" y="2565400"/>
          <p14:tracePt t="90158" x="1952625" y="2578100"/>
          <p14:tracePt t="90438" x="1978025" y="2578100"/>
          <p14:tracePt t="90445" x="1990725" y="2578100"/>
          <p14:tracePt t="90454" x="2027238" y="2578100"/>
          <p14:tracePt t="90461" x="2065338" y="2552700"/>
          <p14:tracePt t="90469" x="2116138" y="2552700"/>
          <p14:tracePt t="90478" x="2178050" y="2552700"/>
          <p14:tracePt t="90485" x="2216150" y="2527300"/>
          <p14:tracePt t="90495" x="2278063" y="2516188"/>
          <p14:tracePt t="90501" x="2365375" y="2516188"/>
          <p14:tracePt t="90509" x="2416175" y="2516188"/>
          <p14:tracePt t="90517" x="2490788" y="2516188"/>
          <p14:tracePt t="90527" x="2554288" y="2516188"/>
          <p14:tracePt t="90533" x="2603500" y="2516188"/>
          <p14:tracePt t="90542" x="2641600" y="2516188"/>
          <p14:tracePt t="90549" x="2703513" y="2516188"/>
          <p14:tracePt t="90558" x="2754313" y="2516188"/>
          <p14:tracePt t="90565" x="2816225" y="2516188"/>
          <p14:tracePt t="90573" x="2854325" y="2516188"/>
          <p14:tracePt t="90581" x="2890838" y="2516188"/>
          <p14:tracePt t="90590" x="2928938" y="2516188"/>
          <p14:tracePt t="90597" x="2941638" y="2516188"/>
          <p14:tracePt t="90605" x="2954338" y="2516188"/>
          <p14:tracePt t="90613" x="2967038" y="2516188"/>
          <p14:tracePt t="90630" x="2992438" y="2516188"/>
          <p14:tracePt t="90637" x="3003550" y="2516188"/>
          <p14:tracePt t="90645" x="3016250" y="2516188"/>
          <p14:tracePt t="90653" x="3054350" y="2516188"/>
          <p14:tracePt t="90662" x="3092450" y="2516188"/>
          <p14:tracePt t="90669" x="3128963" y="2516188"/>
          <p14:tracePt t="90678" x="3167063" y="2516188"/>
          <p14:tracePt t="90685" x="3216275" y="2516188"/>
          <p14:tracePt t="90695" x="3267075" y="2503488"/>
          <p14:tracePt t="90701" x="3328988" y="2490788"/>
          <p14:tracePt t="90710" x="3367088" y="2490788"/>
          <p14:tracePt t="90717" x="3405188" y="2490788"/>
          <p14:tracePt t="90727" x="3429000" y="2490788"/>
          <p14:tracePt t="90733" x="3454400" y="2490788"/>
          <p14:tracePt t="90744" x="3479800" y="2490788"/>
          <p14:tracePt t="90749" x="3505200" y="2490788"/>
          <p14:tracePt t="90758" x="3567113" y="2490788"/>
          <p14:tracePt t="90765" x="3643313" y="2478088"/>
          <p14:tracePt t="90773" x="3717925" y="2465388"/>
          <p14:tracePt t="90781" x="3779838" y="2465388"/>
          <p14:tracePt t="90790" x="3830638" y="2465388"/>
          <p14:tracePt t="90797" x="3905250" y="2465388"/>
          <p14:tracePt t="90805" x="3979863" y="2465388"/>
          <p14:tracePt t="90813" x="4056063" y="2465388"/>
          <p14:tracePt t="90822" x="4117975" y="2465388"/>
          <p14:tracePt t="90829" x="4192588" y="2465388"/>
          <p14:tracePt t="90837" x="4256088" y="2465388"/>
          <p14:tracePt t="90845" x="4330700" y="2465388"/>
          <p14:tracePt t="90853" x="4368800" y="2465388"/>
          <p14:tracePt t="90862" x="4406900" y="2478088"/>
          <p14:tracePt t="90869" x="4456113" y="2490788"/>
          <p14:tracePt t="90878" x="4494213" y="2490788"/>
          <p14:tracePt t="90885" x="4530725" y="2490788"/>
          <p14:tracePt t="90895" x="4594225" y="2503488"/>
          <p14:tracePt t="90901" x="4668838" y="2516188"/>
          <p14:tracePt t="90911" x="4756150" y="2527300"/>
          <p14:tracePt t="90918" x="4856163" y="2527300"/>
          <p14:tracePt t="90927" x="4919663" y="2527300"/>
          <p14:tracePt t="90934" x="4981575" y="2540000"/>
          <p14:tracePt t="90944" x="5006975" y="2540000"/>
          <p14:tracePt t="90949" x="5057775" y="2540000"/>
          <p14:tracePt t="90958" x="5068888" y="2516188"/>
          <p14:tracePt t="90966" x="5081588" y="2516188"/>
          <p14:tracePt t="91038" x="5106988" y="2516188"/>
          <p14:tracePt t="91062" x="5119688" y="2503488"/>
          <p14:tracePt t="91069" x="5132388" y="2503488"/>
          <p14:tracePt t="91079" x="5145088" y="2503488"/>
          <p14:tracePt t="91085" x="5157788" y="2503488"/>
          <p14:tracePt t="91096" x="5170488" y="2503488"/>
          <p14:tracePt t="91102" x="5181600" y="2503488"/>
          <p14:tracePt t="91111" x="5219700" y="2503488"/>
          <p14:tracePt t="91118" x="5270500" y="2503488"/>
          <p14:tracePt t="91127" x="5345113" y="2490788"/>
          <p14:tracePt t="91134" x="5432425" y="2478088"/>
          <p14:tracePt t="91144" x="5519738" y="2478088"/>
          <p14:tracePt t="91150" x="5595938" y="2478088"/>
          <p14:tracePt t="91158" x="5683250" y="2478088"/>
          <p14:tracePt t="91166" x="5745163" y="2478088"/>
          <p14:tracePt t="91174" x="5808663" y="2465388"/>
          <p14:tracePt t="91182" x="5832475" y="2465388"/>
          <p14:tracePt t="91190" x="5845175" y="2465388"/>
          <p14:tracePt t="91254" x="5857875" y="2465388"/>
          <p14:tracePt t="91262" x="5870575" y="2452688"/>
          <p14:tracePt t="91270" x="5883275" y="2452688"/>
          <p14:tracePt t="91278" x="5895975" y="2452688"/>
          <p14:tracePt t="91286" x="5895975" y="2439988"/>
          <p14:tracePt t="91311" x="5921375" y="2439988"/>
          <p14:tracePt t="91325" x="5932488" y="2439988"/>
          <p14:tracePt t="91342" x="5957888" y="2439988"/>
          <p14:tracePt t="91349" x="5970588" y="2439988"/>
          <p14:tracePt t="91358" x="6021388" y="2439988"/>
          <p14:tracePt t="91366" x="6083300" y="2439988"/>
          <p14:tracePt t="91374" x="6157913" y="2439988"/>
          <p14:tracePt t="91382" x="6221413" y="2439988"/>
          <p14:tracePt t="91390" x="6308725" y="2452688"/>
          <p14:tracePt t="91398" x="6370638" y="2452688"/>
          <p14:tracePt t="91406" x="6472238" y="2478088"/>
          <p14:tracePt t="91414" x="6559550" y="2527300"/>
          <p14:tracePt t="91422" x="6596063" y="2552700"/>
          <p14:tracePt t="91430" x="6621463" y="2552700"/>
          <p14:tracePt t="91438" x="6634163" y="2552700"/>
          <p14:tracePt t="91453" x="6659563" y="2552700"/>
          <p14:tracePt t="91469" x="6684963" y="2552700"/>
          <p14:tracePt t="91485" x="6696075" y="2552700"/>
          <p14:tracePt t="91502" x="6708775" y="2552700"/>
          <p14:tracePt t="91511" x="6721475" y="2552700"/>
          <p14:tracePt t="91518" x="6746875" y="2552700"/>
          <p14:tracePt t="91527" x="6772275" y="2552700"/>
          <p14:tracePt t="91534" x="6784975" y="2552700"/>
          <p14:tracePt t="91544" x="6797675" y="2552700"/>
          <p14:tracePt t="91549" x="6808788" y="2552700"/>
          <p14:tracePt t="91558" x="6821488" y="2552700"/>
          <p14:tracePt t="91566" x="6834188" y="2552700"/>
          <p14:tracePt t="91574" x="6846888" y="2552700"/>
          <p14:tracePt t="91590" x="6884988" y="2552700"/>
          <p14:tracePt t="91598" x="6934200" y="2552700"/>
          <p14:tracePt t="91606" x="7021513" y="2565400"/>
          <p14:tracePt t="91613" x="7085013" y="2578100"/>
          <p14:tracePt t="91621" x="7159625" y="2590800"/>
          <p14:tracePt t="91630" x="7235825" y="2590800"/>
          <p14:tracePt t="91638" x="7297738" y="2603500"/>
          <p14:tracePt t="91645" x="7385050" y="2603500"/>
          <p14:tracePt t="91654" x="7459663" y="2603500"/>
          <p14:tracePt t="91662" x="7497763" y="2603500"/>
          <p14:tracePt t="91669" x="7523163" y="2603500"/>
          <p14:tracePt t="91701" x="7535863" y="2603500"/>
          <p14:tracePt t="91742" x="7548563" y="2603500"/>
          <p14:tracePt t="91758" x="7561263" y="2590800"/>
          <p14:tracePt t="91766" x="7561263" y="2578100"/>
          <p14:tracePt t="91774" x="7572375" y="2578100"/>
          <p14:tracePt t="91782" x="7585075" y="2578100"/>
          <p14:tracePt t="91790" x="7610475" y="2578100"/>
          <p14:tracePt t="91798" x="7610475" y="2565400"/>
          <p14:tracePt t="91806" x="7623175" y="2565400"/>
          <p14:tracePt t="91814" x="7648575" y="2565400"/>
          <p14:tracePt t="91822" x="7685088" y="2565400"/>
          <p14:tracePt t="91830" x="7710488" y="2565400"/>
          <p14:tracePt t="91838" x="7761288" y="2565400"/>
          <p14:tracePt t="91846" x="7823200" y="2565400"/>
          <p14:tracePt t="91854" x="7910513" y="2565400"/>
          <p14:tracePt t="91861" x="8010525" y="2565400"/>
          <p14:tracePt t="91869" x="8086725" y="2565400"/>
          <p14:tracePt t="91878" x="8148638" y="2565400"/>
          <p14:tracePt t="91885" x="8212138" y="2565400"/>
          <p14:tracePt t="91894" x="8286750" y="2565400"/>
          <p14:tracePt t="91902" x="8335963" y="2565400"/>
          <p14:tracePt t="91911" x="8374063" y="2565400"/>
          <p14:tracePt t="91918" x="8412163" y="2565400"/>
          <p14:tracePt t="91927" x="8435975" y="2565400"/>
          <p14:tracePt t="91934" x="8461375" y="2565400"/>
          <p14:tracePt t="91944" x="8486775" y="2552700"/>
          <p14:tracePt t="91950" x="8537575" y="2540000"/>
          <p14:tracePt t="91958" x="8561388" y="2540000"/>
          <p14:tracePt t="91966" x="8586788" y="2540000"/>
          <p14:tracePt t="91974" x="8624888" y="2540000"/>
          <p14:tracePt t="91995" x="8686800" y="2540000"/>
          <p14:tracePt t="91997" x="8712200" y="2540000"/>
          <p14:tracePt t="92006" x="8750300" y="2540000"/>
          <p14:tracePt t="92013" x="8812213" y="2552700"/>
          <p14:tracePt t="92022" x="8837613" y="2565400"/>
          <p14:tracePt t="92030" x="8850313" y="2565400"/>
          <p14:tracePt t="92037" x="8874125" y="2565400"/>
          <p14:tracePt t="92045" x="8912225" y="2565400"/>
          <p14:tracePt t="92053" x="8924925" y="2565400"/>
          <p14:tracePt t="92069" x="8937625" y="2565400"/>
          <p14:tracePt t="92079" x="8950325" y="2565400"/>
          <p14:tracePt t="92085" x="8963025" y="2565400"/>
          <p14:tracePt t="92096" x="8999538" y="2565400"/>
          <p14:tracePt t="92101" x="9050338" y="2565400"/>
          <p14:tracePt t="92111" x="9075738" y="2565400"/>
          <p14:tracePt t="92117" x="9112250" y="2578100"/>
          <p14:tracePt t="92128" x="9150350" y="2578100"/>
          <p14:tracePt t="92133" x="9188450" y="2578100"/>
          <p14:tracePt t="92144" x="9263063" y="2616200"/>
          <p14:tracePt t="92150" x="9337675" y="2640013"/>
          <p14:tracePt t="92158" x="9413875" y="2690813"/>
          <p14:tracePt t="92165" x="9501188" y="2765425"/>
          <p14:tracePt t="92173" x="9563100" y="2778125"/>
          <p14:tracePt t="92181" x="9588500" y="2790825"/>
          <p14:tracePt t="92189" x="9626600" y="2803525"/>
          <p14:tracePt t="92197" x="9663113" y="2816225"/>
          <p14:tracePt t="92213" x="9675813" y="2816225"/>
          <p14:tracePt t="92221" x="9688513" y="2816225"/>
          <p14:tracePt t="92229" x="9713913" y="2816225"/>
          <p14:tracePt t="92237" x="9726613" y="2816225"/>
          <p14:tracePt t="92253" x="9739313" y="2816225"/>
          <p14:tracePt t="92262" x="9750425" y="2816225"/>
          <p14:tracePt t="92269" x="9763125" y="2816225"/>
          <p14:tracePt t="92278" x="9775825" y="2816225"/>
          <p14:tracePt t="92286" x="9801225" y="2816225"/>
          <p14:tracePt t="92295" x="9839325" y="2816225"/>
          <p14:tracePt t="92301" x="9875838" y="2816225"/>
          <p14:tracePt t="92312" x="9913938" y="2803525"/>
          <p14:tracePt t="92317" x="9952038" y="2790825"/>
          <p14:tracePt t="92327" x="9988550" y="2790825"/>
          <p14:tracePt t="92333" x="10013950" y="2790825"/>
          <p14:tracePt t="92344" x="10052050" y="2790825"/>
          <p14:tracePt t="92349" x="10126663" y="2790825"/>
          <p14:tracePt t="92358" x="10213975" y="2790825"/>
          <p14:tracePt t="92365" x="10313988" y="2790825"/>
          <p14:tracePt t="92373" x="10364788" y="2778125"/>
          <p14:tracePt t="92381" x="10452100" y="2765425"/>
          <p14:tracePt t="92389" x="10502900" y="2765425"/>
          <p14:tracePt t="92397" x="10552113" y="2765425"/>
          <p14:tracePt t="92405" x="10590213" y="2765425"/>
          <p14:tracePt t="92413" x="10626725" y="2765425"/>
          <p14:tracePt t="92422" x="10652125" y="2765425"/>
          <p14:tracePt t="92429" x="10677525" y="2752725"/>
          <p14:tracePt t="92437" x="10690225" y="2740025"/>
          <p14:tracePt t="92445" x="10690225" y="2728913"/>
          <p14:tracePt t="92462" x="10715625" y="2728913"/>
          <p14:tracePt t="92478" x="10726738" y="2716213"/>
          <p14:tracePt t="92485" x="10726738" y="2703513"/>
          <p14:tracePt t="92581" x="10726738" y="2716213"/>
          <p14:tracePt t="92589" x="10690225" y="2716213"/>
          <p14:tracePt t="92597" x="10626725" y="2740025"/>
          <p14:tracePt t="92605" x="10564813" y="2765425"/>
          <p14:tracePt t="92613" x="10514013" y="2803525"/>
          <p14:tracePt t="92621" x="10426700" y="2852738"/>
          <p14:tracePt t="92629" x="10352088" y="2903538"/>
          <p14:tracePt t="92637" x="10252075" y="2965450"/>
          <p14:tracePt t="92646" x="10139363" y="3003550"/>
          <p14:tracePt t="92653" x="10026650" y="3016250"/>
          <p14:tracePt t="92661" x="9926638" y="3065463"/>
          <p14:tracePt t="92669" x="9788525" y="3116263"/>
          <p14:tracePt t="92678" x="9637713" y="3141663"/>
          <p14:tracePt t="92685" x="9475788" y="3216275"/>
          <p14:tracePt t="92695" x="9301163" y="3316288"/>
          <p14:tracePt t="92701" x="9012238" y="3416300"/>
          <p14:tracePt t="92710" x="8624888" y="3479800"/>
          <p14:tracePt t="92717" x="8235950" y="3516313"/>
          <p14:tracePt t="92727" x="7797800" y="3516313"/>
          <p14:tracePt t="92733" x="7372350" y="3541713"/>
          <p14:tracePt t="92744" x="7085013" y="3590925"/>
          <p14:tracePt t="92749" x="6797675" y="3703638"/>
          <p14:tracePt t="92758" x="6496050" y="3779838"/>
          <p14:tracePt t="92765" x="6246813" y="3803650"/>
          <p14:tracePt t="92774" x="6083300" y="3892550"/>
          <p14:tracePt t="92781" x="5883275" y="3929063"/>
          <p14:tracePt t="92789" x="5657850" y="3967163"/>
          <p14:tracePt t="92797" x="5432425" y="4005263"/>
          <p14:tracePt t="92805" x="5219700" y="4017963"/>
          <p14:tracePt t="92813" x="4994275" y="4041775"/>
          <p14:tracePt t="92821" x="4781550" y="4067175"/>
          <p14:tracePt t="92829" x="4543425" y="4067175"/>
          <p14:tracePt t="92837" x="4318000" y="4079875"/>
          <p14:tracePt t="92845" x="4117975" y="4079875"/>
          <p14:tracePt t="92853" x="3856038" y="4054475"/>
          <p14:tracePt t="92862" x="3667125" y="4029075"/>
          <p14:tracePt t="92869" x="3492500" y="4029075"/>
          <p14:tracePt t="92878" x="3305175" y="4017963"/>
          <p14:tracePt t="92885" x="3141663" y="4017963"/>
          <p14:tracePt t="92895" x="2992438" y="4017963"/>
          <p14:tracePt t="92901" x="2867025" y="4005263"/>
          <p14:tracePt t="92911" x="2741613" y="3979863"/>
          <p14:tracePt t="92917" x="2603500" y="3941763"/>
          <p14:tracePt t="92927" x="2478088" y="3916363"/>
          <p14:tracePt t="92933" x="2416175" y="3916363"/>
          <p14:tracePt t="92944" x="2365375" y="3916363"/>
          <p14:tracePt t="92950" x="2290763" y="3905250"/>
          <p14:tracePt t="92958" x="2203450" y="3892550"/>
          <p14:tracePt t="92965" x="2103438" y="3854450"/>
          <p14:tracePt t="92973" x="2039938" y="3829050"/>
          <p14:tracePt t="92995" x="1965325" y="3816350"/>
          <p14:tracePt t="92997" x="1952625" y="3792538"/>
          <p14:tracePt t="93005" x="1939925" y="3767138"/>
          <p14:tracePt t="93013" x="1927225" y="3741738"/>
          <p14:tracePt t="93021" x="1914525" y="3716338"/>
          <p14:tracePt t="93030" x="1903413" y="3692525"/>
          <p14:tracePt t="93037" x="1903413" y="3679825"/>
          <p14:tracePt t="93045" x="1903413" y="3654425"/>
          <p14:tracePt t="93053" x="1903413" y="3641725"/>
          <p14:tracePt t="93062" x="1903413" y="3616325"/>
          <p14:tracePt t="93069" x="1903413" y="3603625"/>
          <p14:tracePt t="93079" x="1903413" y="3590925"/>
          <p14:tracePt t="93085" x="1914525" y="3579813"/>
          <p14:tracePt t="93095" x="1939925" y="3554413"/>
          <p14:tracePt t="93101" x="1990725" y="3529013"/>
          <p14:tracePt t="93111" x="2052638" y="3490913"/>
          <p14:tracePt t="93117" x="2090738" y="3479800"/>
          <p14:tracePt t="93128" x="2190750" y="3441700"/>
          <p14:tracePt t="93133" x="2290763" y="3390900"/>
          <p14:tracePt t="93144" x="2390775" y="3367088"/>
          <p14:tracePt t="93149" x="2528888" y="3328988"/>
          <p14:tracePt t="93158" x="2654300" y="3290888"/>
          <p14:tracePt t="93166" x="2754313" y="3267075"/>
          <p14:tracePt t="93174" x="2879725" y="3241675"/>
          <p14:tracePt t="93182" x="2992438" y="3241675"/>
          <p14:tracePt t="93189" x="3092450" y="3228975"/>
          <p14:tracePt t="93197" x="3167063" y="3216275"/>
          <p14:tracePt t="93205" x="3241675" y="3216275"/>
          <p14:tracePt t="93213" x="3328988" y="3216275"/>
          <p14:tracePt t="93221" x="3405188" y="3216275"/>
          <p14:tracePt t="93230" x="3479800" y="3216275"/>
          <p14:tracePt t="93237" x="3554413" y="3216275"/>
          <p14:tracePt t="93245" x="3617913" y="3203575"/>
          <p14:tracePt t="93253" x="3654425" y="3203575"/>
          <p14:tracePt t="93261" x="3667125" y="3203575"/>
          <p14:tracePt t="93269" x="3679825" y="3203575"/>
          <p14:tracePt t="93278" x="3692525" y="3190875"/>
          <p14:tracePt t="93295" x="3705225" y="3178175"/>
          <p14:tracePt t="93414" x="3730625" y="3178175"/>
          <p14:tracePt t="93421" x="3743325" y="3178175"/>
          <p14:tracePt t="93430" x="3779838" y="3178175"/>
          <p14:tracePt t="93438" x="3817938" y="3178175"/>
          <p14:tracePt t="93445" x="3867150" y="3190875"/>
          <p14:tracePt t="93454" x="3930650" y="3216275"/>
          <p14:tracePt t="93463" x="3992563" y="3241675"/>
          <p14:tracePt t="93470" x="4068763" y="3254375"/>
          <p14:tracePt t="93477" x="4156075" y="3254375"/>
          <p14:tracePt t="93485" x="4268788" y="3254375"/>
          <p14:tracePt t="93495" x="4406900" y="3254375"/>
          <p14:tracePt t="93501" x="4530725" y="3254375"/>
          <p14:tracePt t="93511" x="4668838" y="3254375"/>
          <p14:tracePt t="93518" x="4768850" y="3254375"/>
          <p14:tracePt t="93527" x="4856163" y="3267075"/>
          <p14:tracePt t="93534" x="4945063" y="3267075"/>
          <p14:tracePt t="93543" x="5006975" y="3303588"/>
          <p14:tracePt t="93550" x="5068888" y="3328988"/>
          <p14:tracePt t="93560" x="5119688" y="3328988"/>
          <p14:tracePt t="93566" x="5170488" y="3341688"/>
          <p14:tracePt t="93574" x="5219700" y="3367088"/>
          <p14:tracePt t="93582" x="5232400" y="3367088"/>
          <p14:tracePt t="93678" x="5245100" y="3367088"/>
          <p14:tracePt t="93686" x="5257800" y="3367088"/>
          <p14:tracePt t="93694" x="5270500" y="3354388"/>
          <p14:tracePt t="93702" x="5281613" y="3354388"/>
          <p14:tracePt t="93711" x="5319713" y="3354388"/>
          <p14:tracePt t="93718" x="5332413" y="3354388"/>
          <p14:tracePt t="93727" x="5357813" y="3354388"/>
          <p14:tracePt t="93734" x="5383213" y="3354388"/>
          <p14:tracePt t="93743" x="5394325" y="3354388"/>
          <p14:tracePt t="93749" x="5432425" y="3328988"/>
          <p14:tracePt t="93758" x="5470525" y="3328988"/>
          <p14:tracePt t="93766" x="5532438" y="3316288"/>
          <p14:tracePt t="93774" x="5607050" y="3303588"/>
          <p14:tracePt t="93782" x="5657850" y="3303588"/>
          <p14:tracePt t="93790" x="5719763" y="3290888"/>
          <p14:tracePt t="93798" x="5821363" y="3290888"/>
          <p14:tracePt t="93806" x="5921375" y="3290888"/>
          <p14:tracePt t="93814" x="6008688" y="3290888"/>
          <p14:tracePt t="93822" x="6108700" y="3290888"/>
          <p14:tracePt t="93830" x="6196013" y="3290888"/>
          <p14:tracePt t="93838" x="6246813" y="3290888"/>
          <p14:tracePt t="93846" x="6283325" y="3278188"/>
          <p14:tracePt t="93853" x="6308725" y="3267075"/>
          <p14:tracePt t="93862" x="6334125" y="3267075"/>
          <p14:tracePt t="93870" x="6346825" y="3254375"/>
          <p14:tracePt t="93877" x="6359525" y="3241675"/>
          <p14:tracePt t="93885" x="6396038" y="3241675"/>
          <p14:tracePt t="93895" x="6421438" y="3241675"/>
          <p14:tracePt t="93901" x="6434138" y="3241675"/>
          <p14:tracePt t="93911" x="6446838" y="3228975"/>
          <p14:tracePt t="93918" x="6459538" y="3216275"/>
          <p14:tracePt t="93934" x="6472238" y="3203575"/>
          <p14:tracePt t="93966" x="6472238" y="3190875"/>
          <p14:tracePt t="93990" x="6483350" y="3190875"/>
          <p14:tracePt t="93998" x="6496050" y="3178175"/>
          <p14:tracePt t="94006" x="6508750" y="3178175"/>
          <p14:tracePt t="94014" x="6521450" y="3178175"/>
          <p14:tracePt t="94021" x="6546850" y="3190875"/>
          <p14:tracePt t="94029" x="6559550" y="3190875"/>
          <p14:tracePt t="94038" x="6596063" y="3190875"/>
          <p14:tracePt t="94046" x="6608763" y="3216275"/>
          <p14:tracePt t="94053" x="6621463" y="3254375"/>
          <p14:tracePt t="94062" x="6634163" y="3278188"/>
          <p14:tracePt t="94070" x="6659563" y="3278188"/>
          <p14:tracePt t="94078" x="6672263" y="3278188"/>
          <p14:tracePt t="94085" x="6708775" y="3278188"/>
          <p14:tracePt t="94095" x="6759575" y="3290888"/>
          <p14:tracePt t="94102" x="6821488" y="3303588"/>
          <p14:tracePt t="94111" x="6897688" y="3328988"/>
          <p14:tracePt t="94118" x="6959600" y="3341688"/>
          <p14:tracePt t="94127" x="7034213" y="3354388"/>
          <p14:tracePt t="94134" x="7123113" y="3378200"/>
          <p14:tracePt t="94142" x="7159625" y="3303588"/>
          <p14:tracePt t="94149" x="7223125" y="3303588"/>
          <p14:tracePt t="94158" x="7297738" y="3328988"/>
          <p14:tracePt t="94166" x="7372350" y="3354388"/>
          <p14:tracePt t="94174" x="7410450" y="3354388"/>
          <p14:tracePt t="94182" x="7448550" y="3354388"/>
          <p14:tracePt t="94190" x="7472363" y="3367088"/>
          <p14:tracePt t="94198" x="7497763" y="3367088"/>
          <p14:tracePt t="94206" x="7510463" y="3367088"/>
          <p14:tracePt t="94214" x="7523163" y="3367088"/>
          <p14:tracePt t="95726" x="7535863" y="3367088"/>
          <p14:tracePt t="95733" x="7523163" y="3354388"/>
          <p14:tracePt t="95742" x="7472363" y="3354388"/>
          <p14:tracePt t="95749" x="7359650" y="3316288"/>
          <p14:tracePt t="95758" x="7159625" y="3241675"/>
          <p14:tracePt t="95765" x="6934200" y="3141663"/>
          <p14:tracePt t="95774" x="6759575" y="3103563"/>
          <p14:tracePt t="95782" x="6596063" y="3090863"/>
          <p14:tracePt t="95790" x="6408738" y="3065463"/>
          <p14:tracePt t="95798" x="6221413" y="3041650"/>
          <p14:tracePt t="95805" x="6083300" y="3003550"/>
          <p14:tracePt t="95814" x="5932488" y="2990850"/>
          <p14:tracePt t="95822" x="5770563" y="2965450"/>
          <p14:tracePt t="95830" x="5607050" y="2941638"/>
          <p14:tracePt t="95838" x="5419725" y="2916238"/>
          <p14:tracePt t="95846" x="5245100" y="2852738"/>
          <p14:tracePt t="95854" x="5068888" y="2790825"/>
          <p14:tracePt t="95862" x="4932363" y="2752725"/>
          <p14:tracePt t="95870" x="4819650" y="2728913"/>
          <p14:tracePt t="95878" x="4694238" y="2703513"/>
          <p14:tracePt t="95885" x="4568825" y="2652713"/>
          <p14:tracePt t="95895" x="4468813" y="2603500"/>
          <p14:tracePt t="95901" x="4381500" y="2565400"/>
          <p14:tracePt t="95910" x="4305300" y="2540000"/>
          <p14:tracePt t="95918" x="4243388" y="2503488"/>
          <p14:tracePt t="95927" x="4192588" y="2478088"/>
          <p14:tracePt t="95934" x="4130675" y="2465388"/>
          <p14:tracePt t="95945" x="4092575" y="2452688"/>
          <p14:tracePt t="95949" x="4068763" y="2439988"/>
          <p14:tracePt t="95959" x="4043363" y="2427288"/>
          <p14:tracePt t="95966" x="4017963" y="2427288"/>
          <p14:tracePt t="95974" x="4017963" y="2414588"/>
          <p14:tracePt t="95995" x="4005263" y="2414588"/>
          <p14:tracePt t="95998" x="3968750" y="2403475"/>
          <p14:tracePt t="96006" x="3956050" y="2403475"/>
          <p14:tracePt t="96014" x="3943350" y="2403475"/>
          <p14:tracePt t="96022" x="3917950" y="2378075"/>
          <p14:tracePt t="96029" x="3856038" y="2339975"/>
          <p14:tracePt t="96038" x="3779838" y="2303463"/>
          <p14:tracePt t="96045" x="3717925" y="2290763"/>
          <p14:tracePt t="96054" x="3617913" y="2290763"/>
          <p14:tracePt t="96063" x="3517900" y="2290763"/>
          <p14:tracePt t="96070" x="3405188" y="2290763"/>
          <p14:tracePt t="96078" x="3305175" y="2290763"/>
          <p14:tracePt t="96086" x="3179763" y="2290763"/>
          <p14:tracePt t="96094" x="3054350" y="2290763"/>
          <p14:tracePt t="96102" x="2941638" y="2290763"/>
          <p14:tracePt t="96111" x="2828925" y="2278063"/>
          <p14:tracePt t="96118" x="2703513" y="2252663"/>
          <p14:tracePt t="96127" x="2590800" y="2227263"/>
          <p14:tracePt t="96134" x="2452688" y="2190750"/>
          <p14:tracePt t="96144" x="2316163" y="2165350"/>
          <p14:tracePt t="96150" x="2178050" y="2127250"/>
          <p14:tracePt t="96158" x="2039938" y="2089150"/>
          <p14:tracePt t="96165" x="1878013" y="2052638"/>
          <p14:tracePt t="96175" x="1739900" y="2014538"/>
          <p14:tracePt t="96182" x="1614488" y="1978025"/>
          <p14:tracePt t="96190" x="1489075" y="1952625"/>
          <p14:tracePt t="96198" x="1414463" y="1939925"/>
          <p14:tracePt t="96206" x="1314450" y="1914525"/>
          <p14:tracePt t="96214" x="1252538" y="1901825"/>
          <p14:tracePt t="96221" x="1176338" y="1876425"/>
          <p14:tracePt t="96229" x="1127125" y="1865313"/>
          <p14:tracePt t="96238" x="1063625" y="1839913"/>
          <p14:tracePt t="96245" x="1038225" y="1839913"/>
          <p14:tracePt t="96254" x="1014413" y="1801813"/>
          <p14:tracePt t="96262" x="976313" y="1776413"/>
          <p14:tracePt t="96269" x="963613" y="1765300"/>
          <p14:tracePt t="96278" x="950913" y="1739900"/>
          <p14:tracePt t="96285" x="950913" y="1727200"/>
          <p14:tracePt t="96295" x="950913" y="1701800"/>
          <p14:tracePt t="96301" x="950913" y="1676400"/>
          <p14:tracePt t="96311" x="950913" y="1652588"/>
          <p14:tracePt t="96327" x="950913" y="1627188"/>
          <p14:tracePt t="96333" x="976313" y="1601788"/>
          <p14:tracePt t="96343" x="1050925" y="1539875"/>
          <p14:tracePt t="96350" x="1114425" y="1501775"/>
          <p14:tracePt t="96360" x="1189038" y="1463675"/>
          <p14:tracePt t="96366" x="1327150" y="1439863"/>
          <p14:tracePt t="96374" x="1476375" y="1401763"/>
          <p14:tracePt t="96382" x="1714500" y="1350963"/>
          <p14:tracePt t="96390" x="2065338" y="1314450"/>
          <p14:tracePt t="96398" x="2452688" y="1289050"/>
          <p14:tracePt t="96406" x="2867025" y="1289050"/>
          <p14:tracePt t="96414" x="3379788" y="1327150"/>
          <p14:tracePt t="96422" x="3930650" y="1314450"/>
          <p14:tracePt t="96429" x="4443413" y="1289050"/>
          <p14:tracePt t="96438" x="4919663" y="1301750"/>
          <p14:tracePt t="96446" x="5345113" y="1327150"/>
          <p14:tracePt t="96454" x="5670550" y="1376363"/>
          <p14:tracePt t="96462" x="5932488" y="1427163"/>
          <p14:tracePt t="96470" x="6083300" y="1501775"/>
          <p14:tracePt t="96478" x="6221413" y="1576388"/>
          <p14:tracePt t="96486" x="6283325" y="1639888"/>
          <p14:tracePt t="96495" x="6334125" y="1676400"/>
          <p14:tracePt t="96502" x="6359525" y="1714500"/>
          <p14:tracePt t="96511" x="6370638" y="1765300"/>
          <p14:tracePt t="96518" x="6383338" y="1789113"/>
          <p14:tracePt t="96527" x="6408738" y="1839913"/>
          <p14:tracePt t="96533" x="6408738" y="1914525"/>
          <p14:tracePt t="96543" x="6421438" y="1965325"/>
          <p14:tracePt t="96549" x="6421438" y="2014538"/>
          <p14:tracePt t="96559" x="6421438" y="2052638"/>
          <p14:tracePt t="96566" x="6421438" y="2089150"/>
          <p14:tracePt t="96574" x="6421438" y="2127250"/>
          <p14:tracePt t="96582" x="6421438" y="2165350"/>
          <p14:tracePt t="96590" x="6421438" y="2201863"/>
          <p14:tracePt t="96598" x="6421438" y="2239963"/>
          <p14:tracePt t="96606" x="6396038" y="2278063"/>
          <p14:tracePt t="96614" x="6383338" y="2314575"/>
          <p14:tracePt t="96622" x="6346825" y="2352675"/>
          <p14:tracePt t="96630" x="6308725" y="2390775"/>
          <p14:tracePt t="96638" x="6208713" y="2439988"/>
          <p14:tracePt t="96646" x="6146800" y="2478088"/>
          <p14:tracePt t="96654" x="6070600" y="2527300"/>
          <p14:tracePt t="96662" x="5970588" y="2578100"/>
          <p14:tracePt t="96670" x="5870575" y="2603500"/>
          <p14:tracePt t="96677" x="5783263" y="2627313"/>
          <p14:tracePt t="96685" x="5670550" y="2640013"/>
          <p14:tracePt t="96694" x="5595938" y="2652713"/>
          <p14:tracePt t="96701" x="5532438" y="2678113"/>
          <p14:tracePt t="96711" x="5470525" y="2678113"/>
          <p14:tracePt t="96717" x="5432425" y="2678113"/>
          <p14:tracePt t="96727" x="5370513" y="2665413"/>
          <p14:tracePt t="96734" x="5232400" y="2627313"/>
          <p14:tracePt t="96743" x="5019675" y="2527300"/>
          <p14:tracePt t="96750" x="4768850" y="2403475"/>
          <p14:tracePt t="96759" x="4506913" y="2252663"/>
          <p14:tracePt t="96766" x="4294188" y="2089150"/>
          <p14:tracePt t="96778" x="4081463" y="1939925"/>
          <p14:tracePt t="96782" x="3956050" y="1814513"/>
          <p14:tracePt t="96790" x="3892550" y="1727200"/>
          <p14:tracePt t="96798" x="3879850" y="1676400"/>
          <p14:tracePt t="96806" x="3879850" y="1639888"/>
          <p14:tracePt t="96813" x="3879850" y="1576388"/>
          <p14:tracePt t="96822" x="3930650" y="1514475"/>
          <p14:tracePt t="96829" x="4005263" y="1450975"/>
          <p14:tracePt t="96838" x="4117975" y="1401763"/>
          <p14:tracePt t="96846" x="4256088" y="1350963"/>
          <p14:tracePt t="96854" x="4418013" y="1314450"/>
          <p14:tracePt t="96861" x="4630738" y="1301750"/>
          <p14:tracePt t="96870" x="4881563" y="1301750"/>
          <p14:tracePt t="96878" x="5094288" y="1314450"/>
          <p14:tracePt t="96886" x="5281613" y="1327150"/>
          <p14:tracePt t="96896" x="5419725" y="1401763"/>
          <p14:tracePt t="96901" x="5519738" y="1439863"/>
          <p14:tracePt t="96911" x="5595938" y="1463675"/>
          <p14:tracePt t="96918" x="5670550" y="1563688"/>
          <p14:tracePt t="96927" x="5719763" y="1614488"/>
          <p14:tracePt t="96934" x="5770563" y="1676400"/>
          <p14:tracePt t="96943" x="5808663" y="1765300"/>
          <p14:tracePt t="96950" x="5821363" y="1852613"/>
          <p14:tracePt t="96961" x="5845175" y="1952625"/>
          <p14:tracePt t="96965" x="5845175" y="2078038"/>
          <p14:tracePt t="96974" x="5845175" y="2165350"/>
          <p14:tracePt t="96982" x="5845175" y="2239963"/>
          <p14:tracePt t="96990" x="5821363" y="2314575"/>
          <p14:tracePt t="96998" x="5770563" y="2378075"/>
          <p14:tracePt t="97006" x="5719763" y="2465388"/>
          <p14:tracePt t="97014" x="5645150" y="2565400"/>
          <p14:tracePt t="97022" x="5583238" y="2640013"/>
          <p14:tracePt t="97030" x="5519738" y="2678113"/>
          <p14:tracePt t="97038" x="5445125" y="2716213"/>
          <p14:tracePt t="97046" x="5383213" y="2740025"/>
          <p14:tracePt t="97054" x="5345113" y="2765425"/>
          <p14:tracePt t="97062" x="5332413" y="2778125"/>
          <p14:tracePt t="97070" x="5307013" y="2778125"/>
          <p14:tracePt t="97085" x="5270500" y="2765425"/>
          <p14:tracePt t="97094" x="5232400" y="2740025"/>
          <p14:tracePt t="97101" x="5157788" y="2678113"/>
          <p14:tracePt t="97110" x="4994275" y="2590800"/>
          <p14:tracePt t="97118" x="4832350" y="2503488"/>
          <p14:tracePt t="97127" x="4719638" y="2414588"/>
          <p14:tracePt t="97134" x="4656138" y="2352675"/>
          <p14:tracePt t="97144" x="4643438" y="2327275"/>
          <p14:tracePt t="97160" x="4643438" y="2314575"/>
          <p14:tracePt t="97166" x="4643438" y="2290763"/>
          <p14:tracePt t="97182" x="4694238" y="2265363"/>
          <p14:tracePt t="97190" x="4856163" y="2227263"/>
          <p14:tracePt t="97198" x="5106988" y="2190750"/>
          <p14:tracePt t="97206" x="5457825" y="2190750"/>
          <p14:tracePt t="97214" x="5732463" y="2190750"/>
          <p14:tracePt t="97221" x="5932488" y="2190750"/>
          <p14:tracePt t="97230" x="6083300" y="2190750"/>
          <p14:tracePt t="97238" x="6246813" y="2190750"/>
          <p14:tracePt t="97246" x="6383338" y="2214563"/>
          <p14:tracePt t="97254" x="6472238" y="2239963"/>
          <p14:tracePt t="97261" x="6508750" y="2265363"/>
          <p14:tracePt t="97270" x="6534150" y="2265363"/>
          <p14:tracePt t="97278" x="6534150" y="2278063"/>
          <p14:tracePt t="97286" x="6546850" y="2290763"/>
          <p14:tracePt t="97302" x="6546850" y="2303463"/>
          <p14:tracePt t="97311" x="6546850" y="2314575"/>
          <p14:tracePt t="97318" x="6546850" y="2339975"/>
          <p14:tracePt t="97327" x="6546850" y="2352675"/>
          <p14:tracePt t="97334" x="6546850" y="2365375"/>
          <p14:tracePt t="97343" x="6546850" y="2390775"/>
          <p14:tracePt t="97350" x="6546850" y="2414588"/>
          <p14:tracePt t="97358" x="6534150" y="2414588"/>
          <p14:tracePt t="97366" x="6534150" y="2439988"/>
          <p14:tracePt t="97374" x="6534150" y="2452688"/>
          <p14:tracePt t="97398" x="6521450" y="2452688"/>
          <p14:tracePt t="97453" x="6521450" y="2478088"/>
          <p14:tracePt t="101582" x="6496050" y="2478088"/>
          <p14:tracePt t="101589" x="6483350" y="2478088"/>
          <p14:tracePt t="101597" x="6446838" y="2478088"/>
          <p14:tracePt t="101605" x="6321425" y="2527300"/>
          <p14:tracePt t="101614" x="6196013" y="2627313"/>
          <p14:tracePt t="101622" x="6057900" y="2740025"/>
          <p14:tracePt t="101629" x="5932488" y="2852738"/>
          <p14:tracePt t="101637" x="5808663" y="2952750"/>
          <p14:tracePt t="101646" x="5670550" y="3041650"/>
          <p14:tracePt t="101654" x="5557838" y="3103563"/>
          <p14:tracePt t="101661" x="5419725" y="3116263"/>
          <p14:tracePt t="101669" x="5270500" y="3128963"/>
          <p14:tracePt t="101678" x="5170488" y="3165475"/>
          <p14:tracePt t="101686" x="5068888" y="3190875"/>
          <p14:tracePt t="101695" x="4968875" y="3190875"/>
          <p14:tracePt t="101702" x="4856163" y="3203575"/>
          <p14:tracePt t="101712" x="4768850" y="3228975"/>
          <p14:tracePt t="101717" x="4719638" y="3228975"/>
          <p14:tracePt t="101727" x="4668838" y="3228975"/>
          <p14:tracePt t="101734" x="4643438" y="3228975"/>
          <p14:tracePt t="101744" x="4619625" y="3216275"/>
          <p14:tracePt t="101750" x="4581525" y="3203575"/>
          <p14:tracePt t="101760" x="4556125" y="3178175"/>
          <p14:tracePt t="101766" x="4518025" y="3154363"/>
          <p14:tracePt t="101774" x="4468813" y="3116263"/>
          <p14:tracePt t="101782" x="4406900" y="3078163"/>
          <p14:tracePt t="101790" x="4330700" y="3028950"/>
          <p14:tracePt t="101798" x="4268788" y="2965450"/>
          <p14:tracePt t="101806" x="4243388" y="2928938"/>
          <p14:tracePt t="101813" x="4181475" y="2878138"/>
          <p14:tracePt t="101822" x="4105275" y="2840038"/>
          <p14:tracePt t="101830" x="4068763" y="2790825"/>
          <p14:tracePt t="101838" x="4005263" y="2765425"/>
          <p14:tracePt t="101846" x="3930650" y="2716213"/>
          <p14:tracePt t="101854" x="3867150" y="2665413"/>
          <p14:tracePt t="101861" x="3805238" y="2627313"/>
          <p14:tracePt t="101869" x="3730625" y="2590800"/>
          <p14:tracePt t="101877" x="3667125" y="2565400"/>
          <p14:tracePt t="101886" x="3605213" y="2552700"/>
          <p14:tracePt t="101895" x="3517900" y="2516188"/>
          <p14:tracePt t="101901" x="3417888" y="2503488"/>
          <p14:tracePt t="101912" x="3341688" y="2490788"/>
          <p14:tracePt t="101917" x="3267075" y="2478088"/>
          <p14:tracePt t="101927" x="3154363" y="2452688"/>
          <p14:tracePt t="101934" x="3067050" y="2427288"/>
          <p14:tracePt t="101943" x="2979738" y="2403475"/>
          <p14:tracePt t="101949" x="2890838" y="2365375"/>
          <p14:tracePt t="101960" x="2803525" y="2339975"/>
          <p14:tracePt t="101966" x="2728913" y="2327275"/>
          <p14:tracePt t="101974" x="2678113" y="2303463"/>
          <p14:tracePt t="101982" x="2603500" y="2290763"/>
          <p14:tracePt t="101990" x="2541588" y="2265363"/>
          <p14:tracePt t="101997" x="2478088" y="2265363"/>
          <p14:tracePt t="102006" x="2428875" y="2239963"/>
          <p14:tracePt t="102014" x="2403475" y="2239963"/>
          <p14:tracePt t="102022" x="2339975" y="2227263"/>
          <p14:tracePt t="102029" x="2303463" y="2201863"/>
          <p14:tracePt t="102037" x="2252663" y="2190750"/>
          <p14:tracePt t="102045" x="2203450" y="2190750"/>
          <p14:tracePt t="102054" x="2127250" y="2190750"/>
          <p14:tracePt t="102062" x="2065338" y="2190750"/>
          <p14:tracePt t="102070" x="1990725" y="2190750"/>
          <p14:tracePt t="102078" x="1939925" y="2190750"/>
          <p14:tracePt t="102086" x="1903413" y="2190750"/>
          <p14:tracePt t="102094" x="1839913" y="2190750"/>
          <p14:tracePt t="102102" x="1778000" y="2190750"/>
          <p14:tracePt t="102111" x="1689100" y="2190750"/>
          <p14:tracePt t="102118" x="1639888" y="2190750"/>
          <p14:tracePt t="102125" x="1565275" y="2190750"/>
          <p14:tracePt t="102134" x="1501775" y="2190750"/>
          <p14:tracePt t="102143" x="1427163" y="2190750"/>
          <p14:tracePt t="102150" x="1376363" y="2190750"/>
          <p14:tracePt t="102160" x="1327150" y="2190750"/>
          <p14:tracePt t="102165" x="1289050" y="2190750"/>
          <p14:tracePt t="102174" x="1239838" y="2190750"/>
          <p14:tracePt t="102182" x="1189038" y="2178050"/>
          <p14:tracePt t="102190" x="1114425" y="2165350"/>
          <p14:tracePt t="102198" x="1076325" y="2152650"/>
          <p14:tracePt t="102206" x="1050925" y="2152650"/>
          <p14:tracePt t="102214" x="1038225" y="2152650"/>
          <p14:tracePt t="102221" x="1027113" y="2139950"/>
          <p14:tracePt t="102230" x="1014413" y="2127250"/>
          <p14:tracePt t="102238" x="976313" y="2114550"/>
          <p14:tracePt t="102246" x="963613" y="2114550"/>
          <p14:tracePt t="102254" x="950913" y="2114550"/>
          <p14:tracePt t="102262" x="925513" y="2101850"/>
          <p14:tracePt t="102278" x="914400" y="2101850"/>
          <p14:tracePt t="102286" x="889000" y="2101850"/>
          <p14:tracePt t="102294" x="863600" y="2089150"/>
          <p14:tracePt t="102301" x="838200" y="2078038"/>
          <p14:tracePt t="102311" x="788988" y="2078038"/>
          <p14:tracePt t="102318" x="738188" y="2065338"/>
          <p14:tracePt t="102327" x="676275" y="2052638"/>
          <p14:tracePt t="102334" x="650875" y="2052638"/>
          <p14:tracePt t="102343" x="625475" y="2039938"/>
          <p14:tracePt t="102349" x="612775" y="2039938"/>
          <p14:tracePt t="102359" x="588963" y="2039938"/>
          <p14:tracePt t="102414" x="588963" y="2027238"/>
          <p14:tracePt t="102430" x="588963" y="2014538"/>
          <p14:tracePt t="102437" x="588963" y="2001838"/>
          <p14:tracePt t="102445" x="588963" y="1989138"/>
          <p14:tracePt t="102454" x="588963" y="1978025"/>
          <p14:tracePt t="102462" x="588963" y="1965325"/>
          <p14:tracePt t="102470" x="600075" y="1952625"/>
          <p14:tracePt t="102478" x="600075" y="1939925"/>
          <p14:tracePt t="102486" x="638175" y="1927225"/>
          <p14:tracePt t="102495" x="663575" y="1914525"/>
          <p14:tracePt t="102502" x="701675" y="1901825"/>
          <p14:tracePt t="102511" x="763588" y="1876425"/>
          <p14:tracePt t="102518" x="850900" y="1852613"/>
          <p14:tracePt t="102526" x="938213" y="1839913"/>
          <p14:tracePt t="102533" x="1027113" y="1827213"/>
          <p14:tracePt t="102543" x="1114425" y="1801813"/>
          <p14:tracePt t="102550" x="1176338" y="1789113"/>
          <p14:tracePt t="102559" x="1239838" y="1789113"/>
          <p14:tracePt t="102565" x="1263650" y="1776413"/>
          <p14:tracePt t="102574" x="1276350" y="1776413"/>
          <p14:tracePt t="102582" x="1301750" y="1776413"/>
          <p14:tracePt t="102590" x="1327150" y="1776413"/>
          <p14:tracePt t="102598" x="1352550" y="1776413"/>
          <p14:tracePt t="102606" x="1389063" y="1776413"/>
          <p14:tracePt t="102614" x="1401763" y="1776413"/>
          <p14:tracePt t="102622" x="1414463" y="1776413"/>
          <p14:tracePt t="102630" x="1427163" y="1776413"/>
          <p14:tracePt t="102638" x="1476375" y="1776413"/>
          <p14:tracePt t="102646" x="1577975" y="1776413"/>
          <p14:tracePt t="102654" x="1701800" y="1789113"/>
          <p14:tracePt t="102662" x="1801813" y="1789113"/>
          <p14:tracePt t="102670" x="1903413" y="1789113"/>
          <p14:tracePt t="102678" x="1990725" y="1789113"/>
          <p14:tracePt t="102685" x="2039938" y="1789113"/>
          <p14:tracePt t="102695" x="2090738" y="1789113"/>
          <p14:tracePt t="102701" x="2127250" y="1789113"/>
          <p14:tracePt t="102712" x="2190750" y="1789113"/>
          <p14:tracePt t="102717" x="2239963" y="1789113"/>
          <p14:tracePt t="102728" x="2290763" y="1789113"/>
          <p14:tracePt t="102734" x="2365375" y="1789113"/>
          <p14:tracePt t="102743" x="2403475" y="1789113"/>
          <p14:tracePt t="102750" x="2452688" y="1789113"/>
          <p14:tracePt t="102760" x="2528888" y="1789113"/>
          <p14:tracePt t="102766" x="2616200" y="1789113"/>
          <p14:tracePt t="102774" x="2678113" y="1789113"/>
          <p14:tracePt t="102782" x="2754313" y="1789113"/>
          <p14:tracePt t="102790" x="2803525" y="1789113"/>
          <p14:tracePt t="102798" x="2841625" y="1789113"/>
          <p14:tracePt t="102806" x="2879725" y="1789113"/>
          <p14:tracePt t="102813" x="2916238" y="1789113"/>
          <p14:tracePt t="102822" x="2941638" y="1801813"/>
          <p14:tracePt t="102829" x="2979738" y="1827213"/>
          <p14:tracePt t="102837" x="3016250" y="1827213"/>
          <p14:tracePt t="102846" x="3054350" y="1827213"/>
          <p14:tracePt t="102854" x="3103563" y="1827213"/>
          <p14:tracePt t="102861" x="3167063" y="1827213"/>
          <p14:tracePt t="102870" x="3216275" y="1827213"/>
          <p14:tracePt t="102877" x="3254375" y="1827213"/>
          <p14:tracePt t="102886" x="3292475" y="1827213"/>
          <p14:tracePt t="102894" x="3317875" y="1827213"/>
          <p14:tracePt t="102902" x="3328988" y="1827213"/>
          <p14:tracePt t="102949" x="3341688" y="1827213"/>
          <p14:tracePt t="102958" x="3354388" y="1827213"/>
          <p14:tracePt t="102966" x="3367088" y="1827213"/>
          <p14:tracePt t="102977" x="3392488" y="1827213"/>
          <p14:tracePt t="102981" x="3429000" y="1827213"/>
          <p14:tracePt t="102989" x="3479800" y="1827213"/>
          <p14:tracePt t="102998" x="3505200" y="1814513"/>
          <p14:tracePt t="103006" x="3541713" y="1814513"/>
          <p14:tracePt t="103014" x="3567113" y="1814513"/>
          <p14:tracePt t="103022" x="3579813" y="1801813"/>
          <p14:tracePt t="103030" x="3592513" y="1801813"/>
          <p14:tracePt t="103038" x="3630613" y="1801813"/>
          <p14:tracePt t="103046" x="3643313" y="1801813"/>
          <p14:tracePt t="103061" x="3667125" y="1801813"/>
          <p14:tracePt t="103070" x="3717925" y="1801813"/>
          <p14:tracePt t="103078" x="3792538" y="1801813"/>
          <p14:tracePt t="103086" x="3856038" y="1801813"/>
          <p14:tracePt t="103094" x="3905250" y="1801813"/>
          <p14:tracePt t="103101" x="3979863" y="1789113"/>
          <p14:tracePt t="103111" x="4056063" y="1789113"/>
          <p14:tracePt t="103117" x="4130675" y="1789113"/>
          <p14:tracePt t="103128" x="4217988" y="1776413"/>
          <p14:tracePt t="103133" x="4305300" y="1765300"/>
          <p14:tracePt t="103143" x="4343400" y="1765300"/>
          <p14:tracePt t="103149" x="4394200" y="1765300"/>
          <p14:tracePt t="103160" x="4456113" y="1739900"/>
          <p14:tracePt t="103165" x="4568825" y="1739900"/>
          <p14:tracePt t="103174" x="4706938" y="1727200"/>
          <p14:tracePt t="103181" x="4868863" y="1727200"/>
          <p14:tracePt t="103189" x="5019675" y="1727200"/>
          <p14:tracePt t="103197" x="5145088" y="1727200"/>
          <p14:tracePt t="103205" x="5281613" y="1727200"/>
          <p14:tracePt t="103213" x="5394325" y="1727200"/>
          <p14:tracePt t="103221" x="5495925" y="1727200"/>
          <p14:tracePt t="103229" x="5532438" y="1727200"/>
          <p14:tracePt t="103237" x="5557838" y="1727200"/>
          <p14:tracePt t="103245" x="5583238" y="1727200"/>
          <p14:tracePt t="103253" x="5595938" y="1727200"/>
          <p14:tracePt t="103286" x="5607050" y="1727200"/>
          <p14:tracePt t="103294" x="5619750" y="1727200"/>
          <p14:tracePt t="103302" x="5632450" y="1727200"/>
          <p14:tracePt t="103311" x="5657850" y="1714500"/>
          <p14:tracePt t="103318" x="5708650" y="1714500"/>
          <p14:tracePt t="103327" x="5770563" y="1714500"/>
          <p14:tracePt t="103334" x="5795963" y="1714500"/>
          <p14:tracePt t="103479" x="5795963" y="1727200"/>
          <p14:tracePt t="103494" x="5770563" y="1727200"/>
          <p14:tracePt t="103501" x="5732463" y="1739900"/>
          <p14:tracePt t="103511" x="5657850" y="1765300"/>
          <p14:tracePt t="103517" x="5557838" y="1801813"/>
          <p14:tracePt t="103527" x="5419725" y="1839913"/>
          <p14:tracePt t="103534" x="5270500" y="1889125"/>
          <p14:tracePt t="103543" x="5081588" y="1901825"/>
          <p14:tracePt t="103550" x="4906963" y="1914525"/>
          <p14:tracePt t="103559" x="4743450" y="1914525"/>
          <p14:tracePt t="103566" x="4568825" y="1927225"/>
          <p14:tracePt t="103574" x="4406900" y="1939925"/>
          <p14:tracePt t="103581" x="4256088" y="1939925"/>
          <p14:tracePt t="103590" x="4156075" y="1939925"/>
          <p14:tracePt t="103598" x="4030663" y="1939925"/>
          <p14:tracePt t="103606" x="3930650" y="1939925"/>
          <p14:tracePt t="103614" x="3817938" y="1927225"/>
          <p14:tracePt t="103622" x="3654425" y="1927225"/>
          <p14:tracePt t="103629" x="3467100" y="1914525"/>
          <p14:tracePt t="103637" x="3305175" y="1889125"/>
          <p14:tracePt t="103646" x="3079750" y="1839913"/>
          <p14:tracePt t="103654" x="2867025" y="1827213"/>
          <p14:tracePt t="103662" x="2616200" y="1801813"/>
          <p14:tracePt t="103669" x="2441575" y="1801813"/>
          <p14:tracePt t="103678" x="2252663" y="1801813"/>
          <p14:tracePt t="103686" x="2103438" y="1801813"/>
          <p14:tracePt t="103695" x="1939925" y="1801813"/>
          <p14:tracePt t="103702" x="1801813" y="1801813"/>
          <p14:tracePt t="103711" x="1689100" y="1801813"/>
          <p14:tracePt t="103718" x="1552575" y="1801813"/>
          <p14:tracePt t="103727" x="1439863" y="1801813"/>
          <p14:tracePt t="103734" x="1327150" y="1801813"/>
          <p14:tracePt t="103743" x="1227138" y="1801813"/>
          <p14:tracePt t="103750" x="1127125" y="1801813"/>
          <p14:tracePt t="103760" x="1076325" y="1801813"/>
          <p14:tracePt t="103766" x="1038225" y="1801813"/>
          <p14:tracePt t="103774" x="1014413" y="1801813"/>
          <p14:tracePt t="103782" x="976313" y="1801813"/>
          <p14:tracePt t="103798" x="963613" y="1801813"/>
          <p14:tracePt t="104006" x="976313" y="1801813"/>
          <p14:tracePt t="104014" x="1038225" y="1814513"/>
          <p14:tracePt t="104022" x="1101725" y="1827213"/>
          <p14:tracePt t="104029" x="1189038" y="1852613"/>
          <p14:tracePt t="104038" x="1289050" y="1865313"/>
          <p14:tracePt t="104045" x="1376363" y="1889125"/>
          <p14:tracePt t="104054" x="1501775" y="1889125"/>
          <p14:tracePt t="104062" x="1627188" y="1889125"/>
          <p14:tracePt t="104069" x="1752600" y="1889125"/>
          <p14:tracePt t="104078" x="1903413" y="1889125"/>
          <p14:tracePt t="104086" x="2103438" y="1876425"/>
          <p14:tracePt t="104095" x="2378075" y="1876425"/>
          <p14:tracePt t="104101" x="2728913" y="1852613"/>
          <p14:tracePt t="104111" x="3154363" y="1814513"/>
          <p14:tracePt t="104118" x="3541713" y="1776413"/>
          <p14:tracePt t="104127" x="3930650" y="1727200"/>
          <p14:tracePt t="104134" x="4318000" y="1689100"/>
          <p14:tracePt t="104143" x="4706938" y="1652588"/>
          <p14:tracePt t="104150" x="5019675" y="1614488"/>
          <p14:tracePt t="104160" x="5270500" y="1601788"/>
          <p14:tracePt t="104166" x="5483225" y="1601788"/>
          <p14:tracePt t="104174" x="5683250" y="1601788"/>
          <p14:tracePt t="104181" x="5845175" y="1601788"/>
          <p14:tracePt t="104189" x="6034088" y="1576388"/>
          <p14:tracePt t="104198" x="6221413" y="1576388"/>
          <p14:tracePt t="104206" x="6383338" y="1589088"/>
          <p14:tracePt t="104214" x="6534150" y="1563688"/>
          <p14:tracePt t="104222" x="6696075" y="1539875"/>
          <p14:tracePt t="104230" x="6872288" y="1576388"/>
          <p14:tracePt t="104238" x="6985000" y="1589088"/>
          <p14:tracePt t="104246" x="7085013" y="1601788"/>
          <p14:tracePt t="104254" x="7146925" y="1601788"/>
          <p14:tracePt t="104262" x="7185025" y="1601788"/>
          <p14:tracePt t="104270" x="7197725" y="1601788"/>
          <p14:tracePt t="104286" x="7210425" y="1614488"/>
          <p14:tracePt t="104301" x="7223125" y="1614488"/>
          <p14:tracePt t="104311" x="7235825" y="1614488"/>
          <p14:tracePt t="104317" x="7246938" y="1614488"/>
          <p14:tracePt t="104327" x="7259638" y="1614488"/>
          <p14:tracePt t="104334" x="7285038" y="1614488"/>
          <p14:tracePt t="104343" x="7310438" y="1614488"/>
          <p14:tracePt t="104350" x="7335838" y="1614488"/>
          <p14:tracePt t="104360" x="7348538" y="1614488"/>
          <p14:tracePt t="104366" x="7359650" y="1614488"/>
          <p14:tracePt t="104422" x="7372350" y="1614488"/>
          <p14:tracePt t="104438" x="7372350" y="1639888"/>
          <p14:tracePt t="104454" x="7385050" y="1663700"/>
          <p14:tracePt t="104462" x="7385050" y="1676400"/>
          <p14:tracePt t="104478" x="7385050" y="1689100"/>
          <p14:tracePt t="104486" x="7385050" y="1727200"/>
          <p14:tracePt t="104495" x="7397750" y="1739900"/>
          <p14:tracePt t="104502" x="7397750" y="1752600"/>
          <p14:tracePt t="104511" x="7397750" y="1765300"/>
          <p14:tracePt t="104517" x="7397750" y="1776413"/>
          <p14:tracePt t="104526" x="7397750" y="1789113"/>
          <p14:tracePt t="104543" x="7372350" y="1789113"/>
          <p14:tracePt t="104550" x="7348538" y="1814513"/>
          <p14:tracePt t="104559" x="7335838" y="1814513"/>
          <p14:tracePt t="104566" x="7323138" y="1852613"/>
          <p14:tracePt t="104574" x="7297738" y="1865313"/>
          <p14:tracePt t="104581" x="7297738" y="1876425"/>
          <p14:tracePt t="104590" x="7272338" y="1876425"/>
          <p14:tracePt t="104598" x="7246938" y="1889125"/>
          <p14:tracePt t="104606" x="7235825" y="1901825"/>
          <p14:tracePt t="104614" x="7210425" y="1914525"/>
          <p14:tracePt t="104622" x="7172325" y="1927225"/>
          <p14:tracePt t="104629" x="7159625" y="1952625"/>
          <p14:tracePt t="104638" x="7123113" y="1978025"/>
          <p14:tracePt t="104646" x="7097713" y="1989138"/>
          <p14:tracePt t="104654" x="7046913" y="2027238"/>
          <p14:tracePt t="104661" x="7010400" y="2052638"/>
          <p14:tracePt t="104670" x="6972300" y="2089150"/>
          <p14:tracePt t="104677" x="6934200" y="2114550"/>
          <p14:tracePt t="104686" x="6897688" y="2165350"/>
          <p14:tracePt t="104694" x="6859588" y="2201863"/>
          <p14:tracePt t="104701" x="6734175" y="2152650"/>
          <p14:tracePt t="104712" x="6646863" y="2139950"/>
          <p14:tracePt t="104717" x="6572250" y="2165350"/>
          <p14:tracePt t="104727" x="6483350" y="2190750"/>
          <p14:tracePt t="104733" x="6383338" y="2227263"/>
          <p14:tracePt t="104743" x="6283325" y="2278063"/>
          <p14:tracePt t="104750" x="6170613" y="2314575"/>
          <p14:tracePt t="104760" x="6034088" y="2339975"/>
          <p14:tracePt t="104766" x="5932488" y="2352675"/>
          <p14:tracePt t="104774" x="5845175" y="2365375"/>
          <p14:tracePt t="104782" x="5770563" y="2365375"/>
          <p14:tracePt t="104791" x="5719763" y="2365375"/>
          <p14:tracePt t="104798" x="5683250" y="2378075"/>
          <p14:tracePt t="104806" x="5645150" y="2439988"/>
          <p14:tracePt t="104814" x="5645150" y="2478088"/>
          <p14:tracePt t="104821" x="5619750" y="2478088"/>
          <p14:tracePt t="104829" x="5619750" y="2490788"/>
          <p14:tracePt t="104838" x="5607050" y="2490788"/>
          <p14:tracePt t="104846" x="5583238" y="2490788"/>
          <p14:tracePt t="104862" x="5545138" y="2490788"/>
          <p14:tracePt t="104870" x="5507038" y="2503488"/>
          <p14:tracePt t="104878" x="5457825" y="2503488"/>
          <p14:tracePt t="104886" x="5394325" y="2503488"/>
          <p14:tracePt t="104894" x="5307013" y="2503488"/>
          <p14:tracePt t="104901" x="5181600" y="2503488"/>
          <p14:tracePt t="104911" x="5081588" y="2503488"/>
          <p14:tracePt t="104918" x="4981575" y="2503488"/>
          <p14:tracePt t="104927" x="4868863" y="2503488"/>
          <p14:tracePt t="104934" x="4732338" y="2503488"/>
          <p14:tracePt t="104943" x="4581525" y="2503488"/>
          <p14:tracePt t="104950" x="4443413" y="2503488"/>
          <p14:tracePt t="104962" x="4294188" y="2503488"/>
          <p14:tracePt t="104966" x="4117975" y="2503488"/>
          <p14:tracePt t="104974" x="3943350" y="2503488"/>
          <p14:tracePt t="104982" x="3756025" y="2490788"/>
          <p14:tracePt t="104989" x="3541713" y="2452688"/>
          <p14:tracePt t="104998" x="3317875" y="2403475"/>
          <p14:tracePt t="105006" x="2979738" y="2352675"/>
          <p14:tracePt t="105014" x="2654300" y="2290763"/>
          <p14:tracePt t="105022" x="2278063" y="2190750"/>
          <p14:tracePt t="105030" x="1914525" y="2101850"/>
          <p14:tracePt t="105038" x="1614488" y="2052638"/>
          <p14:tracePt t="105046" x="1327150" y="1989138"/>
          <p14:tracePt t="105054" x="1114425" y="1927225"/>
          <p14:tracePt t="105062" x="863600" y="1827213"/>
          <p14:tracePt t="105070" x="725488" y="1765300"/>
          <p14:tracePt t="105078" x="600075" y="1739900"/>
          <p14:tracePt t="105085" x="512763" y="1701800"/>
          <p14:tracePt t="105095" x="463550" y="1652588"/>
          <p14:tracePt t="105101" x="425450" y="1627188"/>
          <p14:tracePt t="105111" x="387350" y="1601788"/>
          <p14:tracePt t="105117" x="350838" y="1589088"/>
          <p14:tracePt t="105127" x="350838" y="1563688"/>
          <p14:tracePt t="105134" x="350838" y="1552575"/>
          <p14:tracePt t="105142" x="338138" y="1539875"/>
          <p14:tracePt t="105160" x="312738" y="1527175"/>
          <p14:tracePt t="105174" x="300038" y="1527175"/>
          <p14:tracePt t="105182" x="287338" y="1514475"/>
          <p14:tracePt t="105190" x="274638" y="1501775"/>
          <p14:tracePt t="105197" x="263525" y="1501775"/>
          <p14:tracePt t="105206" x="250825" y="1501775"/>
          <p14:tracePt t="105214" x="225425" y="1489075"/>
          <p14:tracePt t="105222" x="187325" y="1476375"/>
          <p14:tracePt t="105229" x="163513" y="1463675"/>
          <p14:tracePt t="105238" x="138113" y="1463675"/>
          <p14:tracePt t="105245" x="100013" y="1450975"/>
          <p14:tracePt t="105254" x="61913" y="1439863"/>
          <p14:tracePt t="105262" x="38100" y="1427163"/>
          <p14:tracePt t="105270" x="12700" y="1427163"/>
          <p14:tracePt t="105429" x="12700" y="1401763"/>
          <p14:tracePt t="105438" x="25400" y="1401763"/>
          <p14:tracePt t="105446" x="50800" y="1401763"/>
          <p14:tracePt t="105454" x="112713" y="1401763"/>
          <p14:tracePt t="105461" x="174625" y="1401763"/>
          <p14:tracePt t="105470" x="250825" y="1401763"/>
          <p14:tracePt t="105477" x="312738" y="1401763"/>
          <p14:tracePt t="105485" x="376238" y="1401763"/>
          <p14:tracePt t="105494" x="450850" y="1401763"/>
          <p14:tracePt t="105501" x="538163" y="1401763"/>
          <p14:tracePt t="105511" x="650875" y="1401763"/>
          <p14:tracePt t="105517" x="738188" y="1401763"/>
          <p14:tracePt t="105527" x="814388" y="1401763"/>
          <p14:tracePt t="105534" x="901700" y="1401763"/>
          <p14:tracePt t="105543" x="989013" y="1401763"/>
          <p14:tracePt t="105550" x="1038225" y="1401763"/>
          <p14:tracePt t="105559" x="1063625" y="1401763"/>
          <p14:tracePt t="105565" x="1101725" y="1401763"/>
          <p14:tracePt t="105574" x="1127125" y="1401763"/>
          <p14:tracePt t="105582" x="1139825" y="1401763"/>
          <p14:tracePt t="105590" x="1176338" y="1401763"/>
          <p14:tracePt t="105597" x="1214438" y="1401763"/>
          <p14:tracePt t="105606" x="1276350" y="1401763"/>
          <p14:tracePt t="105614" x="1327150" y="1401763"/>
          <p14:tracePt t="105622" x="1389063" y="1401763"/>
          <p14:tracePt t="105630" x="1489075" y="1401763"/>
          <p14:tracePt t="105638" x="1577975" y="1401763"/>
          <p14:tracePt t="105645" x="1689100" y="1401763"/>
          <p14:tracePt t="105654" x="1778000" y="1389063"/>
          <p14:tracePt t="105661" x="1878013" y="1389063"/>
          <p14:tracePt t="105670" x="1978025" y="1389063"/>
          <p14:tracePt t="105677" x="2052638" y="1389063"/>
          <p14:tracePt t="105685" x="2116138" y="1389063"/>
          <p14:tracePt t="105694" x="2203450" y="1389063"/>
          <p14:tracePt t="105702" x="2303463" y="1389063"/>
          <p14:tracePt t="105711" x="2365375" y="1389063"/>
          <p14:tracePt t="105718" x="2465388" y="1389063"/>
          <p14:tracePt t="105727" x="2590800" y="1389063"/>
          <p14:tracePt t="105734" x="2754313" y="1389063"/>
          <p14:tracePt t="105743" x="2916238" y="1389063"/>
          <p14:tracePt t="105750" x="3067050" y="1389063"/>
          <p14:tracePt t="105759" x="3228975" y="1389063"/>
          <p14:tracePt t="105766" x="3367088" y="1389063"/>
          <p14:tracePt t="105774" x="3505200" y="1389063"/>
          <p14:tracePt t="105781" x="3654425" y="1401763"/>
          <p14:tracePt t="105789" x="3756025" y="1401763"/>
          <p14:tracePt t="105798" x="3867150" y="1401763"/>
          <p14:tracePt t="105806" x="3968750" y="1401763"/>
          <p14:tracePt t="105814" x="4017963" y="1401763"/>
          <p14:tracePt t="105822" x="4081463" y="1401763"/>
          <p14:tracePt t="105830" x="4081463" y="1389063"/>
          <p14:tracePt t="105838" x="4092575" y="1389063"/>
          <p14:tracePt t="105878" x="4092575" y="1376363"/>
          <p14:tracePt t="105901" x="4105275" y="1376363"/>
          <p14:tracePt t="105911" x="4117975" y="1363663"/>
          <p14:tracePt t="105917" x="4130675" y="1363663"/>
          <p14:tracePt t="105927" x="4130675" y="1350963"/>
          <p14:tracePt t="105933" x="4143375" y="1350963"/>
          <p14:tracePt t="105942" x="4168775" y="1350963"/>
          <p14:tracePt t="105960" x="4192588" y="1350963"/>
          <p14:tracePt t="105978" x="4330700" y="1350963"/>
          <p14:tracePt t="105982" x="4443413" y="1350963"/>
          <p14:tracePt t="105990" x="4581525" y="1363663"/>
          <p14:tracePt t="105998" x="4743450" y="1376363"/>
          <p14:tracePt t="106006" x="4932363" y="1376363"/>
          <p14:tracePt t="106014" x="5094288" y="1376363"/>
          <p14:tracePt t="106022" x="5232400" y="1376363"/>
          <p14:tracePt t="106029" x="5319713" y="1327150"/>
          <p14:tracePt t="106038" x="5407025" y="1289050"/>
          <p14:tracePt t="106046" x="5457825" y="1289050"/>
          <p14:tracePt t="106102" x="5470525" y="1289050"/>
          <p14:tracePt t="106126" x="5470525" y="1301750"/>
          <p14:tracePt t="106134" x="5470525" y="1314450"/>
          <p14:tracePt t="106141" x="5470525" y="1327150"/>
          <p14:tracePt t="106158" x="5470525" y="1350963"/>
          <p14:tracePt t="106174" x="5457825" y="1363663"/>
          <p14:tracePt t="106182" x="5445125" y="1389063"/>
          <p14:tracePt t="106189" x="5419725" y="1401763"/>
          <p14:tracePt t="106198" x="5419725" y="1414463"/>
          <p14:tracePt t="106206" x="5407025" y="1439863"/>
          <p14:tracePt t="106214" x="5394325" y="1450975"/>
          <p14:tracePt t="106222" x="5370513" y="1476375"/>
          <p14:tracePt t="106230" x="5370513" y="1489075"/>
          <p14:tracePt t="106238" x="5332413" y="1514475"/>
          <p14:tracePt t="106246" x="5294313" y="1527175"/>
          <p14:tracePt t="106254" x="5245100" y="1552575"/>
          <p14:tracePt t="106262" x="5170488" y="1576388"/>
          <p14:tracePt t="106270" x="5094288" y="1601788"/>
          <p14:tracePt t="106277" x="5019675" y="1627188"/>
          <p14:tracePt t="106286" x="4956175" y="1714500"/>
          <p14:tracePt t="106294" x="4881563" y="1776413"/>
          <p14:tracePt t="106301" x="4806950" y="1789113"/>
          <p14:tracePt t="106311" x="4768850" y="1852613"/>
          <p14:tracePt t="106317" x="4706938" y="1901825"/>
          <p14:tracePt t="106327" x="4630738" y="1927225"/>
          <p14:tracePt t="106334" x="4581525" y="1939925"/>
          <p14:tracePt t="106343" x="4543425" y="1952625"/>
          <p14:tracePt t="106350" x="4518025" y="1978025"/>
          <p14:tracePt t="106360" x="4494213" y="2001838"/>
          <p14:tracePt t="106366" x="4481513" y="2001838"/>
          <p14:tracePt t="106374" x="4456113" y="2001838"/>
          <p14:tracePt t="106390" x="4456113" y="2014538"/>
          <p14:tracePt t="106397" x="4443413" y="2027238"/>
          <p14:tracePt t="106438" x="4418013" y="2027238"/>
          <p14:tracePt t="106453" x="4406900" y="2039938"/>
          <p14:tracePt t="106558" x="4468813" y="2052638"/>
          <p14:tracePt t="106566" x="4568825" y="2052638"/>
          <p14:tracePt t="106574" x="4694238" y="2052638"/>
          <p14:tracePt t="106582" x="4832350" y="2052638"/>
          <p14:tracePt t="106589" x="4968875" y="2052638"/>
          <p14:tracePt t="106597" x="5081588" y="2052638"/>
          <p14:tracePt t="106606" x="5194300" y="2052638"/>
          <p14:tracePt t="106614" x="5319713" y="2052638"/>
          <p14:tracePt t="106622" x="5419725" y="2052638"/>
          <p14:tracePt t="106630" x="5495925" y="2052638"/>
          <p14:tracePt t="106638" x="5583238" y="2052638"/>
          <p14:tracePt t="106646" x="5683250" y="2052638"/>
          <p14:tracePt t="106654" x="5783263" y="2052638"/>
          <p14:tracePt t="106662" x="5870575" y="2052638"/>
          <p14:tracePt t="106670" x="5945188" y="2052638"/>
          <p14:tracePt t="106677" x="6008688" y="2052638"/>
          <p14:tracePt t="106686" x="6045200" y="2052638"/>
          <p14:tracePt t="106694" x="6083300" y="2027238"/>
          <p14:tracePt t="106701" x="6096000" y="2014538"/>
          <p14:tracePt t="106830" x="6108700" y="2014538"/>
          <p14:tracePt t="106845" x="6121400" y="2014538"/>
          <p14:tracePt t="107030" x="6134100" y="2014538"/>
          <p14:tracePt t="107142" x="6134100" y="2001838"/>
          <p14:tracePt t="114958" x="6134100" y="2014538"/>
          <p14:tracePt t="114966" x="6134100" y="2065338"/>
          <p14:tracePt t="114974" x="6108700" y="2101850"/>
          <p14:tracePt t="114982" x="6096000" y="2178050"/>
          <p14:tracePt t="114990" x="6070600" y="2227263"/>
          <p14:tracePt t="114997" x="6070600" y="2314575"/>
          <p14:tracePt t="115005" x="6045200" y="2365375"/>
          <p14:tracePt t="115014" x="6021388" y="2427288"/>
          <p14:tracePt t="115021" x="5983288" y="2490788"/>
          <p14:tracePt t="115030" x="5945188" y="2540000"/>
          <p14:tracePt t="115037" x="5908675" y="2590800"/>
          <p14:tracePt t="115046" x="5883275" y="2640013"/>
          <p14:tracePt t="115053" x="5845175" y="2690813"/>
          <p14:tracePt t="115062" x="5808663" y="2728913"/>
          <p14:tracePt t="115069" x="5783263" y="2778125"/>
          <p14:tracePt t="115078" x="5745163" y="2840038"/>
          <p14:tracePt t="115086" x="5719763" y="2890838"/>
          <p14:tracePt t="115093" x="5695950" y="2952750"/>
          <p14:tracePt t="115101" x="5695950" y="3016250"/>
          <p14:tracePt t="115110" x="5645150" y="3016250"/>
          <p14:tracePt t="115117" x="5595938" y="3016250"/>
          <p14:tracePt t="115128" x="5570538" y="3041650"/>
          <p14:tracePt t="115133" x="5532438" y="3090863"/>
          <p14:tracePt t="115143" x="5495925" y="3141663"/>
          <p14:tracePt t="115149" x="5470525" y="3190875"/>
          <p14:tracePt t="115158" x="5407025" y="3241675"/>
          <p14:tracePt t="115166" x="5345113" y="3278188"/>
          <p14:tracePt t="115176" x="5294313" y="3278188"/>
          <p14:tracePt t="115182" x="5257800" y="3290888"/>
          <p14:tracePt t="115190" x="5219700" y="3303588"/>
          <p14:tracePt t="115197" x="5145088" y="3341688"/>
          <p14:tracePt t="115205" x="5081588" y="3378200"/>
          <p14:tracePt t="115213" x="5006975" y="3416300"/>
          <p14:tracePt t="115221" x="4919663" y="3467100"/>
          <p14:tracePt t="115229" x="4832350" y="3516313"/>
          <p14:tracePt t="115237" x="4768850" y="3554413"/>
          <p14:tracePt t="115245" x="4694238" y="3579813"/>
          <p14:tracePt t="115253" x="4643438" y="3629025"/>
          <p14:tracePt t="115262" x="4594225" y="3667125"/>
          <p14:tracePt t="115269" x="4530725" y="3703638"/>
          <p14:tracePt t="115277" x="4481513" y="3729038"/>
          <p14:tracePt t="115285" x="4406900" y="3767138"/>
          <p14:tracePt t="115295" x="4330700" y="3803650"/>
          <p14:tracePt t="115302" x="4256088" y="3841750"/>
          <p14:tracePt t="115310" x="4168775" y="3879850"/>
          <p14:tracePt t="115318" x="4068763" y="3892550"/>
          <p14:tracePt t="115327" x="4005263" y="3929063"/>
          <p14:tracePt t="115334" x="3917950" y="3941763"/>
          <p14:tracePt t="115343" x="3867150" y="3941763"/>
          <p14:tracePt t="115350" x="3792538" y="3954463"/>
          <p14:tracePt t="115360" x="3743325" y="3967163"/>
          <p14:tracePt t="115366" x="3705225" y="3967163"/>
          <p14:tracePt t="115376" x="3667125" y="3967163"/>
          <p14:tracePt t="115382" x="3617913" y="3967163"/>
          <p14:tracePt t="115390" x="3567113" y="3967163"/>
          <p14:tracePt t="115398" x="3517900" y="3967163"/>
          <p14:tracePt t="115405" x="3467100" y="3954463"/>
          <p14:tracePt t="115414" x="3441700" y="3941763"/>
          <p14:tracePt t="115421" x="3405188" y="3929063"/>
          <p14:tracePt t="115429" x="3341688" y="3905250"/>
          <p14:tracePt t="115437" x="3292475" y="3905250"/>
          <p14:tracePt t="115446" x="3241675" y="3905250"/>
          <p14:tracePt t="115453" x="3192463" y="3905250"/>
          <p14:tracePt t="115461" x="3154363" y="3905250"/>
          <p14:tracePt t="115469" x="3103563" y="3905250"/>
          <p14:tracePt t="115478" x="3054350" y="3905250"/>
          <p14:tracePt t="115485" x="2992438" y="3916363"/>
          <p14:tracePt t="115494" x="2928938" y="3929063"/>
          <p14:tracePt t="115501" x="2879725" y="3954463"/>
          <p14:tracePt t="115511" x="2828925" y="3967163"/>
          <p14:tracePt t="115518" x="2778125" y="3979863"/>
          <p14:tracePt t="115527" x="2728913" y="3992563"/>
          <p14:tracePt t="115534" x="2667000" y="4005263"/>
          <p14:tracePt t="115543" x="2590800" y="4017963"/>
          <p14:tracePt t="115549" x="2528888" y="4029075"/>
          <p14:tracePt t="115560" x="2452688" y="4041775"/>
          <p14:tracePt t="115565" x="2365375" y="4041775"/>
          <p14:tracePt t="115576" x="2265363" y="4041775"/>
          <p14:tracePt t="115581" x="2152650" y="4054475"/>
          <p14:tracePt t="115589" x="2052638" y="4054475"/>
          <p14:tracePt t="115597" x="1952625" y="4054475"/>
          <p14:tracePt t="115605" x="1865313" y="4067175"/>
          <p14:tracePt t="115613" x="1790700" y="4079875"/>
          <p14:tracePt t="115621" x="1752600" y="4079875"/>
          <p14:tracePt t="115629" x="1714500" y="4079875"/>
          <p14:tracePt t="115637" x="1689100" y="4079875"/>
          <p14:tracePt t="115645" x="1665288" y="4079875"/>
          <p14:tracePt t="115653" x="1639888" y="4079875"/>
          <p14:tracePt t="115661" x="1627188" y="4079875"/>
          <p14:tracePt t="115670" x="1601788" y="4079875"/>
          <p14:tracePt t="115678" x="1589088" y="4079875"/>
          <p14:tracePt t="115686" x="1577975" y="4079875"/>
          <p14:tracePt t="117230" x="1565275" y="4079875"/>
          <p14:tracePt t="117238" x="1539875" y="4079875"/>
          <p14:tracePt t="117246" x="1489075" y="4105275"/>
          <p14:tracePt t="117253" x="1414463" y="4141788"/>
          <p14:tracePt t="117262" x="1376363" y="4167188"/>
          <p14:tracePt t="117269" x="1327150" y="4205288"/>
          <p14:tracePt t="117277" x="1289050" y="4217988"/>
          <p14:tracePt t="117286" x="1252538" y="4230688"/>
          <p14:tracePt t="117294" x="1201738" y="4254500"/>
          <p14:tracePt t="117301" x="1163638" y="4267200"/>
          <p14:tracePt t="117310" x="1063625" y="4305300"/>
          <p14:tracePt t="117318" x="938213" y="4341813"/>
          <p14:tracePt t="117327" x="801688" y="4367213"/>
          <p14:tracePt t="117334" x="676275" y="4367213"/>
          <p14:tracePt t="117342" x="500063" y="4379913"/>
          <p14:tracePt t="117350" x="376238" y="4405313"/>
          <p14:tracePt t="117359" x="250825" y="4405313"/>
          <p14:tracePt t="117365" x="138113" y="4405313"/>
          <p14:tracePt t="117376" x="0" y="4405313"/>
          <p14:tracePt t="117677" x="263525" y="4041775"/>
          <p14:tracePt t="117686" x="512763" y="4005263"/>
          <p14:tracePt t="117694" x="801688" y="3967163"/>
          <p14:tracePt t="117702" x="1089025" y="3954463"/>
          <p14:tracePt t="117710" x="1301750" y="3941763"/>
          <p14:tracePt t="117718" x="1539875" y="3941763"/>
          <p14:tracePt t="117727" x="1727200" y="3941763"/>
          <p14:tracePt t="117734" x="1890713" y="3941763"/>
          <p14:tracePt t="117743" x="2065338" y="3916363"/>
          <p14:tracePt t="117750" x="2216150" y="3879850"/>
          <p14:tracePt t="117759" x="2339975" y="3879850"/>
          <p14:tracePt t="117766" x="2465388" y="3879850"/>
          <p14:tracePt t="117776" x="2541588" y="3879850"/>
          <p14:tracePt t="117782" x="2667000" y="3867150"/>
          <p14:tracePt t="117790" x="2778125" y="3854450"/>
          <p14:tracePt t="117798" x="2916238" y="3854450"/>
          <p14:tracePt t="117806" x="3067050" y="3854450"/>
          <p14:tracePt t="117814" x="3241675" y="3841750"/>
          <p14:tracePt t="117822" x="3417888" y="3829050"/>
          <p14:tracePt t="117830" x="3517900" y="3816350"/>
          <p14:tracePt t="117838" x="3605213" y="3792538"/>
          <p14:tracePt t="117846" x="3679825" y="3779838"/>
          <p14:tracePt t="117854" x="3717925" y="3767138"/>
          <p14:tracePt t="117862" x="3743325" y="3767138"/>
          <p14:tracePt t="117870" x="3756025" y="3767138"/>
          <p14:tracePt t="117878" x="3767138" y="3754438"/>
          <p14:tracePt t="117966" x="3767138" y="3741738"/>
          <p14:tracePt t="117974" x="3779838" y="3729038"/>
          <p14:tracePt t="117991" x="3792538" y="3729038"/>
          <p14:tracePt t="117998" x="3805238" y="3729038"/>
          <p14:tracePt t="118006" x="3817938" y="3729038"/>
          <p14:tracePt t="118014" x="3830638" y="3729038"/>
          <p14:tracePt t="118022" x="3843338" y="3729038"/>
          <p14:tracePt t="118086" x="3867150" y="3729038"/>
          <p14:tracePt t="118094" x="3879850" y="3729038"/>
          <p14:tracePt t="118102" x="3892550" y="3729038"/>
          <p14:tracePt t="118110" x="3930650" y="3729038"/>
          <p14:tracePt t="118117" x="3968750" y="3729038"/>
          <p14:tracePt t="118127" x="4005263" y="3729038"/>
          <p14:tracePt t="118134" x="4043363" y="3729038"/>
          <p14:tracePt t="118142" x="4092575" y="3729038"/>
          <p14:tracePt t="118150" x="4130675" y="3729038"/>
          <p14:tracePt t="118159" x="4156075" y="3729038"/>
          <p14:tracePt t="118166" x="4181475" y="3729038"/>
          <p14:tracePt t="118175" x="4205288" y="3729038"/>
          <p14:tracePt t="118181" x="4217988" y="3729038"/>
          <p14:tracePt t="118198" x="4243388" y="3729038"/>
          <p14:tracePt t="118213" x="4281488" y="3741738"/>
          <p14:tracePt t="118237" x="4294188" y="3741738"/>
          <p14:tracePt t="118246" x="4318000" y="3741738"/>
          <p14:tracePt t="118253" x="4330700" y="3741738"/>
          <p14:tracePt t="118262" x="4368800" y="3741738"/>
          <p14:tracePt t="118270" x="4430713" y="3754438"/>
          <p14:tracePt t="118277" x="4468813" y="3754438"/>
          <p14:tracePt t="118285" x="4506913" y="3767138"/>
          <p14:tracePt t="118295" x="4543425" y="3779838"/>
          <p14:tracePt t="118302" x="4556125" y="3779838"/>
          <p14:tracePt t="118318" x="4581525" y="3779838"/>
          <p14:tracePt t="118870" x="4594225" y="3779838"/>
          <p14:tracePt t="118934" x="4606925" y="3779838"/>
          <p14:tracePt t="118950" x="4619625" y="3779838"/>
          <p14:tracePt t="118974" x="4643438" y="3779838"/>
          <p14:tracePt t="118998" x="4656138" y="3779838"/>
          <p14:tracePt t="119005" x="4668838" y="3767138"/>
          <p14:tracePt t="119013" x="4681538" y="3767138"/>
          <p14:tracePt t="119021" x="4694238" y="3767138"/>
          <p14:tracePt t="119038" x="4706938" y="3767138"/>
          <p14:tracePt t="119046" x="4719638" y="3754438"/>
          <p14:tracePt t="119054" x="4732338" y="3754438"/>
          <p14:tracePt t="119070" x="4756150" y="3754438"/>
          <p14:tracePt t="119077" x="4768850" y="3754438"/>
          <p14:tracePt t="119086" x="4781550" y="3729038"/>
          <p14:tracePt t="119094" x="4806950" y="3729038"/>
          <p14:tracePt t="119102" x="4819650" y="3729038"/>
          <p14:tracePt t="119111" x="4856163" y="3729038"/>
          <p14:tracePt t="119118" x="4868863" y="3729038"/>
          <p14:tracePt t="119127" x="4906963" y="3729038"/>
          <p14:tracePt t="119133" x="4932363" y="3729038"/>
          <p14:tracePt t="119145" x="4956175" y="3729038"/>
          <p14:tracePt t="119149" x="4994275" y="3729038"/>
          <p14:tracePt t="119158" x="5006975" y="3729038"/>
          <p14:tracePt t="119166" x="5019675" y="3729038"/>
          <p14:tracePt t="119176" x="5032375" y="3729038"/>
          <p14:tracePt t="119182" x="5057775" y="3729038"/>
          <p14:tracePt t="119192" x="5068888" y="3729038"/>
          <p14:tracePt t="119198" x="5081588" y="3729038"/>
          <p14:tracePt t="119206" x="5106988" y="3729038"/>
          <p14:tracePt t="119214" x="5132388" y="3729038"/>
          <p14:tracePt t="119222" x="5157788" y="3729038"/>
          <p14:tracePt t="119230" x="5170488" y="3729038"/>
          <p14:tracePt t="119238" x="5181600" y="3729038"/>
          <p14:tracePt t="119246" x="5194300" y="3729038"/>
          <p14:tracePt t="119254" x="5207000" y="3729038"/>
          <p14:tracePt t="119261" x="5219700" y="3729038"/>
          <p14:tracePt t="119269" x="5219700" y="3716338"/>
          <p14:tracePt t="119277" x="5245100" y="3716338"/>
          <p14:tracePt t="119286" x="5257800" y="3716338"/>
          <p14:tracePt t="119302" x="5281613" y="3716338"/>
          <p14:tracePt t="119318" x="5294313" y="3716338"/>
          <p14:tracePt t="119326" x="5307013" y="3716338"/>
          <p14:tracePt t="119334" x="5319713" y="3716338"/>
          <p14:tracePt t="119344" x="5332413" y="3716338"/>
          <p14:tracePt t="119350" x="5345113" y="3716338"/>
          <p14:tracePt t="119359" x="5357813" y="3716338"/>
          <p14:tracePt t="119366" x="5370513" y="3716338"/>
          <p14:tracePt t="119376" x="5407025" y="3703638"/>
          <p14:tracePt t="119390" x="5419725" y="3703638"/>
          <p14:tracePt t="119414" x="5445125" y="3703638"/>
          <p14:tracePt t="119438" x="5483225" y="3716338"/>
          <p14:tracePt t="119445" x="5507038" y="3741738"/>
          <p14:tracePt t="119453" x="5545138" y="3741738"/>
          <p14:tracePt t="119462" x="5595938" y="3754438"/>
          <p14:tracePt t="119470" x="5657850" y="3767138"/>
          <p14:tracePt t="119477" x="5695950" y="3767138"/>
          <p14:tracePt t="119485" x="5719763" y="3767138"/>
          <p14:tracePt t="119494" x="5745163" y="3767138"/>
          <p14:tracePt t="119510" x="5757863" y="3767138"/>
          <p14:tracePt t="119550" x="5783263" y="3767138"/>
          <p14:tracePt t="119557" x="5795963" y="3767138"/>
          <p14:tracePt t="119566" x="5808663" y="3767138"/>
          <p14:tracePt t="119582" x="5821363" y="3767138"/>
          <p14:tracePt t="119590" x="5845175" y="3779838"/>
          <p14:tracePt t="119597" x="5857875" y="3792538"/>
          <p14:tracePt t="119606" x="5870575" y="3792538"/>
          <p14:tracePt t="119613" x="5908675" y="3792538"/>
          <p14:tracePt t="119621" x="5921375" y="3792538"/>
          <p14:tracePt t="119629" x="5957888" y="3792538"/>
          <p14:tracePt t="119637" x="5995988" y="3792538"/>
          <p14:tracePt t="119645" x="6045200" y="3792538"/>
          <p14:tracePt t="119654" x="6070600" y="3792538"/>
          <p14:tracePt t="119661" x="6108700" y="3803650"/>
          <p14:tracePt t="119669" x="6157913" y="3829050"/>
          <p14:tracePt t="119677" x="6183313" y="3829050"/>
          <p14:tracePt t="119686" x="6221413" y="3829050"/>
          <p14:tracePt t="119694" x="6259513" y="3829050"/>
          <p14:tracePt t="119702" x="6296025" y="3816350"/>
          <p14:tracePt t="119710" x="6334125" y="3816350"/>
          <p14:tracePt t="119717" x="6370638" y="3816350"/>
          <p14:tracePt t="119726" x="6421438" y="3816350"/>
          <p14:tracePt t="119733" x="6446838" y="3816350"/>
          <p14:tracePt t="119743" x="6459538" y="3816350"/>
          <p14:tracePt t="119750" x="6483350" y="3816350"/>
          <p14:tracePt t="119759" x="6496050" y="3816350"/>
          <p14:tracePt t="119775" x="6521450" y="3816350"/>
          <p14:tracePt t="119782" x="6534150" y="3816350"/>
          <p14:tracePt t="119790" x="6572250" y="3816350"/>
          <p14:tracePt t="119798" x="6608763" y="3816350"/>
          <p14:tracePt t="119805" x="6621463" y="3816350"/>
          <p14:tracePt t="119813" x="6646863" y="3816350"/>
          <p14:tracePt t="119821" x="6672263" y="3816350"/>
          <p14:tracePt t="119830" x="6684963" y="3816350"/>
          <p14:tracePt t="119838" x="6696075" y="3816350"/>
          <p14:tracePt t="119854" x="6708775" y="3816350"/>
          <p14:tracePt t="119862" x="6734175" y="3816350"/>
          <p14:tracePt t="119870" x="6746875" y="3816350"/>
          <p14:tracePt t="119877" x="6759575" y="3816350"/>
          <p14:tracePt t="119886" x="6797675" y="3816350"/>
          <p14:tracePt t="119894" x="6834188" y="3803650"/>
          <p14:tracePt t="119902" x="6859588" y="3803650"/>
          <p14:tracePt t="119910" x="6897688" y="3803650"/>
          <p14:tracePt t="119918" x="6921500" y="3803650"/>
          <p14:tracePt t="119927" x="6934200" y="3803650"/>
          <p14:tracePt t="119934" x="6959600" y="3803650"/>
          <p14:tracePt t="119944" x="6985000" y="3803650"/>
          <p14:tracePt t="119950" x="7021513" y="3803650"/>
          <p14:tracePt t="119959" x="7034213" y="3792538"/>
          <p14:tracePt t="119965" x="7059613" y="3792538"/>
          <p14:tracePt t="119978" x="7085013" y="3792538"/>
          <p14:tracePt t="119982" x="7110413" y="3792538"/>
          <p14:tracePt t="119990" x="7134225" y="3792538"/>
          <p14:tracePt t="119998" x="7172325" y="3792538"/>
          <p14:tracePt t="120006" x="7197725" y="3792538"/>
          <p14:tracePt t="120014" x="7235825" y="3792538"/>
          <p14:tracePt t="120021" x="7272338" y="3803650"/>
          <p14:tracePt t="120029" x="7348538" y="3829050"/>
          <p14:tracePt t="120037" x="7397750" y="3829050"/>
          <p14:tracePt t="120046" x="7435850" y="3829050"/>
          <p14:tracePt t="120054" x="7472363" y="3829050"/>
          <p14:tracePt t="120062" x="7485063" y="3829050"/>
          <p14:tracePt t="120069" x="7497763" y="3829050"/>
          <p14:tracePt t="120078" x="7510463" y="3829050"/>
          <p14:tracePt t="120085" x="7523163" y="3829050"/>
          <p14:tracePt t="120094" x="7535863" y="3829050"/>
          <p14:tracePt t="120102" x="7548563" y="3829050"/>
          <p14:tracePt t="120111" x="7561263" y="3829050"/>
          <p14:tracePt t="120118" x="7572375" y="3829050"/>
          <p14:tracePt t="120126" x="7610475" y="3829050"/>
          <p14:tracePt t="120134" x="7648575" y="3829050"/>
          <p14:tracePt t="120143" x="7697788" y="3829050"/>
          <p14:tracePt t="120150" x="7735888" y="3829050"/>
          <p14:tracePt t="120159" x="7785100" y="3829050"/>
          <p14:tracePt t="120166" x="7835900" y="3829050"/>
          <p14:tracePt t="120176" x="7886700" y="3829050"/>
          <p14:tracePt t="120182" x="7935913" y="3829050"/>
          <p14:tracePt t="120190" x="7974013" y="3829050"/>
          <p14:tracePt t="120198" x="8010525" y="3829050"/>
          <p14:tracePt t="120206" x="8023225" y="3803650"/>
          <p14:tracePt t="120214" x="8048625" y="3792538"/>
          <p14:tracePt t="120221" x="8110538" y="3803650"/>
          <p14:tracePt t="120230" x="8186738" y="3829050"/>
          <p14:tracePt t="120238" x="8286750" y="3879850"/>
          <p14:tracePt t="120246" x="8424863" y="3905250"/>
          <p14:tracePt t="120253" x="8537575" y="3929063"/>
          <p14:tracePt t="120262" x="8661400" y="3929063"/>
          <p14:tracePt t="120269" x="8763000" y="3929063"/>
          <p14:tracePt t="120278" x="8837613" y="3929063"/>
          <p14:tracePt t="120286" x="8950325" y="3929063"/>
          <p14:tracePt t="120294" x="8999538" y="3929063"/>
          <p14:tracePt t="120301" x="9037638" y="3929063"/>
          <p14:tracePt t="120310" x="9050338" y="3929063"/>
          <p14:tracePt t="120381" x="9063038" y="3929063"/>
          <p14:tracePt t="120389" x="9075738" y="3929063"/>
          <p14:tracePt t="120525" x="9050338" y="3929063"/>
          <p14:tracePt t="120533" x="9037638" y="3929063"/>
          <p14:tracePt t="120543" x="9012238" y="3929063"/>
          <p14:tracePt t="120549" x="8975725" y="3929063"/>
          <p14:tracePt t="120560" x="8899525" y="3941763"/>
          <p14:tracePt t="120565" x="8824913" y="3967163"/>
          <p14:tracePt t="120576" x="8750300" y="3979863"/>
          <p14:tracePt t="120581" x="8674100" y="3992563"/>
          <p14:tracePt t="120590" x="8574088" y="4017963"/>
          <p14:tracePt t="120597" x="8474075" y="4041775"/>
          <p14:tracePt t="120606" x="8386763" y="4041775"/>
          <p14:tracePt t="120614" x="8274050" y="4054475"/>
          <p14:tracePt t="120622" x="8174038" y="4154488"/>
          <p14:tracePt t="120629" x="8048625" y="4192588"/>
          <p14:tracePt t="120637" x="7897813" y="4205288"/>
          <p14:tracePt t="120646" x="7748588" y="4205288"/>
          <p14:tracePt t="120653" x="7572375" y="4230688"/>
          <p14:tracePt t="120661" x="7423150" y="4241800"/>
          <p14:tracePt t="120669" x="7272338" y="4267200"/>
          <p14:tracePt t="120677" x="7123113" y="4279900"/>
          <p14:tracePt t="120685" x="6985000" y="4279900"/>
          <p14:tracePt t="120694" x="6834188" y="4292600"/>
          <p14:tracePt t="120701" x="6672263" y="4330700"/>
          <p14:tracePt t="120710" x="6508750" y="4354513"/>
          <p14:tracePt t="120717" x="6321425" y="4379913"/>
          <p14:tracePt t="120726" x="6134100" y="4443413"/>
          <p14:tracePt t="120734" x="5970588" y="4479925"/>
          <p14:tracePt t="120744" x="5783263" y="4518025"/>
          <p14:tracePt t="120749" x="5545138" y="4567238"/>
          <p14:tracePt t="120760" x="5357813" y="4592638"/>
          <p14:tracePt t="120765" x="5207000" y="4618038"/>
          <p14:tracePt t="120776" x="5057775" y="4656138"/>
          <p14:tracePt t="120781" x="4906963" y="4679950"/>
          <p14:tracePt t="120790" x="4756150" y="4679950"/>
          <p14:tracePt t="120797" x="4630738" y="4692650"/>
          <p14:tracePt t="120805" x="4518025" y="4718050"/>
          <p14:tracePt t="120813" x="4381500" y="4730750"/>
          <p14:tracePt t="120821" x="4243388" y="4743450"/>
          <p14:tracePt t="120830" x="4117975" y="4756150"/>
          <p14:tracePt t="120838" x="3968750" y="4756150"/>
          <p14:tracePt t="120846" x="3817938" y="4756150"/>
          <p14:tracePt t="120854" x="3630613" y="4768850"/>
          <p14:tracePt t="120861" x="3467100" y="4779963"/>
          <p14:tracePt t="120869" x="3254375" y="4779963"/>
          <p14:tracePt t="120877" x="3054350" y="4779963"/>
          <p14:tracePt t="120886" x="2879725" y="4779963"/>
          <p14:tracePt t="120893" x="2728913" y="4779963"/>
          <p14:tracePt t="120902" x="2603500" y="4768850"/>
          <p14:tracePt t="120910" x="2503488" y="4768850"/>
          <p14:tracePt t="120918" x="2428875" y="4768850"/>
          <p14:tracePt t="120927" x="2416175" y="4768850"/>
          <p14:tracePt t="120934" x="2378075" y="4768850"/>
          <p14:tracePt t="120943" x="2352675" y="4768850"/>
          <p14:tracePt t="120950" x="2328863" y="4768850"/>
          <p14:tracePt t="120958" x="2278063" y="4768850"/>
          <p14:tracePt t="120977" x="2190750" y="4730750"/>
          <p14:tracePt t="120982" x="2103438" y="4705350"/>
          <p14:tracePt t="120993" x="2014538" y="4692650"/>
          <p14:tracePt t="120998" x="1890713" y="4667250"/>
          <p14:tracePt t="121005" x="1752600" y="4630738"/>
          <p14:tracePt t="121013" x="1639888" y="4605338"/>
          <p14:tracePt t="121021" x="1539875" y="4592638"/>
          <p14:tracePt t="121030" x="1427163" y="4567238"/>
          <p14:tracePt t="121037" x="1352550" y="4554538"/>
          <p14:tracePt t="121046" x="1276350" y="4543425"/>
          <p14:tracePt t="121054" x="1239838" y="4518025"/>
          <p14:tracePt t="121062" x="1214438" y="4505325"/>
          <p14:tracePt t="121070" x="1214438" y="4492625"/>
          <p14:tracePt t="121094" x="1189038" y="4479925"/>
          <p14:tracePt t="121775" x="1189038" y="4492625"/>
          <p14:tracePt t="121782" x="1189038" y="4505325"/>
          <p14:tracePt t="121790" x="1189038" y="4579938"/>
          <p14:tracePt t="121798" x="1201738" y="4679950"/>
          <p14:tracePt t="121805" x="1276350" y="4805363"/>
          <p14:tracePt t="121814" x="1376363" y="4968875"/>
          <p14:tracePt t="121821" x="1476375" y="5092700"/>
          <p14:tracePt t="121830" x="1627188" y="5243513"/>
          <p14:tracePt t="121838" x="1790700" y="5430838"/>
          <p14:tracePt t="121846" x="1978025" y="5581650"/>
          <p14:tracePt t="121854" x="2103438" y="5707063"/>
          <p14:tracePt t="121862" x="2252663" y="5843588"/>
          <p14:tracePt t="121870" x="2403475" y="5981700"/>
          <p14:tracePt t="121878" x="2516188" y="6107113"/>
          <p14:tracePt t="121886" x="2616200" y="6219825"/>
          <p14:tracePt t="121893" x="2728913" y="6319838"/>
          <p14:tracePt t="121901" x="2790825" y="6394450"/>
          <p14:tracePt t="121910" x="2854325" y="6457950"/>
          <p14:tracePt t="121918" x="2890838" y="6507163"/>
          <p14:tracePt t="121927" x="2941638" y="6570663"/>
          <p14:tracePt t="121933" x="2992438" y="6632575"/>
          <p14:tracePt t="121944" x="3016250" y="6657975"/>
          <p14:tracePt t="121949" x="3054350" y="6719888"/>
          <p14:tracePt t="121960" x="3079750" y="6757988"/>
          <p14:tracePt t="121966" x="3092450" y="6783388"/>
          <p14:tracePt t="121976" x="3092450" y="6807200"/>
          <p14:tracePt t="121994" x="3092450" y="6819900"/>
          <p14:tracePt t="121998" x="3092450" y="6832600"/>
          <p14:tracePt t="122006" x="3092450" y="6845300"/>
          <p14:tracePt t="123774" x="0" y="0"/>
        </p14:tracePtLst>
        <p14:tracePtLst>
          <p14:tracePt t="172658" x="3375025" y="6296025"/>
          <p14:tracePt t="172726" x="2654300" y="6607175"/>
          <p14:tracePt t="172734" x="2828925" y="6483350"/>
          <p14:tracePt t="172742" x="3041650" y="6307138"/>
          <p14:tracePt t="172750" x="3267075" y="6107113"/>
          <p14:tracePt t="172759" x="3441700" y="5881688"/>
          <p14:tracePt t="172766" x="3654425" y="5630863"/>
          <p14:tracePt t="172777" x="3856038" y="5356225"/>
          <p14:tracePt t="172782" x="4030663" y="5081588"/>
          <p14:tracePt t="172792" x="4156075" y="4830763"/>
          <p14:tracePt t="172798" x="4230688" y="4643438"/>
          <p14:tracePt t="172807" x="4268788" y="4479925"/>
          <p14:tracePt t="172814" x="4281488" y="4267200"/>
          <p14:tracePt t="172824" x="4281488" y="4079875"/>
          <p14:tracePt t="172830" x="4256088" y="3879850"/>
          <p14:tracePt t="172841" x="4256088" y="3754438"/>
          <p14:tracePt t="172845" x="4256088" y="3616325"/>
          <p14:tracePt t="172854" x="4305300" y="3490913"/>
          <p14:tracePt t="172861" x="4318000" y="3354388"/>
          <p14:tracePt t="172870" x="4330700" y="3228975"/>
          <p14:tracePt t="172878" x="4330700" y="3116263"/>
          <p14:tracePt t="172886" x="4330700" y="3028950"/>
          <p14:tracePt t="172893" x="4330700" y="2965450"/>
          <p14:tracePt t="172902" x="4330700" y="2890838"/>
          <p14:tracePt t="172910" x="4318000" y="2828925"/>
          <p14:tracePt t="172918" x="4305300" y="2765425"/>
          <p14:tracePt t="172925" x="4294188" y="2752725"/>
          <p14:tracePt t="172934" x="4294188" y="2728913"/>
          <p14:tracePt t="172942" x="4281488" y="2703513"/>
          <p14:tracePt t="172950" x="4268788" y="2703513"/>
          <p14:tracePt t="172958" x="4268788" y="2690813"/>
          <p14:tracePt t="172975" x="4256088" y="2690813"/>
          <p14:tracePt t="173007" x="4243388" y="2690813"/>
          <p14:tracePt t="173014" x="4230688" y="2678113"/>
          <p14:tracePt t="173024" x="4217988" y="2665413"/>
          <p14:tracePt t="173046" x="4205288" y="2652713"/>
          <p14:tracePt t="173071" x="4205288" y="2640013"/>
          <p14:tracePt t="173078" x="4205288" y="2627313"/>
          <p14:tracePt t="173086" x="4192588" y="2616200"/>
          <p14:tracePt t="173094" x="4168775" y="2578100"/>
          <p14:tracePt t="173101" x="4156075" y="2565400"/>
          <p14:tracePt t="173109" x="4143375" y="2540000"/>
          <p14:tracePt t="173118" x="4092575" y="2503488"/>
          <p14:tracePt t="173125" x="4068763" y="2452688"/>
          <p14:tracePt t="173133" x="4030663" y="2414588"/>
          <p14:tracePt t="173141" x="3979863" y="2365375"/>
          <p14:tracePt t="173149" x="3892550" y="2239963"/>
          <p14:tracePt t="173158" x="3856038" y="2201863"/>
          <p14:tracePt t="173165" x="3830638" y="2178050"/>
          <p14:tracePt t="173175" x="3805238" y="2152650"/>
          <p14:tracePt t="173181" x="3792538" y="2139950"/>
          <p14:tracePt t="173191" x="3767138" y="2101850"/>
          <p14:tracePt t="173197" x="3756025" y="2089150"/>
          <p14:tracePt t="173207" x="3756025" y="2065338"/>
          <p14:tracePt t="173213" x="3756025" y="2039938"/>
          <p14:tracePt t="173223" x="3756025" y="2014538"/>
          <p14:tracePt t="173229" x="3756025" y="2001838"/>
          <p14:tracePt t="173239" x="3756025" y="1989138"/>
          <p14:tracePt t="173245" x="3756025" y="1965325"/>
          <p14:tracePt t="173254" x="3756025" y="1939925"/>
          <p14:tracePt t="173262" x="3756025" y="1914525"/>
          <p14:tracePt t="173269" x="3756025" y="1901825"/>
          <p14:tracePt t="173277" x="3756025" y="1889125"/>
          <p14:tracePt t="173286" x="3756025" y="1852613"/>
          <p14:tracePt t="173293" x="3756025" y="1827213"/>
          <p14:tracePt t="173301" x="3756025" y="1814513"/>
          <p14:tracePt t="173309" x="3767138" y="1814513"/>
          <p14:tracePt t="173317" x="3792538" y="1789113"/>
          <p14:tracePt t="173325" x="3805238" y="1752600"/>
          <p14:tracePt t="173333" x="3805238" y="1727200"/>
          <p14:tracePt t="173341" x="3817938" y="1714500"/>
          <p14:tracePt t="173349" x="3830638" y="1689100"/>
          <p14:tracePt t="173358" x="3843338" y="1663700"/>
          <p14:tracePt t="173365" x="3856038" y="1652588"/>
          <p14:tracePt t="173374" x="3867150" y="1627188"/>
          <p14:tracePt t="173391" x="3879850" y="1601788"/>
          <p14:tracePt t="173398" x="3879850" y="1576388"/>
          <p14:tracePt t="173407" x="3879850" y="1552575"/>
          <p14:tracePt t="173413" x="3879850" y="1539875"/>
          <p14:tracePt t="173422" x="3879850" y="1514475"/>
          <p14:tracePt t="173429" x="3879850" y="1501775"/>
          <p14:tracePt t="173440" x="3879850" y="1476375"/>
          <p14:tracePt t="173445" x="3879850" y="1463675"/>
          <p14:tracePt t="173477" x="3879850" y="1439863"/>
          <p14:tracePt t="173502" x="3879850" y="1427163"/>
          <p14:tracePt t="173509" x="3879850" y="1414463"/>
          <p14:tracePt t="173518" x="3879850" y="1376363"/>
          <p14:tracePt t="173525" x="3879850" y="1363663"/>
          <p14:tracePt t="173534" x="3867150" y="1350963"/>
          <p14:tracePt t="173542" x="3867150" y="1327150"/>
          <p14:tracePt t="173550" x="3867150" y="1301750"/>
          <p14:tracePt t="173558" x="3867150" y="1276350"/>
          <p14:tracePt t="173565" x="3867150" y="1263650"/>
          <p14:tracePt t="173574" x="3856038" y="1250950"/>
          <p14:tracePt t="173581" x="3856038" y="1238250"/>
          <p14:tracePt t="173591" x="3856038" y="1227138"/>
          <p14:tracePt t="173597" x="3856038" y="1201738"/>
          <p14:tracePt t="173607" x="3856038" y="1176338"/>
          <p14:tracePt t="173613" x="3856038" y="1163638"/>
          <p14:tracePt t="173624" x="3856038" y="1150938"/>
          <p14:tracePt t="173629" x="3856038" y="1138238"/>
          <p14:tracePt t="173640" x="3867150" y="1125538"/>
          <p14:tracePt t="173646" x="3867150" y="1114425"/>
          <p14:tracePt t="173654" x="3879850" y="1114425"/>
          <p14:tracePt t="173661" x="3892550" y="1076325"/>
          <p14:tracePt t="173669" x="3905250" y="1063625"/>
          <p14:tracePt t="173677" x="3930650" y="1050925"/>
          <p14:tracePt t="173685" x="3968750" y="1014413"/>
          <p14:tracePt t="173694" x="4005263" y="976313"/>
          <p14:tracePt t="173701" x="4043363" y="912813"/>
          <p14:tracePt t="173709" x="4105275" y="889000"/>
          <p14:tracePt t="173717" x="4192588" y="863600"/>
          <p14:tracePt t="173725" x="4268788" y="850900"/>
          <p14:tracePt t="173733" x="4356100" y="825500"/>
          <p14:tracePt t="173742" x="4468813" y="812800"/>
          <p14:tracePt t="173749" x="4581525" y="788988"/>
          <p14:tracePt t="173758" x="4681538" y="763588"/>
          <p14:tracePt t="173765" x="4806950" y="750888"/>
          <p14:tracePt t="173775" x="4919663" y="750888"/>
          <p14:tracePt t="173781" x="5006975" y="750888"/>
          <p14:tracePt t="173791" x="5106988" y="750888"/>
          <p14:tracePt t="173798" x="5232400" y="750888"/>
          <p14:tracePt t="173808" x="5383213" y="750888"/>
          <p14:tracePt t="173814" x="5470525" y="750888"/>
          <p14:tracePt t="173822" x="5507038" y="700088"/>
          <p14:tracePt t="173830" x="5583238" y="676275"/>
          <p14:tracePt t="173839" x="5683250" y="663575"/>
          <p14:tracePt t="173846" x="5808663" y="650875"/>
          <p14:tracePt t="173856" x="5970588" y="650875"/>
          <p14:tracePt t="173862" x="6121400" y="650875"/>
          <p14:tracePt t="173870" x="6270625" y="650875"/>
          <p14:tracePt t="173878" x="6459538" y="638175"/>
          <p14:tracePt t="173886" x="6634163" y="638175"/>
          <p14:tracePt t="173894" x="6821488" y="638175"/>
          <p14:tracePt t="173901" x="6985000" y="638175"/>
          <p14:tracePt t="173909" x="7134225" y="638175"/>
          <p14:tracePt t="173917" x="7297738" y="638175"/>
          <p14:tracePt t="173926" x="7423150" y="638175"/>
          <p14:tracePt t="173934" x="7497763" y="638175"/>
          <p14:tracePt t="173942" x="7585075" y="638175"/>
          <p14:tracePt t="173950" x="7635875" y="638175"/>
          <p14:tracePt t="173957" x="7661275" y="638175"/>
          <p14:tracePt t="173975" x="7748588" y="638175"/>
          <p14:tracePt t="173982" x="7773988" y="638175"/>
          <p14:tracePt t="173991" x="7810500" y="638175"/>
          <p14:tracePt t="173998" x="7874000" y="650875"/>
          <p14:tracePt t="174005" x="7910513" y="650875"/>
          <p14:tracePt t="174014" x="7948613" y="650875"/>
          <p14:tracePt t="174024" x="7974013" y="650875"/>
          <p14:tracePt t="174030" x="8010525" y="650875"/>
          <p14:tracePt t="174039" x="8035925" y="663575"/>
          <p14:tracePt t="174045" x="8048625" y="663575"/>
          <p14:tracePt t="174054" x="8074025" y="663575"/>
          <p14:tracePt t="174071" x="8074025" y="688975"/>
          <p14:tracePt t="174078" x="8099425" y="688975"/>
          <p14:tracePt t="174086" x="8123238" y="688975"/>
          <p14:tracePt t="174094" x="8199438" y="700088"/>
          <p14:tracePt t="174102" x="8286750" y="712788"/>
          <p14:tracePt t="174110" x="8374063" y="750888"/>
          <p14:tracePt t="174118" x="8461375" y="776288"/>
          <p14:tracePt t="174126" x="8561388" y="801688"/>
          <p14:tracePt t="174134" x="8650288" y="838200"/>
          <p14:tracePt t="174142" x="8712200" y="850900"/>
          <p14:tracePt t="174150" x="8750300" y="850900"/>
          <p14:tracePt t="174158" x="8763000" y="863600"/>
          <p14:tracePt t="174166" x="8786813" y="876300"/>
          <p14:tracePt t="174175" x="8812213" y="889000"/>
          <p14:tracePt t="174181" x="8863013" y="912813"/>
          <p14:tracePt t="174191" x="8912225" y="925513"/>
          <p14:tracePt t="174198" x="8963025" y="925513"/>
          <p14:tracePt t="174205" x="8975725" y="925513"/>
          <p14:tracePt t="174262" x="8975725" y="938213"/>
          <p14:tracePt t="174270" x="8986838" y="950913"/>
          <p14:tracePt t="174294" x="8999538" y="950913"/>
          <p14:tracePt t="174310" x="9024938" y="963613"/>
          <p14:tracePt t="174326" x="9050338" y="976313"/>
          <p14:tracePt t="174342" x="9075738" y="989013"/>
          <p14:tracePt t="174358" x="9088438" y="1014413"/>
          <p14:tracePt t="174365" x="9112250" y="1014413"/>
          <p14:tracePt t="174391" x="9112250" y="1038225"/>
          <p14:tracePt t="174414" x="9112250" y="1050925"/>
          <p14:tracePt t="174438" x="9124950" y="1076325"/>
          <p14:tracePt t="174445" x="9137650" y="1089025"/>
          <p14:tracePt t="174454" x="9137650" y="1101725"/>
          <p14:tracePt t="174461" x="9137650" y="1114425"/>
          <p14:tracePt t="174471" x="9137650" y="1125538"/>
          <p14:tracePt t="174478" x="9137650" y="1138238"/>
          <p14:tracePt t="174486" x="9137650" y="1150938"/>
          <p14:tracePt t="174494" x="9137650" y="1163638"/>
          <p14:tracePt t="174518" x="9137650" y="1176338"/>
          <p14:tracePt t="174550" x="9137650" y="1189038"/>
          <p14:tracePt t="174630" x="9137650" y="1214438"/>
          <p14:tracePt t="174670" x="9150350" y="1238250"/>
          <p14:tracePt t="174861" x="9150350" y="1250950"/>
          <p14:tracePt t="174870" x="9150350" y="1263650"/>
          <p14:tracePt t="174878" x="9163050" y="1289050"/>
          <p14:tracePt t="174886" x="9163050" y="1301750"/>
          <p14:tracePt t="174894" x="9175750" y="1350963"/>
          <p14:tracePt t="174902" x="9199563" y="1414463"/>
          <p14:tracePt t="174910" x="9199563" y="1476375"/>
          <p14:tracePt t="174918" x="9199563" y="1576388"/>
          <p14:tracePt t="174926" x="9199563" y="1701800"/>
          <p14:tracePt t="174934" x="9199563" y="1814513"/>
          <p14:tracePt t="174942" x="9188450" y="1939925"/>
          <p14:tracePt t="174950" x="9175750" y="2065338"/>
          <p14:tracePt t="174958" x="9124950" y="2201863"/>
          <p14:tracePt t="174966" x="9088438" y="2339975"/>
          <p14:tracePt t="174975" x="9012238" y="2478088"/>
          <p14:tracePt t="174981" x="8937625" y="2603500"/>
          <p14:tracePt t="174991" x="8850313" y="2740025"/>
          <p14:tracePt t="174998" x="8763000" y="2890838"/>
          <p14:tracePt t="175007" x="8699500" y="3041650"/>
          <p14:tracePt t="175014" x="8624888" y="3178175"/>
          <p14:tracePt t="175024" x="8524875" y="3316288"/>
          <p14:tracePt t="175029" x="8412163" y="3441700"/>
          <p14:tracePt t="175040" x="8312150" y="3554413"/>
          <p14:tracePt t="175045" x="8161338" y="3667125"/>
          <p14:tracePt t="175054" x="8035925" y="3754438"/>
          <p14:tracePt t="175061" x="7923213" y="3841750"/>
          <p14:tracePt t="175069" x="7810500" y="3905250"/>
          <p14:tracePt t="175077" x="7723188" y="3992563"/>
          <p14:tracePt t="175085" x="7635875" y="4054475"/>
          <p14:tracePt t="175093" x="7561263" y="4117975"/>
          <p14:tracePt t="175101" x="7485063" y="4167188"/>
          <p14:tracePt t="175109" x="7397750" y="4192588"/>
          <p14:tracePt t="175117" x="7297738" y="4217988"/>
          <p14:tracePt t="175125" x="7223125" y="4230688"/>
          <p14:tracePt t="175134" x="7123113" y="4267200"/>
          <p14:tracePt t="175142" x="6997700" y="4292600"/>
          <p14:tracePt t="175149" x="6910388" y="4292600"/>
          <p14:tracePt t="175158" x="6808788" y="4305300"/>
          <p14:tracePt t="175165" x="6708775" y="4318000"/>
          <p14:tracePt t="175175" x="6584950" y="4330700"/>
          <p14:tracePt t="175181" x="6483350" y="4330700"/>
          <p14:tracePt t="175191" x="6408738" y="4330700"/>
          <p14:tracePt t="175197" x="6283325" y="4341813"/>
          <p14:tracePt t="175206" x="6183313" y="4354513"/>
          <p14:tracePt t="175213" x="6070600" y="4354513"/>
          <p14:tracePt t="175223" x="5921375" y="4354513"/>
          <p14:tracePt t="175229" x="5770563" y="4354513"/>
          <p14:tracePt t="175239" x="5632450" y="4341813"/>
          <p14:tracePt t="175245" x="5545138" y="4318000"/>
          <p14:tracePt t="175254" x="5507038" y="4305300"/>
          <p14:tracePt t="175261" x="5495925" y="4305300"/>
          <p14:tracePt t="175301" x="5483225" y="4292600"/>
          <p14:tracePt t="175333" x="5483225" y="4279900"/>
          <p14:tracePt t="175341" x="5483225" y="4267200"/>
          <p14:tracePt t="175350" x="5483225" y="4254500"/>
          <p14:tracePt t="175358" x="5483225" y="4241800"/>
          <p14:tracePt t="175366" x="5483225" y="4217988"/>
          <p14:tracePt t="175375" x="5483225" y="4205288"/>
          <p14:tracePt t="175381" x="5483225" y="4192588"/>
          <p14:tracePt t="175390" x="5483225" y="4167188"/>
          <p14:tracePt t="175398" x="5507038" y="4141788"/>
          <p14:tracePt t="175407" x="5519738" y="4117975"/>
          <p14:tracePt t="175414" x="5557838" y="4092575"/>
          <p14:tracePt t="175423" x="5570538" y="4079875"/>
          <p14:tracePt t="175430" x="5583238" y="4067175"/>
          <p14:tracePt t="175440" x="5607050" y="4041775"/>
          <p14:tracePt t="175446" x="5619750" y="4017963"/>
          <p14:tracePt t="175456" x="5645150" y="3992563"/>
          <p14:tracePt t="175462" x="5657850" y="3979863"/>
          <p14:tracePt t="175470" x="5670550" y="3967163"/>
          <p14:tracePt t="175478" x="5670550" y="3941763"/>
          <p14:tracePt t="175598" x="5683250" y="3929063"/>
          <p14:tracePt t="175622" x="5683250" y="3916363"/>
          <p14:tracePt t="175630" x="5683250" y="3905250"/>
          <p14:tracePt t="175654" x="5670550" y="3905250"/>
          <p14:tracePt t="175661" x="5657850" y="3879850"/>
          <p14:tracePt t="175671" x="5645150" y="3879850"/>
          <p14:tracePt t="175678" x="5645150" y="3854450"/>
          <p14:tracePt t="175686" x="5632450" y="3854450"/>
          <p14:tracePt t="175694" x="5619750" y="3841750"/>
          <p14:tracePt t="175702" x="5619750" y="3829050"/>
          <p14:tracePt t="175710" x="5607050" y="3816350"/>
          <p14:tracePt t="175725" x="5607050" y="3803650"/>
          <p14:tracePt t="176702" x="5595938" y="3803650"/>
          <p14:tracePt t="176710" x="5583238" y="3792538"/>
          <p14:tracePt t="176718" x="5557838" y="3792538"/>
          <p14:tracePt t="176726" x="5519738" y="3767138"/>
          <p14:tracePt t="176733" x="5432425" y="3716338"/>
          <p14:tracePt t="176742" x="5332413" y="3667125"/>
          <p14:tracePt t="176750" x="5207000" y="3603625"/>
          <p14:tracePt t="176758" x="5106988" y="3529013"/>
          <p14:tracePt t="176766" x="5006975" y="3467100"/>
          <p14:tracePt t="176775" x="4856163" y="3367088"/>
          <p14:tracePt t="176782" x="4719638" y="3278188"/>
          <p14:tracePt t="176791" x="4581525" y="3203575"/>
          <p14:tracePt t="176798" x="4418013" y="3078163"/>
          <p14:tracePt t="176807" x="4243388" y="2965450"/>
          <p14:tracePt t="176814" x="4030663" y="2816225"/>
          <p14:tracePt t="176824" x="3743325" y="2652713"/>
          <p14:tracePt t="176830" x="3530600" y="2516188"/>
          <p14:tracePt t="176839" x="3354388" y="2390775"/>
          <p14:tracePt t="176845" x="3192463" y="2278063"/>
          <p14:tracePt t="176854" x="3054350" y="2214563"/>
          <p14:tracePt t="176861" x="2954338" y="2139950"/>
          <p14:tracePt t="176870" x="2879725" y="2078038"/>
          <p14:tracePt t="176878" x="2790825" y="1989138"/>
          <p14:tracePt t="176886" x="2728913" y="1927225"/>
          <p14:tracePt t="176894" x="2678113" y="1876425"/>
          <p14:tracePt t="176902" x="2654300" y="1852613"/>
          <p14:tracePt t="176910" x="2628900" y="1827213"/>
          <p14:tracePt t="176918" x="2628900" y="1801813"/>
          <p14:tracePt t="176926" x="2616200" y="1776413"/>
          <p14:tracePt t="176934" x="2603500" y="1776413"/>
          <p14:tracePt t="176942" x="2603500" y="1752600"/>
          <p14:tracePt t="177022" x="2590800" y="1739900"/>
          <p14:tracePt t="177030" x="2590800" y="1727200"/>
          <p14:tracePt t="177038" x="2590800" y="1701800"/>
          <p14:tracePt t="177046" x="2590800" y="1689100"/>
          <p14:tracePt t="177056" x="2590800" y="1663700"/>
          <p14:tracePt t="177062" x="2590800" y="1614488"/>
          <p14:tracePt t="177071" x="2590800" y="1576388"/>
          <p14:tracePt t="177078" x="2590800" y="1539875"/>
          <p14:tracePt t="177086" x="2590800" y="1514475"/>
          <p14:tracePt t="177094" x="2590800" y="1489075"/>
          <p14:tracePt t="177102" x="2590800" y="1476375"/>
          <p14:tracePt t="177110" x="2603500" y="1463675"/>
          <p14:tracePt t="177117" x="2641600" y="1414463"/>
          <p14:tracePt t="177125" x="2667000" y="1376363"/>
          <p14:tracePt t="177133" x="2716213" y="1339850"/>
          <p14:tracePt t="177142" x="2767013" y="1327150"/>
          <p14:tracePt t="177150" x="2790825" y="1314450"/>
          <p14:tracePt t="177158" x="2828925" y="1301750"/>
          <p14:tracePt t="177166" x="2828925" y="1163638"/>
          <p14:tracePt t="177175" x="2828925" y="1125538"/>
          <p14:tracePt t="177182" x="2854325" y="1125538"/>
          <p14:tracePt t="177191" x="2916238" y="1125538"/>
          <p14:tracePt t="177198" x="3028950" y="1163638"/>
          <p14:tracePt t="177206" x="3103563" y="1189038"/>
          <p14:tracePt t="177214" x="3179763" y="1201738"/>
          <p14:tracePt t="177223" x="3317875" y="1238250"/>
          <p14:tracePt t="177230" x="3467100" y="1276350"/>
          <p14:tracePt t="177241" x="3679825" y="1314450"/>
          <p14:tracePt t="177245" x="3968750" y="1363663"/>
          <p14:tracePt t="177254" x="4318000" y="1463675"/>
          <p14:tracePt t="177261" x="4581525" y="1514475"/>
          <p14:tracePt t="177271" x="4832350" y="1552575"/>
          <p14:tracePt t="177278" x="5019675" y="1563688"/>
          <p14:tracePt t="177286" x="5170488" y="1589088"/>
          <p14:tracePt t="177294" x="5319713" y="1589088"/>
          <p14:tracePt t="177302" x="5407025" y="1589088"/>
          <p14:tracePt t="177310" x="5470525" y="1589088"/>
          <p14:tracePt t="177318" x="5570538" y="1614488"/>
          <p14:tracePt t="177326" x="5683250" y="1614488"/>
          <p14:tracePt t="177334" x="5757863" y="1614488"/>
          <p14:tracePt t="177342" x="5808663" y="1614488"/>
          <p14:tracePt t="177350" x="5857875" y="1589088"/>
          <p14:tracePt t="177358" x="5895975" y="1563688"/>
          <p14:tracePt t="177366" x="5932488" y="1539875"/>
          <p14:tracePt t="177375" x="5945188" y="1514475"/>
          <p14:tracePt t="177381" x="5957888" y="1514475"/>
          <p14:tracePt t="177392" x="5970588" y="1501775"/>
          <p14:tracePt t="177438" x="5995988" y="1501775"/>
          <p14:tracePt t="177455" x="6008688" y="1501775"/>
          <p14:tracePt t="177462" x="6045200" y="1501775"/>
          <p14:tracePt t="177470" x="6083300" y="1501775"/>
          <p14:tracePt t="177478" x="6134100" y="1514475"/>
          <p14:tracePt t="177486" x="6208713" y="1527175"/>
          <p14:tracePt t="177494" x="6270625" y="1539875"/>
          <p14:tracePt t="177502" x="6334125" y="1552575"/>
          <p14:tracePt t="177510" x="6370638" y="1563688"/>
          <p14:tracePt t="177517" x="6408738" y="1563688"/>
          <p14:tracePt t="177525" x="6421438" y="1563688"/>
          <p14:tracePt t="178502" x="6434138" y="1563688"/>
          <p14:tracePt t="178510" x="6434138" y="1589088"/>
          <p14:tracePt t="178526" x="6434138" y="1627188"/>
          <p14:tracePt t="178534" x="6434138" y="1663700"/>
          <p14:tracePt t="178542" x="6421438" y="1714500"/>
          <p14:tracePt t="178550" x="6408738" y="1801813"/>
          <p14:tracePt t="178558" x="6408738" y="1901825"/>
          <p14:tracePt t="178565" x="6408738" y="1978025"/>
          <p14:tracePt t="178574" x="6383338" y="2039938"/>
          <p14:tracePt t="178582" x="6370638" y="2127250"/>
          <p14:tracePt t="178591" x="6359525" y="2214563"/>
          <p14:tracePt t="178597" x="6346825" y="2303463"/>
          <p14:tracePt t="178607" x="6321425" y="2352675"/>
          <p14:tracePt t="178614" x="6308725" y="2427288"/>
          <p14:tracePt t="178623" x="6296025" y="2503488"/>
          <p14:tracePt t="178630" x="6270625" y="2552700"/>
          <p14:tracePt t="178640" x="6270625" y="2590800"/>
          <p14:tracePt t="178646" x="6259513" y="2627313"/>
          <p14:tracePt t="178656" x="6246813" y="2640013"/>
          <p14:tracePt t="178662" x="6246813" y="2690813"/>
          <p14:tracePt t="178670" x="6246813" y="2716213"/>
          <p14:tracePt t="178678" x="6246813" y="2728913"/>
          <p14:tracePt t="178686" x="6246813" y="2752725"/>
          <p14:tracePt t="178710" x="6234113" y="2778125"/>
          <p14:tracePt t="178717" x="6208713" y="2752725"/>
          <p14:tracePt t="178725" x="6183313" y="2728913"/>
          <p14:tracePt t="178733" x="6183313" y="2765425"/>
          <p14:tracePt t="178750" x="6157913" y="2765425"/>
          <p14:tracePt t="178758" x="6146800" y="2765425"/>
          <p14:tracePt t="178766" x="6121400" y="2778125"/>
          <p14:tracePt t="178775" x="6108700" y="2828925"/>
          <p14:tracePt t="178782" x="6096000" y="2890838"/>
          <p14:tracePt t="178790" x="6083300" y="2941638"/>
          <p14:tracePt t="178798" x="6083300" y="2978150"/>
          <p14:tracePt t="178807" x="6070600" y="3003550"/>
          <p14:tracePt t="178814" x="6057900" y="3041650"/>
          <p14:tracePt t="178823" x="6045200" y="3103563"/>
          <p14:tracePt t="178830" x="6034088" y="3141663"/>
          <p14:tracePt t="178840" x="6034088" y="3178175"/>
          <p14:tracePt t="178845" x="6021388" y="3203575"/>
          <p14:tracePt t="178854" x="6008688" y="3216275"/>
          <p14:tracePt t="178861" x="5995988" y="3216275"/>
          <p14:tracePt t="178878" x="5995988" y="3241675"/>
          <p14:tracePt t="178958" x="5983288" y="3241675"/>
          <p14:tracePt t="178966" x="5983288" y="3267075"/>
          <p14:tracePt t="178975" x="5945188" y="3267075"/>
          <p14:tracePt t="178982" x="5932488" y="3267075"/>
          <p14:tracePt t="178991" x="5921375" y="3267075"/>
          <p14:tracePt t="178997" x="5908675" y="3278188"/>
          <p14:tracePt t="179014" x="5908675" y="3303588"/>
          <p14:tracePt t="179023" x="5895975" y="3303588"/>
          <p14:tracePt t="179030" x="5895975" y="3316288"/>
          <p14:tracePt t="179039" x="5895975" y="3341688"/>
          <p14:tracePt t="179055" x="5895975" y="3354388"/>
          <p14:tracePt t="179062" x="5870575" y="3328988"/>
          <p14:tracePt t="179070" x="5857875" y="3316288"/>
          <p14:tracePt t="179078" x="5845175" y="3316288"/>
          <p14:tracePt t="179094" x="5832475" y="3303588"/>
          <p14:tracePt t="179102" x="5821363" y="3303588"/>
          <p14:tracePt t="179110" x="5808663" y="3303588"/>
          <p14:tracePt t="179125" x="5795963" y="3316288"/>
          <p14:tracePt t="179134" x="5795963" y="3328988"/>
          <p14:tracePt t="179142" x="5770563" y="3316288"/>
          <p14:tracePt t="179150" x="5770563" y="3290888"/>
          <p14:tracePt t="179157" x="5757863" y="3290888"/>
          <p14:tracePt t="179166" x="5745163" y="3290888"/>
          <p14:tracePt t="179175" x="5745163" y="3316288"/>
          <p14:tracePt t="179182" x="5719763" y="3354388"/>
          <p14:tracePt t="179192" x="5719763" y="3367088"/>
          <p14:tracePt t="179198" x="5719763" y="3378200"/>
          <p14:tracePt t="179207" x="5708650" y="3403600"/>
          <p14:tracePt t="179214" x="5695950" y="3429000"/>
          <p14:tracePt t="179224" x="5695950" y="3454400"/>
          <p14:tracePt t="179230" x="5683250" y="3479800"/>
          <p14:tracePt t="179240" x="5683250" y="3503613"/>
          <p14:tracePt t="179245" x="5683250" y="3516313"/>
          <p14:tracePt t="179494" x="5683250" y="3541713"/>
          <p14:tracePt t="179510" x="5732463" y="3541713"/>
          <p14:tracePt t="179518" x="5821363" y="3554413"/>
          <p14:tracePt t="179525" x="5932488" y="3590925"/>
          <p14:tracePt t="179533" x="6021388" y="3641725"/>
          <p14:tracePt t="179542" x="6108700" y="3654425"/>
          <p14:tracePt t="179550" x="6196013" y="3667125"/>
          <p14:tracePt t="179558" x="6259513" y="3692525"/>
          <p14:tracePt t="179566" x="6346825" y="3703638"/>
          <p14:tracePt t="179575" x="6434138" y="3716338"/>
          <p14:tracePt t="179582" x="6483350" y="3716338"/>
          <p14:tracePt t="179591" x="6521450" y="3716338"/>
          <p14:tracePt t="179598" x="6546850" y="3716338"/>
          <p14:tracePt t="179606" x="6572250" y="3716338"/>
          <p14:tracePt t="179614" x="6584950" y="3716338"/>
          <p14:tracePt t="179623" x="6596063" y="3716338"/>
          <p14:tracePt t="179709" x="6608763" y="3716338"/>
          <p14:tracePt t="179718" x="6621463" y="3703638"/>
          <p14:tracePt t="179742" x="6646863" y="3703638"/>
          <p14:tracePt t="179750" x="6646863" y="3692525"/>
          <p14:tracePt t="179758" x="6659563" y="3692525"/>
          <p14:tracePt t="179766" x="6672263" y="3679825"/>
          <p14:tracePt t="179774" x="6684963" y="3679825"/>
          <p14:tracePt t="179782" x="6696075" y="3679825"/>
          <p14:tracePt t="179791" x="6721475" y="3667125"/>
          <p14:tracePt t="179797" x="6759575" y="3667125"/>
          <p14:tracePt t="179807" x="6808788" y="3667125"/>
          <p14:tracePt t="179814" x="6872288" y="3667125"/>
          <p14:tracePt t="179823" x="6946900" y="3667125"/>
          <p14:tracePt t="179830" x="7010400" y="3667125"/>
          <p14:tracePt t="179840" x="7059613" y="3667125"/>
          <p14:tracePt t="179846" x="7123113" y="3667125"/>
          <p14:tracePt t="179856" x="7185025" y="3667125"/>
          <p14:tracePt t="179862" x="7259638" y="3667125"/>
          <p14:tracePt t="179870" x="7310438" y="3692525"/>
          <p14:tracePt t="179878" x="7359650" y="3692525"/>
          <p14:tracePt t="179886" x="7423150" y="3716338"/>
          <p14:tracePt t="179894" x="7510463" y="3716338"/>
          <p14:tracePt t="179902" x="7585075" y="3716338"/>
          <p14:tracePt t="179910" x="7673975" y="3754438"/>
          <p14:tracePt t="179917" x="7735888" y="3754438"/>
          <p14:tracePt t="179925" x="7810500" y="3703638"/>
          <p14:tracePt t="179933" x="7886700" y="3667125"/>
          <p14:tracePt t="179942" x="7948613" y="3641725"/>
          <p14:tracePt t="179950" x="8010525" y="3641725"/>
          <p14:tracePt t="179957" x="8035925" y="3629025"/>
          <p14:tracePt t="179966" x="8074025" y="3616325"/>
          <p14:tracePt t="179975" x="8123238" y="3616325"/>
          <p14:tracePt t="179991" x="8212138" y="3616325"/>
          <p14:tracePt t="179998" x="8261350" y="3616325"/>
          <p14:tracePt t="180007" x="8312150" y="3616325"/>
          <p14:tracePt t="180014" x="8348663" y="3616325"/>
          <p14:tracePt t="180022" x="8361363" y="3616325"/>
          <p14:tracePt t="180030" x="8399463" y="3603625"/>
          <p14:tracePt t="180039" x="8448675" y="3590925"/>
          <p14:tracePt t="180045" x="8499475" y="3590925"/>
          <p14:tracePt t="180054" x="8574088" y="3590925"/>
          <p14:tracePt t="180061" x="8612188" y="3590925"/>
          <p14:tracePt t="180071" x="8637588" y="3590925"/>
          <p14:tracePt t="180078" x="8661400" y="3590925"/>
          <p14:tracePt t="180086" x="8699500" y="3590925"/>
          <p14:tracePt t="180094" x="8750300" y="3590925"/>
          <p14:tracePt t="180102" x="8786813" y="3590925"/>
          <p14:tracePt t="180110" x="8824913" y="3590925"/>
          <p14:tracePt t="180118" x="8837613" y="3590925"/>
          <p14:tracePt t="180246" x="8824913" y="3590925"/>
          <p14:tracePt t="180254" x="8799513" y="3590925"/>
          <p14:tracePt t="180262" x="8737600" y="3603625"/>
          <p14:tracePt t="180270" x="8674100" y="3641725"/>
          <p14:tracePt t="180278" x="8574088" y="3654425"/>
          <p14:tracePt t="180286" x="8474075" y="3679825"/>
          <p14:tracePt t="180294" x="8348663" y="3703638"/>
          <p14:tracePt t="180302" x="8223250" y="3754438"/>
          <p14:tracePt t="180310" x="8110538" y="3792538"/>
          <p14:tracePt t="180318" x="7974013" y="3792538"/>
          <p14:tracePt t="180326" x="7835900" y="3779838"/>
          <p14:tracePt t="180334" x="7673975" y="3779838"/>
          <p14:tracePt t="180342" x="7523163" y="3779838"/>
          <p14:tracePt t="180350" x="7385050" y="3803650"/>
          <p14:tracePt t="180358" x="7223125" y="3816350"/>
          <p14:tracePt t="180366" x="7010400" y="3829050"/>
          <p14:tracePt t="180375" x="6759575" y="3854450"/>
          <p14:tracePt t="180382" x="6521450" y="3854450"/>
          <p14:tracePt t="180391" x="6283325" y="3854450"/>
          <p14:tracePt t="180398" x="6034088" y="3841750"/>
          <p14:tracePt t="180406" x="5857875" y="3841750"/>
          <p14:tracePt t="180414" x="5670550" y="3841750"/>
          <p14:tracePt t="180423" x="5507038" y="3867150"/>
          <p14:tracePt t="180430" x="5370513" y="3867150"/>
          <p14:tracePt t="180439" x="5257800" y="3867150"/>
          <p14:tracePt t="180446" x="5157788" y="3867150"/>
          <p14:tracePt t="180456" x="5032375" y="3867150"/>
          <p14:tracePt t="180461" x="4932363" y="3867150"/>
          <p14:tracePt t="180470" x="4856163" y="3867150"/>
          <p14:tracePt t="180477" x="4732338" y="3867150"/>
          <p14:tracePt t="180486" x="4643438" y="3867150"/>
          <p14:tracePt t="180493" x="4594225" y="3867150"/>
          <p14:tracePt t="180502" x="4568825" y="3867150"/>
          <p14:tracePt t="180510" x="4543425" y="3867150"/>
          <p14:tracePt t="180518" x="4530725" y="3867150"/>
          <p14:tracePt t="180526" x="4506913" y="3867150"/>
          <p14:tracePt t="180534" x="4481513" y="3867150"/>
          <p14:tracePt t="180622" x="4481513" y="3854450"/>
          <p14:tracePt t="180630" x="4494213" y="3803650"/>
          <p14:tracePt t="180638" x="4556125" y="3741738"/>
          <p14:tracePt t="180646" x="4668838" y="3703638"/>
          <p14:tracePt t="180656" x="4819650" y="3629025"/>
          <p14:tracePt t="180662" x="4956175" y="3554413"/>
          <p14:tracePt t="180670" x="5119688" y="3454400"/>
          <p14:tracePt t="180678" x="5294313" y="3378200"/>
          <p14:tracePt t="180686" x="5557838" y="3254375"/>
          <p14:tracePt t="180694" x="5770563" y="3116263"/>
          <p14:tracePt t="180702" x="5957888" y="2990850"/>
          <p14:tracePt t="180710" x="6121400" y="2903538"/>
          <p14:tracePt t="180717" x="6296025" y="2803525"/>
          <p14:tracePt t="180725" x="6383338" y="2716213"/>
          <p14:tracePt t="180733" x="6472238" y="2640013"/>
          <p14:tracePt t="180742" x="6546850" y="2565400"/>
          <p14:tracePt t="180750" x="6584950" y="2516188"/>
          <p14:tracePt t="180759" x="6621463" y="2478088"/>
          <p14:tracePt t="180766" x="6646863" y="2439988"/>
          <p14:tracePt t="180775" x="6659563" y="2403475"/>
          <p14:tracePt t="180782" x="6684963" y="2378075"/>
          <p14:tracePt t="180791" x="6696075" y="2352675"/>
          <p14:tracePt t="180799" x="6721475" y="2314575"/>
          <p14:tracePt t="180807" x="6734175" y="2265363"/>
          <p14:tracePt t="180814" x="6759575" y="2252663"/>
          <p14:tracePt t="180823" x="6772275" y="2239963"/>
          <p14:tracePt t="180830" x="6784975" y="2227263"/>
          <p14:tracePt t="180839" x="6797675" y="2201863"/>
          <p14:tracePt t="180846" x="6797675" y="2190750"/>
          <p14:tracePt t="180856" x="6808788" y="2178050"/>
          <p14:tracePt t="180861" x="6821488" y="2165350"/>
          <p14:tracePt t="180870" x="6821488" y="2152650"/>
          <p14:tracePt t="180878" x="6821488" y="2139950"/>
          <p14:tracePt t="180886" x="6821488" y="2127250"/>
          <p14:tracePt t="180894" x="6834188" y="2127250"/>
          <p14:tracePt t="180902" x="6846888" y="2101850"/>
          <p14:tracePt t="180910" x="6859588" y="2101850"/>
          <p14:tracePt t="180918" x="6897688" y="2052638"/>
          <p14:tracePt t="180926" x="6921500" y="2014538"/>
          <p14:tracePt t="180934" x="6946900" y="1978025"/>
          <p14:tracePt t="180942" x="6972300" y="1939925"/>
          <p14:tracePt t="180950" x="6997700" y="1914525"/>
          <p14:tracePt t="180958" x="6997700" y="1889125"/>
          <p14:tracePt t="180966" x="7010400" y="1865313"/>
          <p14:tracePt t="180974" x="7010400" y="1839913"/>
          <p14:tracePt t="180991" x="7010400" y="1789113"/>
          <p14:tracePt t="181030" x="7010400" y="1776413"/>
          <p14:tracePt t="181038" x="7010400" y="1765300"/>
          <p14:tracePt t="181046" x="7010400" y="1752600"/>
          <p14:tracePt t="181056" x="7010400" y="1739900"/>
          <p14:tracePt t="181062" x="6985000" y="1701800"/>
          <p14:tracePt t="181071" x="6946900" y="1689100"/>
          <p14:tracePt t="181078" x="6921500" y="1663700"/>
          <p14:tracePt t="181086" x="6872288" y="1627188"/>
          <p14:tracePt t="181094" x="6808788" y="1563688"/>
          <p14:tracePt t="181102" x="6784975" y="1552575"/>
          <p14:tracePt t="181110" x="6734175" y="1539875"/>
          <p14:tracePt t="181117" x="6684963" y="1527175"/>
          <p14:tracePt t="181125" x="6646863" y="1514475"/>
          <p14:tracePt t="181134" x="6596063" y="1489075"/>
          <p14:tracePt t="181142" x="6546850" y="1476375"/>
          <p14:tracePt t="181150" x="6508750" y="1476375"/>
          <p14:tracePt t="181158" x="6483350" y="1476375"/>
          <p14:tracePt t="181166" x="6446838" y="1463675"/>
          <p14:tracePt t="181175" x="6421438" y="1463675"/>
          <p14:tracePt t="181182" x="6396038" y="1463675"/>
          <p14:tracePt t="181191" x="6383338" y="1450975"/>
          <p14:tracePt t="181198" x="6346825" y="1439863"/>
          <p14:tracePt t="181207" x="6334125" y="1439863"/>
          <p14:tracePt t="181214" x="6321425" y="1439863"/>
          <p14:tracePt t="181223" x="6296025" y="1439863"/>
          <p14:tracePt t="181230" x="6283325" y="1439863"/>
          <p14:tracePt t="181240" x="6270625" y="1439863"/>
          <p14:tracePt t="181246" x="6246813" y="1439863"/>
          <p14:tracePt t="181256" x="6221413" y="1427163"/>
          <p14:tracePt t="181261" x="6196013" y="1414463"/>
          <p14:tracePt t="181270" x="6157913" y="1414463"/>
          <p14:tracePt t="181277" x="6134100" y="1414463"/>
          <p14:tracePt t="181286" x="6096000" y="1414463"/>
          <p14:tracePt t="181294" x="6057900" y="1414463"/>
          <p14:tracePt t="181302" x="6008688" y="1414463"/>
          <p14:tracePt t="181310" x="5970588" y="1414463"/>
          <p14:tracePt t="181318" x="5932488" y="1414463"/>
          <p14:tracePt t="181326" x="5883275" y="1414463"/>
          <p14:tracePt t="181334" x="5808663" y="1414463"/>
          <p14:tracePt t="181342" x="5745163" y="1414463"/>
          <p14:tracePt t="181350" x="5670550" y="1414463"/>
          <p14:tracePt t="181357" x="5583238" y="1376363"/>
          <p14:tracePt t="181367" x="5495925" y="1363663"/>
          <p14:tracePt t="181375" x="5432425" y="1363663"/>
          <p14:tracePt t="181382" x="5357813" y="1350963"/>
          <p14:tracePt t="181391" x="5319713" y="1350963"/>
          <p14:tracePt t="181397" x="5270500" y="1339850"/>
          <p14:tracePt t="181407" x="5232400" y="1339850"/>
          <p14:tracePt t="181414" x="5207000" y="1350963"/>
          <p14:tracePt t="181423" x="5145088" y="1339850"/>
          <p14:tracePt t="181430" x="5106988" y="1339850"/>
          <p14:tracePt t="181440" x="5068888" y="1339850"/>
          <p14:tracePt t="181446" x="5045075" y="1339850"/>
          <p14:tracePt t="181457" x="5019675" y="1339850"/>
          <p14:tracePt t="181462" x="4994275" y="1339850"/>
          <p14:tracePt t="181471" x="4968875" y="1339850"/>
          <p14:tracePt t="181478" x="4932363" y="1339850"/>
          <p14:tracePt t="181486" x="4894263" y="1339850"/>
          <p14:tracePt t="181494" x="4843463" y="1327150"/>
          <p14:tracePt t="181502" x="4806950" y="1327150"/>
          <p14:tracePt t="181509" x="4781550" y="1327150"/>
          <p14:tracePt t="181517" x="4743450" y="1327150"/>
          <p14:tracePt t="181525" x="4706938" y="1314450"/>
          <p14:tracePt t="181533" x="4668838" y="1314450"/>
          <p14:tracePt t="181542" x="4643438" y="1314450"/>
          <p14:tracePt t="181598" x="4619625" y="1301750"/>
          <p14:tracePt t="181798" x="4630738" y="1301750"/>
          <p14:tracePt t="181807" x="4656138" y="1301750"/>
          <p14:tracePt t="181814" x="4681538" y="1301750"/>
          <p14:tracePt t="181821" x="4719638" y="1301750"/>
          <p14:tracePt t="181830" x="4768850" y="1301750"/>
          <p14:tracePt t="181840" x="4806950" y="1314450"/>
          <p14:tracePt t="181846" x="4856163" y="1327150"/>
          <p14:tracePt t="181856" x="4945063" y="1339850"/>
          <p14:tracePt t="181862" x="5032375" y="1339850"/>
          <p14:tracePt t="181871" x="5119688" y="1339850"/>
          <p14:tracePt t="181878" x="5207000" y="1350963"/>
          <p14:tracePt t="181886" x="5307013" y="1376363"/>
          <p14:tracePt t="181894" x="5383213" y="1401763"/>
          <p14:tracePt t="181902" x="5445125" y="1401763"/>
          <p14:tracePt t="181909" x="5495925" y="1401763"/>
          <p14:tracePt t="181917" x="5570538" y="1401763"/>
          <p14:tracePt t="181925" x="5632450" y="1401763"/>
          <p14:tracePt t="181934" x="5683250" y="1401763"/>
          <p14:tracePt t="181941" x="5719763" y="1414463"/>
          <p14:tracePt t="181950" x="5732463" y="1427163"/>
          <p14:tracePt t="181958" x="5757863" y="1439863"/>
          <p14:tracePt t="181966" x="5795963" y="1439863"/>
          <p14:tracePt t="181975" x="5845175" y="1439863"/>
          <p14:tracePt t="181982" x="5908675" y="1439863"/>
          <p14:tracePt t="181991" x="5970588" y="1439863"/>
          <p14:tracePt t="181998" x="6034088" y="1439863"/>
          <p14:tracePt t="182007" x="6121400" y="1439863"/>
          <p14:tracePt t="182014" x="6196013" y="1439863"/>
          <p14:tracePt t="182023" x="6296025" y="1439863"/>
          <p14:tracePt t="182030" x="6396038" y="1439863"/>
          <p14:tracePt t="182040" x="6459538" y="1439863"/>
          <p14:tracePt t="182046" x="6508750" y="1439863"/>
          <p14:tracePt t="182055" x="6572250" y="1439863"/>
          <p14:tracePt t="182061" x="6608763" y="1427163"/>
          <p14:tracePt t="182070" x="6634163" y="1414463"/>
          <p14:tracePt t="182077" x="6672263" y="1414463"/>
          <p14:tracePt t="182086" x="6708775" y="1401763"/>
          <p14:tracePt t="182094" x="6759575" y="1401763"/>
          <p14:tracePt t="182102" x="6784975" y="1401763"/>
          <p14:tracePt t="182110" x="6808788" y="1401763"/>
          <p14:tracePt t="182118" x="6846888" y="1389063"/>
          <p14:tracePt t="182126" x="6872288" y="1389063"/>
          <p14:tracePt t="182134" x="6897688" y="1389063"/>
          <p14:tracePt t="182141" x="6934200" y="1389063"/>
          <p14:tracePt t="182150" x="6959600" y="1376363"/>
          <p14:tracePt t="182157" x="6985000" y="1363663"/>
          <p14:tracePt t="182166" x="7021513" y="1350963"/>
          <p14:tracePt t="182174" x="7059613" y="1339850"/>
          <p14:tracePt t="182182" x="7097713" y="1314450"/>
          <p14:tracePt t="182191" x="7134225" y="1314450"/>
          <p14:tracePt t="182198" x="7172325" y="1314450"/>
          <p14:tracePt t="182207" x="7223125" y="1314450"/>
          <p14:tracePt t="182214" x="7272338" y="1314450"/>
          <p14:tracePt t="182222" x="7323138" y="1314450"/>
          <p14:tracePt t="182230" x="7385050" y="1314450"/>
          <p14:tracePt t="182239" x="7448550" y="1314450"/>
          <p14:tracePt t="182246" x="7497763" y="1314450"/>
          <p14:tracePt t="182256" x="7548563" y="1314450"/>
          <p14:tracePt t="182262" x="7597775" y="1314450"/>
          <p14:tracePt t="182271" x="7661275" y="1314450"/>
          <p14:tracePt t="182278" x="7710488" y="1314450"/>
          <p14:tracePt t="182286" x="7761288" y="1314450"/>
          <p14:tracePt t="182294" x="7848600" y="1314450"/>
          <p14:tracePt t="182304" x="7886700" y="1327150"/>
          <p14:tracePt t="182310" x="7923213" y="1327150"/>
          <p14:tracePt t="182318" x="7974013" y="1339850"/>
          <p14:tracePt t="182325" x="8010525" y="1350963"/>
          <p14:tracePt t="182334" x="8086725" y="1350963"/>
          <p14:tracePt t="182342" x="8174038" y="1363663"/>
          <p14:tracePt t="182350" x="8235950" y="1363663"/>
          <p14:tracePt t="182357" x="8274050" y="1363663"/>
          <p14:tracePt t="182366" x="8335963" y="1389063"/>
          <p14:tracePt t="182374" x="8374063" y="1389063"/>
          <p14:tracePt t="182382" x="8399463" y="1389063"/>
          <p14:tracePt t="182391" x="8412163" y="1389063"/>
          <p14:tracePt t="182398" x="8435975" y="1389063"/>
          <p14:tracePt t="182407" x="8448675" y="1389063"/>
          <p14:tracePt t="182423" x="8474075" y="1389063"/>
          <p14:tracePt t="182430" x="8486775" y="1389063"/>
          <p14:tracePt t="182440" x="8524875" y="1389063"/>
          <p14:tracePt t="182446" x="8561388" y="1401763"/>
          <p14:tracePt t="182456" x="8586788" y="1401763"/>
          <p14:tracePt t="182461" x="8612188" y="1427163"/>
          <p14:tracePt t="182470" x="8624888" y="1427163"/>
          <p14:tracePt t="182542" x="8637588" y="1427163"/>
          <p14:tracePt t="188349" x="8661400" y="1427163"/>
          <p14:tracePt t="188366" x="8637588" y="1427163"/>
          <p14:tracePt t="188374" x="8612188" y="1427163"/>
          <p14:tracePt t="188382" x="8548688" y="1439863"/>
          <p14:tracePt t="188390" x="8474075" y="1450975"/>
          <p14:tracePt t="188398" x="8424863" y="1450975"/>
          <p14:tracePt t="188407" x="8374063" y="1450975"/>
          <p14:tracePt t="188414" x="8312150" y="1476375"/>
          <p14:tracePt t="188423" x="8212138" y="1450975"/>
          <p14:tracePt t="188430" x="8123238" y="1439863"/>
          <p14:tracePt t="188440" x="8048625" y="1439863"/>
          <p14:tracePt t="188446" x="7986713" y="1439863"/>
          <p14:tracePt t="188456" x="7910513" y="1450975"/>
          <p14:tracePt t="188462" x="7823200" y="1450975"/>
          <p14:tracePt t="188472" x="7748588" y="1450975"/>
          <p14:tracePt t="188477" x="7623175" y="1463675"/>
          <p14:tracePt t="188486" x="7510463" y="1476375"/>
          <p14:tracePt t="188494" x="7397750" y="1476375"/>
          <p14:tracePt t="188502" x="7310438" y="1476375"/>
          <p14:tracePt t="188510" x="7210425" y="1476375"/>
          <p14:tracePt t="188518" x="7085013" y="1476375"/>
          <p14:tracePt t="188526" x="6972300" y="1476375"/>
          <p14:tracePt t="188534" x="6884988" y="1476375"/>
          <p14:tracePt t="188542" x="6784975" y="1476375"/>
          <p14:tracePt t="188550" x="6659563" y="1476375"/>
          <p14:tracePt t="188557" x="6559550" y="1476375"/>
          <p14:tracePt t="188566" x="6459538" y="1476375"/>
          <p14:tracePt t="188574" x="6370638" y="1489075"/>
          <p14:tracePt t="188582" x="6270625" y="1489075"/>
          <p14:tracePt t="188591" x="6196013" y="1501775"/>
          <p14:tracePt t="188598" x="6146800" y="1514475"/>
          <p14:tracePt t="188607" x="6070600" y="1527175"/>
          <p14:tracePt t="188613" x="6021388" y="1539875"/>
          <p14:tracePt t="188623" x="5983288" y="1539875"/>
          <p14:tracePt t="188629" x="5945188" y="1552575"/>
          <p14:tracePt t="188640" x="5908675" y="1552575"/>
          <p14:tracePt t="188646" x="5883275" y="1563688"/>
          <p14:tracePt t="188657" x="5857875" y="1576388"/>
          <p14:tracePt t="188662" x="5832475" y="1576388"/>
          <p14:tracePt t="188670" x="5795963" y="1576388"/>
          <p14:tracePt t="188678" x="5745163" y="1539875"/>
          <p14:tracePt t="188686" x="5683250" y="1527175"/>
          <p14:tracePt t="188694" x="5632450" y="1527175"/>
          <p14:tracePt t="188702" x="5607050" y="1527175"/>
          <p14:tracePt t="188710" x="5583238" y="1527175"/>
          <p14:tracePt t="188718" x="5545138" y="1527175"/>
          <p14:tracePt t="188726" x="5507038" y="1514475"/>
          <p14:tracePt t="188733" x="5483225" y="1514475"/>
          <p14:tracePt t="188741" x="5457825" y="1514475"/>
          <p14:tracePt t="188749" x="5445125" y="1514475"/>
          <p14:tracePt t="188757" x="5419725" y="1514475"/>
          <p14:tracePt t="188766" x="5407025" y="1514475"/>
          <p14:tracePt t="188774" x="5370513" y="1514475"/>
          <p14:tracePt t="188782" x="5357813" y="1514475"/>
          <p14:tracePt t="188790" x="5345113" y="1514475"/>
          <p14:tracePt t="188798" x="5319713" y="1514475"/>
          <p14:tracePt t="188807" x="5294313" y="1514475"/>
          <p14:tracePt t="188814" x="5257800" y="1514475"/>
          <p14:tracePt t="188823" x="5181600" y="1514475"/>
          <p14:tracePt t="188830" x="5106988" y="1514475"/>
          <p14:tracePt t="188840" x="5045075" y="1501775"/>
          <p14:tracePt t="188846" x="5006975" y="1489075"/>
          <p14:tracePt t="188856" x="4981575" y="1476375"/>
          <p14:tracePt t="188862" x="4968875" y="1476375"/>
          <p14:tracePt t="188870" x="4956175" y="1476375"/>
          <p14:tracePt t="188902" x="4932363" y="1476375"/>
          <p14:tracePt t="188910" x="4919663" y="1463675"/>
          <p14:tracePt t="188918" x="4906963" y="1450975"/>
          <p14:tracePt t="188926" x="4894263" y="1450975"/>
          <p14:tracePt t="188934" x="4881563" y="1450975"/>
          <p14:tracePt t="188942" x="4868863" y="1450975"/>
          <p14:tracePt t="188950" x="4843463" y="1450975"/>
          <p14:tracePt t="188958" x="4819650" y="1439863"/>
          <p14:tracePt t="188966" x="4806950" y="1439863"/>
          <p14:tracePt t="188975" x="4794250" y="1439863"/>
          <p14:tracePt t="188982" x="4781550" y="1439863"/>
          <p14:tracePt t="189094" x="4794250" y="1439863"/>
          <p14:tracePt t="189102" x="4819650" y="1427163"/>
          <p14:tracePt t="189110" x="4868863" y="1427163"/>
          <p14:tracePt t="189118" x="4956175" y="1401763"/>
          <p14:tracePt t="189126" x="5057775" y="1363663"/>
          <p14:tracePt t="189133" x="5181600" y="1350963"/>
          <p14:tracePt t="189142" x="5307013" y="1263650"/>
          <p14:tracePt t="189149" x="5445125" y="1189038"/>
          <p14:tracePt t="189157" x="5619750" y="1189038"/>
          <p14:tracePt t="189166" x="5795963" y="1176338"/>
          <p14:tracePt t="189175" x="5908675" y="1163638"/>
          <p14:tracePt t="189182" x="6021388" y="1163638"/>
          <p14:tracePt t="189191" x="6121400" y="1163638"/>
          <p14:tracePt t="189198" x="6196013" y="1150938"/>
          <p14:tracePt t="189208" x="6259513" y="1150938"/>
          <p14:tracePt t="189214" x="6346825" y="1150938"/>
          <p14:tracePt t="189223" x="6408738" y="1150938"/>
          <p14:tracePt t="189230" x="6472238" y="1150938"/>
          <p14:tracePt t="189240" x="6521450" y="1150938"/>
          <p14:tracePt t="189246" x="6584950" y="1150938"/>
          <p14:tracePt t="189257" x="6659563" y="1150938"/>
          <p14:tracePt t="189262" x="6759575" y="1150938"/>
          <p14:tracePt t="189274" x="6821488" y="1150938"/>
          <p14:tracePt t="189277" x="6921500" y="1150938"/>
          <p14:tracePt t="189285" x="7021513" y="1150938"/>
          <p14:tracePt t="189294" x="7110413" y="1138238"/>
          <p14:tracePt t="189302" x="7197725" y="1125538"/>
          <p14:tracePt t="189310" x="7297738" y="1125538"/>
          <p14:tracePt t="189318" x="7397750" y="1125538"/>
          <p14:tracePt t="189326" x="7497763" y="1114425"/>
          <p14:tracePt t="189334" x="7597775" y="1114425"/>
          <p14:tracePt t="189341" x="7710488" y="1114425"/>
          <p14:tracePt t="189350" x="7835900" y="1101725"/>
          <p14:tracePt t="189358" x="7935913" y="1089025"/>
          <p14:tracePt t="189366" x="8023225" y="1089025"/>
          <p14:tracePt t="189374" x="8099425" y="1089025"/>
          <p14:tracePt t="189382" x="8174038" y="1089025"/>
          <p14:tracePt t="189390" x="8235950" y="1089025"/>
          <p14:tracePt t="189398" x="8299450" y="1089025"/>
          <p14:tracePt t="189407" x="8335963" y="1089025"/>
          <p14:tracePt t="189413" x="8424863" y="1163638"/>
          <p14:tracePt t="189423" x="8524875" y="1227138"/>
          <p14:tracePt t="189429" x="8574088" y="1227138"/>
          <p14:tracePt t="189439" x="8624888" y="1238250"/>
          <p14:tracePt t="189446" x="8724900" y="1250950"/>
          <p14:tracePt t="189456" x="8812213" y="1250950"/>
          <p14:tracePt t="189462" x="8886825" y="1250950"/>
          <p14:tracePt t="189470" x="8963025" y="1250950"/>
          <p14:tracePt t="189478" x="9037638" y="1250950"/>
          <p14:tracePt t="189486" x="9063038" y="1250950"/>
          <p14:tracePt t="189494" x="9088438" y="1250950"/>
          <p14:tracePt t="189502" x="9099550" y="1250950"/>
          <p14:tracePt t="189510" x="9124950" y="1250950"/>
          <p14:tracePt t="189549" x="9137650" y="1250950"/>
          <p14:tracePt t="189582" x="9163050" y="1250950"/>
          <p14:tracePt t="190077" x="9150350" y="1250950"/>
          <p14:tracePt t="190093" x="9137650" y="1263650"/>
          <p14:tracePt t="190102" x="9124950" y="1276350"/>
          <p14:tracePt t="190118" x="9099550" y="1289050"/>
          <p14:tracePt t="190134" x="9088438" y="1289050"/>
          <p14:tracePt t="190142" x="9063038" y="1327150"/>
          <p14:tracePt t="190150" x="9037638" y="1327150"/>
          <p14:tracePt t="190158" x="8999538" y="1350963"/>
          <p14:tracePt t="190166" x="8950325" y="1376363"/>
          <p14:tracePt t="190174" x="8899525" y="1376363"/>
          <p14:tracePt t="190182" x="8863013" y="1414463"/>
          <p14:tracePt t="190190" x="8786813" y="1450975"/>
          <p14:tracePt t="190198" x="8712200" y="1489075"/>
          <p14:tracePt t="190207" x="8637588" y="1527175"/>
          <p14:tracePt t="190214" x="8548688" y="1576388"/>
          <p14:tracePt t="190223" x="8474075" y="1627188"/>
          <p14:tracePt t="190230" x="8374063" y="1689100"/>
          <p14:tracePt t="190239" x="8248650" y="1776413"/>
          <p14:tracePt t="190246" x="8123238" y="1865313"/>
          <p14:tracePt t="190256" x="7986713" y="1939925"/>
          <p14:tracePt t="190262" x="7848600" y="2052638"/>
          <p14:tracePt t="190272" x="7673975" y="2165350"/>
          <p14:tracePt t="190278" x="7485063" y="2339975"/>
          <p14:tracePt t="190286" x="7210425" y="2516188"/>
          <p14:tracePt t="190294" x="6934200" y="2703513"/>
          <p14:tracePt t="190302" x="6596063" y="2916238"/>
          <p14:tracePt t="190310" x="6359525" y="3090863"/>
          <p14:tracePt t="190318" x="6157913" y="3216275"/>
          <p14:tracePt t="190326" x="5921375" y="3367088"/>
          <p14:tracePt t="190333" x="5683250" y="3516313"/>
          <p14:tracePt t="190342" x="5507038" y="3641725"/>
          <p14:tracePt t="190349" x="5370513" y="3729038"/>
          <p14:tracePt t="190357" x="5232400" y="3792538"/>
          <p14:tracePt t="190366" x="5119688" y="3879850"/>
          <p14:tracePt t="190375" x="5045075" y="3941763"/>
          <p14:tracePt t="190382" x="4968875" y="3992563"/>
          <p14:tracePt t="190391" x="4906963" y="4029075"/>
          <p14:tracePt t="190398" x="4868863" y="4054475"/>
          <p14:tracePt t="190407" x="4856163" y="4079875"/>
          <p14:tracePt t="190414" x="4856163" y="4092575"/>
          <p14:tracePt t="190422" x="4843463" y="4105275"/>
          <p14:tracePt t="190493" x="4832350" y="4117975"/>
          <p14:tracePt t="190518" x="4843463" y="4117975"/>
          <p14:tracePt t="190526" x="4856163" y="4117975"/>
          <p14:tracePt t="190534" x="4856163" y="4105275"/>
          <p14:tracePt t="190542" x="4906963" y="4105275"/>
          <p14:tracePt t="190550" x="4945063" y="4105275"/>
          <p14:tracePt t="190558" x="5006975" y="4079875"/>
          <p14:tracePt t="190566" x="5094288" y="4054475"/>
          <p14:tracePt t="190574" x="5181600" y="4041775"/>
          <p14:tracePt t="190582" x="5281613" y="4041775"/>
          <p14:tracePt t="190592" x="5394325" y="4041775"/>
          <p14:tracePt t="190598" x="5532438" y="4017963"/>
          <p14:tracePt t="190607" x="5670550" y="3979863"/>
          <p14:tracePt t="190614" x="5821363" y="3954463"/>
          <p14:tracePt t="190623" x="5983288" y="3916363"/>
          <p14:tracePt t="190630" x="6157913" y="3879850"/>
          <p14:tracePt t="190639" x="6296025" y="3841750"/>
          <p14:tracePt t="190646" x="6446838" y="3829050"/>
          <p14:tracePt t="190657" x="6596063" y="3792538"/>
          <p14:tracePt t="190662" x="6759575" y="3754438"/>
          <p14:tracePt t="190672" x="6897688" y="3703638"/>
          <p14:tracePt t="190678" x="7021513" y="3679825"/>
          <p14:tracePt t="190686" x="7146925" y="3641725"/>
          <p14:tracePt t="190694" x="7223125" y="3629025"/>
          <p14:tracePt t="190702" x="7310438" y="3616325"/>
          <p14:tracePt t="190710" x="7385050" y="3616325"/>
          <p14:tracePt t="190718" x="7448550" y="3616325"/>
          <p14:tracePt t="190726" x="7497763" y="3616325"/>
          <p14:tracePt t="190733" x="7548563" y="3616325"/>
          <p14:tracePt t="190741" x="7585075" y="3603625"/>
          <p14:tracePt t="190749" x="7597775" y="3603625"/>
          <p14:tracePt t="190758" x="7610475" y="3603625"/>
          <p14:tracePt t="190782" x="7635875" y="3603625"/>
          <p14:tracePt t="190806" x="7648575" y="3603625"/>
          <p14:tracePt t="190814" x="7661275" y="3603625"/>
          <p14:tracePt t="190823" x="7673975" y="3603625"/>
          <p14:tracePt t="190830" x="7685088" y="3603625"/>
          <p14:tracePt t="190838" x="7697788" y="3603625"/>
          <p14:tracePt t="190846" x="7710488" y="3603625"/>
          <p14:tracePt t="190856" x="7735888" y="3603625"/>
          <p14:tracePt t="190862" x="7773988" y="3603625"/>
          <p14:tracePt t="190870" x="7797800" y="3603625"/>
          <p14:tracePt t="190877" x="7835900" y="3603625"/>
          <p14:tracePt t="190886" x="7874000" y="3616325"/>
          <p14:tracePt t="190893" x="7935913" y="3616325"/>
          <p14:tracePt t="190902" x="8010525" y="3616325"/>
          <p14:tracePt t="190910" x="8074025" y="3616325"/>
          <p14:tracePt t="190918" x="8135938" y="3616325"/>
          <p14:tracePt t="190926" x="8199438" y="3616325"/>
          <p14:tracePt t="190934" x="8248650" y="3616325"/>
          <p14:tracePt t="190942" x="8286750" y="3616325"/>
          <p14:tracePt t="190950" x="8324850" y="3603625"/>
          <p14:tracePt t="190957" x="8361363" y="3603625"/>
          <p14:tracePt t="190966" x="8399463" y="3590925"/>
          <p14:tracePt t="190975" x="8424863" y="3579813"/>
          <p14:tracePt t="190982" x="8448675" y="3567113"/>
          <p14:tracePt t="190991" x="8474075" y="3567113"/>
          <p14:tracePt t="190998" x="8499475" y="3567113"/>
          <p14:tracePt t="191006" x="8512175" y="3567113"/>
          <p14:tracePt t="191013" x="8537575" y="3567113"/>
          <p14:tracePt t="191030" x="8561388" y="3567113"/>
          <p14:tracePt t="191041" x="8586788" y="3567113"/>
          <p14:tracePt t="191046" x="8599488" y="3567113"/>
          <p14:tracePt t="191057" x="8612188" y="3567113"/>
          <p14:tracePt t="191134" x="8624888" y="3567113"/>
          <p14:tracePt t="192566" x="8637588" y="3554413"/>
          <p14:tracePt t="192574" x="8637588" y="3541713"/>
          <p14:tracePt t="192590" x="8637588" y="3529013"/>
          <p14:tracePt t="192598" x="8637588" y="3503613"/>
          <p14:tracePt t="192606" x="8637588" y="3490913"/>
          <p14:tracePt t="192614" x="8637588" y="3479800"/>
          <p14:tracePt t="192623" x="8624888" y="3454400"/>
          <p14:tracePt t="192630" x="8599488" y="3441700"/>
          <p14:tracePt t="192639" x="8599488" y="3416300"/>
          <p14:tracePt t="192646" x="8586788" y="3403600"/>
          <p14:tracePt t="192655" x="8586788" y="3378200"/>
          <p14:tracePt t="192662" x="8586788" y="3354388"/>
          <p14:tracePt t="192672" x="8612188" y="3316288"/>
          <p14:tracePt t="192678" x="8637588" y="3254375"/>
          <p14:tracePt t="192686" x="8737600" y="3178175"/>
          <p14:tracePt t="192694" x="8874125" y="3090863"/>
          <p14:tracePt t="192701" x="9012238" y="2990850"/>
          <p14:tracePt t="192709" x="9124950" y="2865438"/>
          <p14:tracePt t="192718" x="9224963" y="2778125"/>
          <p14:tracePt t="192726" x="9312275" y="2678113"/>
          <p14:tracePt t="192734" x="9375775" y="2627313"/>
          <p14:tracePt t="192742" x="9413875" y="2578100"/>
          <p14:tracePt t="192749" x="9463088" y="2516188"/>
          <p14:tracePt t="192757" x="9488488" y="2452688"/>
          <p14:tracePt t="192765" x="9488488" y="2414588"/>
          <p14:tracePt t="192774" x="9501188" y="2390775"/>
          <p14:tracePt t="192782" x="9513888" y="2365375"/>
          <p14:tracePt t="192790" x="9525000" y="2339975"/>
          <p14:tracePt t="192798" x="9525000" y="2314575"/>
          <p14:tracePt t="192807" x="9525000" y="2278063"/>
          <p14:tracePt t="192814" x="9525000" y="2239963"/>
          <p14:tracePt t="192823" x="9525000" y="2214563"/>
          <p14:tracePt t="192830" x="9501188" y="2178050"/>
          <p14:tracePt t="192839" x="9463088" y="2127250"/>
          <p14:tracePt t="192846" x="9401175" y="2078038"/>
          <p14:tracePt t="192856" x="9337675" y="2014538"/>
          <p14:tracePt t="192862" x="9250363" y="1952625"/>
          <p14:tracePt t="192872" x="9150350" y="1901825"/>
          <p14:tracePt t="192877" x="9063038" y="1852613"/>
          <p14:tracePt t="192886" x="8999538" y="1814513"/>
          <p14:tracePt t="192893" x="8950325" y="1801813"/>
          <p14:tracePt t="192902" x="8912225" y="1801813"/>
          <p14:tracePt t="192910" x="8874125" y="1801813"/>
          <p14:tracePt t="192918" x="8837613" y="1801813"/>
          <p14:tracePt t="192926" x="8799513" y="1789113"/>
          <p14:tracePt t="192934" x="8763000" y="1765300"/>
          <p14:tracePt t="192942" x="8686800" y="1765300"/>
          <p14:tracePt t="192950" x="8586788" y="1714500"/>
          <p14:tracePt t="192957" x="8461375" y="1627188"/>
          <p14:tracePt t="192966" x="8335963" y="1576388"/>
          <p14:tracePt t="192990" x="8148638" y="1514475"/>
          <p14:tracePt t="192991" x="8061325" y="1501775"/>
          <p14:tracePt t="192998" x="8023225" y="1489075"/>
          <p14:tracePt t="193007" x="7986713" y="1476375"/>
          <p14:tracePt t="193013" x="7948613" y="1463675"/>
          <p14:tracePt t="193038" x="7935913" y="1450975"/>
          <p14:tracePt t="193046" x="7910513" y="1439863"/>
          <p14:tracePt t="193086" x="7886700" y="1427163"/>
          <p14:tracePt t="193102" x="7886700" y="1414463"/>
          <p14:tracePt t="193110" x="7886700" y="1401763"/>
          <p14:tracePt t="193118" x="7861300" y="1389063"/>
          <p14:tracePt t="193134" x="7848600" y="1389063"/>
          <p14:tracePt t="193142" x="7835900" y="1376363"/>
          <p14:tracePt t="193158" x="7823200" y="1376363"/>
          <p14:tracePt t="193165" x="7810500" y="1376363"/>
          <p14:tracePt t="193174" x="7797800" y="1376363"/>
          <p14:tracePt t="193182" x="7761288" y="1363663"/>
          <p14:tracePt t="193190" x="7735888" y="1363663"/>
          <p14:tracePt t="193198" x="7697788" y="1350963"/>
          <p14:tracePt t="193208" x="7661275" y="1339850"/>
          <p14:tracePt t="193214" x="7610475" y="1339850"/>
          <p14:tracePt t="193223" x="7561263" y="1339850"/>
          <p14:tracePt t="193230" x="7485063" y="1339850"/>
          <p14:tracePt t="193239" x="7423150" y="1339850"/>
          <p14:tracePt t="193246" x="7359650" y="1339850"/>
          <p14:tracePt t="193256" x="7323138" y="1339850"/>
          <p14:tracePt t="193262" x="7285038" y="1339850"/>
          <p14:tracePt t="193273" x="7259638" y="1350963"/>
          <p14:tracePt t="193277" x="7223125" y="1376363"/>
          <p14:tracePt t="193285" x="7172325" y="1376363"/>
          <p14:tracePt t="193293" x="7146925" y="1376363"/>
          <p14:tracePt t="193302" x="7123113" y="1389063"/>
          <p14:tracePt t="193310" x="7097713" y="1401763"/>
          <p14:tracePt t="193318" x="7072313" y="1401763"/>
          <p14:tracePt t="193326" x="7046913" y="1439863"/>
          <p14:tracePt t="193334" x="7010400" y="1450975"/>
          <p14:tracePt t="193342" x="7010400" y="1476375"/>
          <p14:tracePt t="193350" x="6997700" y="1476375"/>
          <p14:tracePt t="193382" x="6997700" y="1489075"/>
          <p14:tracePt t="193390" x="7021513" y="1501775"/>
          <p14:tracePt t="193398" x="7134225" y="1501775"/>
          <p14:tracePt t="193407" x="7285038" y="1514475"/>
          <p14:tracePt t="193413" x="7472363" y="1552575"/>
          <p14:tracePt t="193423" x="7673975" y="1552575"/>
          <p14:tracePt t="193430" x="7910513" y="1552575"/>
          <p14:tracePt t="193439" x="8148638" y="1552575"/>
          <p14:tracePt t="193446" x="8424863" y="1552575"/>
          <p14:tracePt t="193456" x="8712200" y="1576388"/>
          <p14:tracePt t="193462" x="8912225" y="1627188"/>
          <p14:tracePt t="193472" x="9050338" y="1652588"/>
          <p14:tracePt t="193478" x="9163050" y="1689100"/>
          <p14:tracePt t="193486" x="9188450" y="1701800"/>
          <p14:tracePt t="193494" x="9199563" y="1714500"/>
          <p14:tracePt t="193502" x="9212263" y="1727200"/>
          <p14:tracePt t="193510" x="9237663" y="1789113"/>
          <p14:tracePt t="193518" x="9263063" y="1852613"/>
          <p14:tracePt t="193526" x="9263063" y="1952625"/>
          <p14:tracePt t="193534" x="9263063" y="2089150"/>
          <p14:tracePt t="193542" x="9263063" y="2278063"/>
          <p14:tracePt t="193549" x="9224963" y="2403475"/>
          <p14:tracePt t="193557" x="9137650" y="2565400"/>
          <p14:tracePt t="193565" x="9012238" y="2740025"/>
          <p14:tracePt t="193574" x="8912225" y="2890838"/>
          <p14:tracePt t="193582" x="8774113" y="3054350"/>
          <p14:tracePt t="193590" x="8650288" y="3228975"/>
          <p14:tracePt t="193598" x="8548688" y="3429000"/>
          <p14:tracePt t="193608" x="8399463" y="3654425"/>
          <p14:tracePt t="193614" x="8212138" y="3905250"/>
          <p14:tracePt t="193624" x="7999413" y="4154488"/>
          <p14:tracePt t="193630" x="7761288" y="4418013"/>
          <p14:tracePt t="193639" x="7485063" y="4656138"/>
          <p14:tracePt t="193646" x="7272338" y="4879975"/>
          <p14:tracePt t="193657" x="7072313" y="5105400"/>
          <p14:tracePt t="193662" x="6910388" y="5318125"/>
          <p14:tracePt t="193672" x="6746875" y="5507038"/>
          <p14:tracePt t="193677" x="6608763" y="5656263"/>
          <p14:tracePt t="193685" x="6496050" y="5819775"/>
          <p14:tracePt t="193693" x="6396038" y="5969000"/>
          <p14:tracePt t="193702" x="6346825" y="6119813"/>
          <p14:tracePt t="193710" x="6308725" y="6181725"/>
          <p14:tracePt t="193718" x="6270625" y="6219825"/>
          <p14:tracePt t="193725" x="6246813" y="6269038"/>
          <p14:tracePt t="193734" x="6221413" y="6294438"/>
          <p14:tracePt t="193742" x="6221413" y="6307138"/>
          <p14:tracePt t="193750" x="6208713" y="6319838"/>
          <p14:tracePt t="193758" x="6208713" y="6345238"/>
          <p14:tracePt t="193766" x="6208713" y="6370638"/>
          <p14:tracePt t="193774" x="6208713" y="6381750"/>
          <p14:tracePt t="193782" x="6208713" y="6394450"/>
          <p14:tracePt t="193799" x="6208713" y="6419850"/>
          <p14:tracePt t="193846" x="6208713" y="6432550"/>
          <p14:tracePt t="193862" x="6208713" y="6445250"/>
          <p14:tracePt t="193870" x="6208713" y="6457950"/>
          <p14:tracePt t="193878" x="6208713" y="6494463"/>
          <p14:tracePt t="193886" x="6234113" y="6519863"/>
          <p14:tracePt t="193894" x="6234113" y="6545263"/>
          <p14:tracePt t="193902" x="6246813" y="6570663"/>
          <p14:tracePt t="193910" x="6259513" y="6594475"/>
          <p14:tracePt t="193918" x="6270625" y="6645275"/>
          <p14:tracePt t="193926" x="6270625" y="6696075"/>
          <p14:tracePt t="193934" x="6270625" y="6719888"/>
          <p14:tracePt t="193942" x="6283325" y="6732588"/>
          <p14:tracePt t="193949" x="6283325" y="6745288"/>
          <p14:tracePt t="193957" x="6283325" y="6757988"/>
          <p14:tracePt t="193965" x="6296025" y="6783388"/>
          <p14:tracePt t="193982" x="6296025" y="6807200"/>
          <p14:tracePt t="193991" x="6296025" y="6819900"/>
          <p14:tracePt t="193998" x="6308725" y="6845300"/>
          <p14:tracePt t="195303" x="0" y="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8E2C-DAF2-4664-9912-682F7E117D38}"/>
              </a:ext>
            </a:extLst>
          </p:cNvPr>
          <p:cNvSpPr>
            <a:spLocks noGrp="1"/>
          </p:cNvSpPr>
          <p:nvPr>
            <p:ph type="title"/>
          </p:nvPr>
        </p:nvSpPr>
        <p:spPr>
          <a:xfrm>
            <a:off x="2766515" y="119467"/>
            <a:ext cx="6658970" cy="713048"/>
          </a:xfrm>
          <a:solidFill>
            <a:srgbClr val="FFFF00"/>
          </a:solidFill>
        </p:spPr>
        <p:txBody>
          <a:bodyPr/>
          <a:lstStyle/>
          <a:p>
            <a:pPr algn="ctr"/>
            <a:r>
              <a:rPr lang="en-US" dirty="0"/>
              <a:t>Rules for Passage Narration</a:t>
            </a:r>
          </a:p>
        </p:txBody>
      </p:sp>
      <p:sp>
        <p:nvSpPr>
          <p:cNvPr id="3" name="Rectangle 2">
            <a:extLst>
              <a:ext uri="{FF2B5EF4-FFF2-40B4-BE49-F238E27FC236}">
                <a16:creationId xmlns:a16="http://schemas.microsoft.com/office/drawing/2014/main" id="{780648DB-6CA7-4DBF-9395-E5F56B6A1D0C}"/>
              </a:ext>
            </a:extLst>
          </p:cNvPr>
          <p:cNvSpPr/>
          <p:nvPr/>
        </p:nvSpPr>
        <p:spPr>
          <a:xfrm>
            <a:off x="191069" y="900756"/>
            <a:ext cx="5904931" cy="42035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rabicPeriod"/>
            </a:pPr>
            <a:r>
              <a:rPr lang="en-US" sz="2600" dirty="0">
                <a:solidFill>
                  <a:schemeClr val="tx1"/>
                </a:solidFill>
                <a:latin typeface="Arial" panose="020B0604020202020204" pitchFamily="34" charset="0"/>
                <a:cs typeface="Arial" panose="020B0604020202020204" pitchFamily="34" charset="0"/>
              </a:rPr>
              <a:t>Find out the Speaker and Listener.</a:t>
            </a:r>
          </a:p>
          <a:p>
            <a:pPr marL="514350" indent="-514350">
              <a:buAutoNum type="arabicPeriod"/>
            </a:pPr>
            <a:r>
              <a:rPr lang="en-US" sz="2600" dirty="0">
                <a:solidFill>
                  <a:schemeClr val="tx1"/>
                </a:solidFill>
                <a:latin typeface="Arial" panose="020B0604020202020204" pitchFamily="34" charset="0"/>
                <a:cs typeface="Arial" panose="020B0604020202020204" pitchFamily="34" charset="0"/>
              </a:rPr>
              <a:t>Reporting Verb </a:t>
            </a:r>
            <a:r>
              <a:rPr lang="en-US" sz="2600" dirty="0" err="1">
                <a:solidFill>
                  <a:schemeClr val="tx1"/>
                </a:solidFill>
                <a:latin typeface="Arial" panose="020B0604020202020204" pitchFamily="34" charset="0"/>
                <a:cs typeface="Arial" panose="020B0604020202020204" pitchFamily="34" charset="0"/>
              </a:rPr>
              <a:t>টি</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যেখানেই</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থাকুক</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না</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কেনো</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প্রথমে</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লিখতে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হবে</a:t>
            </a:r>
            <a:r>
              <a:rPr lang="en-US" sz="2600" dirty="0">
                <a:solidFill>
                  <a:schemeClr val="tx1"/>
                </a:solidFill>
                <a:latin typeface="Arial" panose="020B0604020202020204" pitchFamily="34" charset="0"/>
                <a:cs typeface="Arial" panose="020B0604020202020204" pitchFamily="34" charset="0"/>
              </a:rPr>
              <a:t>।</a:t>
            </a:r>
          </a:p>
          <a:p>
            <a:pPr marL="514350" indent="-514350">
              <a:buAutoNum type="arabicPeriod"/>
            </a:pPr>
            <a:r>
              <a:rPr lang="en-US" sz="2600" dirty="0">
                <a:solidFill>
                  <a:schemeClr val="tx1"/>
                </a:solidFill>
                <a:latin typeface="Arial" panose="020B0604020202020204" pitchFamily="34" charset="0"/>
                <a:cs typeface="Arial" panose="020B0604020202020204" pitchFamily="34" charset="0"/>
              </a:rPr>
              <a:t>Passage Narration- </a:t>
            </a:r>
            <a:r>
              <a:rPr lang="en-US" sz="2600" dirty="0" err="1">
                <a:solidFill>
                  <a:schemeClr val="tx1"/>
                </a:solidFill>
                <a:latin typeface="Arial" panose="020B0604020202020204" pitchFamily="34" charset="0"/>
                <a:cs typeface="Arial" panose="020B0604020202020204" pitchFamily="34" charset="0"/>
              </a:rPr>
              <a:t>এর</a:t>
            </a:r>
            <a:r>
              <a:rPr lang="en-US" sz="2600" dirty="0">
                <a:solidFill>
                  <a:schemeClr val="tx1"/>
                </a:solidFill>
                <a:latin typeface="Arial" panose="020B0604020202020204" pitchFamily="34" charset="0"/>
                <a:cs typeface="Arial" panose="020B0604020202020204" pitchFamily="34" charset="0"/>
              </a:rPr>
              <a:t> Pronoun </a:t>
            </a:r>
            <a:r>
              <a:rPr lang="en-US" sz="2600" dirty="0" err="1">
                <a:solidFill>
                  <a:schemeClr val="tx1"/>
                </a:solidFill>
                <a:latin typeface="Arial" panose="020B0604020202020204" pitchFamily="34" charset="0"/>
                <a:cs typeface="Arial" panose="020B0604020202020204" pitchFamily="34" charset="0"/>
              </a:rPr>
              <a:t>গুলো</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পরিবর্তন</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করার</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সময়</a:t>
            </a:r>
            <a:r>
              <a:rPr lang="en-US" sz="2600" dirty="0">
                <a:solidFill>
                  <a:schemeClr val="tx1"/>
                </a:solidFill>
                <a:latin typeface="Arial" panose="020B0604020202020204" pitchFamily="34" charset="0"/>
                <a:cs typeface="Arial" panose="020B0604020202020204" pitchFamily="34" charset="0"/>
              </a:rPr>
              <a:t> Pronoun </a:t>
            </a:r>
            <a:r>
              <a:rPr lang="en-US" sz="2600" dirty="0" err="1">
                <a:solidFill>
                  <a:schemeClr val="tx1"/>
                </a:solidFill>
                <a:latin typeface="Arial" panose="020B0604020202020204" pitchFamily="34" charset="0"/>
                <a:cs typeface="Arial" panose="020B0604020202020204" pitchFamily="34" charset="0"/>
              </a:rPr>
              <a:t>গুলো</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উল্লেখ</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করতে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হবে</a:t>
            </a:r>
            <a:r>
              <a:rPr lang="en-US" sz="2600" dirty="0">
                <a:solidFill>
                  <a:schemeClr val="tx1"/>
                </a:solidFill>
                <a:latin typeface="Arial" panose="020B0604020202020204" pitchFamily="34" charset="0"/>
                <a:cs typeface="Arial" panose="020B0604020202020204" pitchFamily="34" charset="0"/>
              </a:rPr>
              <a:t>।</a:t>
            </a:r>
          </a:p>
          <a:p>
            <a:pPr marL="514350" indent="-514350">
              <a:buAutoNum type="arabicPeriod"/>
            </a:pPr>
            <a:r>
              <a:rPr lang="en-US" sz="2600" dirty="0" err="1">
                <a:solidFill>
                  <a:schemeClr val="tx1"/>
                </a:solidFill>
                <a:latin typeface="Arial" panose="020B0604020202020204" pitchFamily="34" charset="0"/>
                <a:cs typeface="Arial" panose="020B0604020202020204" pitchFamily="34" charset="0"/>
              </a:rPr>
              <a:t>যদি</a:t>
            </a:r>
            <a:r>
              <a:rPr lang="en-US" sz="2600" dirty="0">
                <a:solidFill>
                  <a:schemeClr val="tx1"/>
                </a:solidFill>
                <a:latin typeface="Arial" panose="020B0604020202020204" pitchFamily="34" charset="0"/>
                <a:cs typeface="Arial" panose="020B0604020202020204" pitchFamily="34" charset="0"/>
              </a:rPr>
              <a:t> Speaker ও Listener </a:t>
            </a:r>
            <a:r>
              <a:rPr lang="en-US" sz="2600" dirty="0" err="1">
                <a:solidFill>
                  <a:schemeClr val="tx1"/>
                </a:solidFill>
                <a:latin typeface="Arial" panose="020B0604020202020204" pitchFamily="34" charset="0"/>
                <a:cs typeface="Arial" panose="020B0604020202020204" pitchFamily="34" charset="0"/>
              </a:rPr>
              <a:t>উল্লেখ</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না</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থাকে</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হলে</a:t>
            </a:r>
            <a:r>
              <a:rPr lang="en-US" sz="2600" dirty="0">
                <a:solidFill>
                  <a:schemeClr val="tx1"/>
                </a:solidFill>
                <a:latin typeface="Arial" panose="020B0604020202020204" pitchFamily="34" charset="0"/>
                <a:cs typeface="Arial" panose="020B0604020202020204" pitchFamily="34" charset="0"/>
              </a:rPr>
              <a:t> Indirect </a:t>
            </a:r>
            <a:r>
              <a:rPr lang="en-US" sz="2600" dirty="0" err="1">
                <a:solidFill>
                  <a:schemeClr val="tx1"/>
                </a:solidFill>
                <a:latin typeface="Arial" panose="020B0604020202020204" pitchFamily="34" charset="0"/>
                <a:cs typeface="Arial" panose="020B0604020202020204" pitchFamily="34" charset="0"/>
              </a:rPr>
              <a:t>করার</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সময়</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বক্তা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TheSpeaker</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এবং</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শ্রোতা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হবে</a:t>
            </a:r>
            <a:r>
              <a:rPr lang="en-US" sz="2600" dirty="0">
                <a:solidFill>
                  <a:schemeClr val="tx1"/>
                </a:solidFill>
                <a:latin typeface="Arial" panose="020B0604020202020204" pitchFamily="34" charset="0"/>
                <a:cs typeface="Arial" panose="020B0604020202020204" pitchFamily="34" charset="0"/>
              </a:rPr>
              <a:t>- The Listener.</a:t>
            </a:r>
          </a:p>
        </p:txBody>
      </p:sp>
      <p:sp>
        <p:nvSpPr>
          <p:cNvPr id="4" name="Rectangle 3">
            <a:extLst>
              <a:ext uri="{FF2B5EF4-FFF2-40B4-BE49-F238E27FC236}">
                <a16:creationId xmlns:a16="http://schemas.microsoft.com/office/drawing/2014/main" id="{80A4F448-7349-4AE4-A904-35D77BB50F27}"/>
              </a:ext>
            </a:extLst>
          </p:cNvPr>
          <p:cNvSpPr/>
          <p:nvPr/>
        </p:nvSpPr>
        <p:spPr>
          <a:xfrm>
            <a:off x="6177888" y="903032"/>
            <a:ext cx="5904931" cy="336871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a:solidFill>
                  <a:schemeClr val="tx1"/>
                </a:solidFill>
                <a:latin typeface="Arial" panose="020B0604020202020204" pitchFamily="34" charset="0"/>
                <a:cs typeface="Arial" panose="020B0604020202020204" pitchFamily="34" charset="0"/>
              </a:rPr>
              <a:t>5. Passage এ Reporting verb </a:t>
            </a:r>
            <a:r>
              <a:rPr lang="en-US" sz="2600" dirty="0" err="1">
                <a:solidFill>
                  <a:schemeClr val="tx1"/>
                </a:solidFill>
                <a:latin typeface="Arial" panose="020B0604020202020204" pitchFamily="34" charset="0"/>
                <a:cs typeface="Arial" panose="020B0604020202020204" pitchFamily="34" charset="0"/>
              </a:rPr>
              <a:t>না</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থাকলে</a:t>
            </a:r>
            <a:r>
              <a:rPr lang="en-US" sz="2600" dirty="0">
                <a:solidFill>
                  <a:schemeClr val="tx1"/>
                </a:solidFill>
                <a:latin typeface="Arial" panose="020B0604020202020204" pitchFamily="34" charset="0"/>
                <a:cs typeface="Arial" panose="020B0604020202020204" pitchFamily="34" charset="0"/>
              </a:rPr>
              <a:t> Indirect narration </a:t>
            </a:r>
            <a:r>
              <a:rPr lang="en-US" sz="2600" dirty="0" err="1">
                <a:solidFill>
                  <a:schemeClr val="tx1"/>
                </a:solidFill>
                <a:latin typeface="Arial" panose="020B0604020202020204" pitchFamily="34" charset="0"/>
                <a:cs typeface="Arial" panose="020B0604020202020204" pitchFamily="34" charset="0"/>
              </a:rPr>
              <a:t>করার</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সময়</a:t>
            </a:r>
            <a:r>
              <a:rPr lang="en-US" sz="2600" dirty="0">
                <a:solidFill>
                  <a:schemeClr val="tx1"/>
                </a:solidFill>
                <a:latin typeface="Arial" panose="020B0604020202020204" pitchFamily="34" charset="0"/>
                <a:cs typeface="Arial" panose="020B0604020202020204" pitchFamily="34" charset="0"/>
              </a:rPr>
              <a:t> Person, Number ও Tense </a:t>
            </a:r>
            <a:r>
              <a:rPr lang="en-US" sz="2600" dirty="0" err="1">
                <a:solidFill>
                  <a:schemeClr val="tx1"/>
                </a:solidFill>
                <a:latin typeface="Arial" panose="020B0604020202020204" pitchFamily="34" charset="0"/>
                <a:cs typeface="Arial" panose="020B0604020202020204" pitchFamily="34" charset="0"/>
              </a:rPr>
              <a:t>অনুযায়ী</a:t>
            </a:r>
            <a:r>
              <a:rPr lang="en-US" sz="2600" dirty="0">
                <a:solidFill>
                  <a:schemeClr val="tx1"/>
                </a:solidFill>
                <a:latin typeface="Arial" panose="020B0604020202020204" pitchFamily="34" charset="0"/>
                <a:cs typeface="Arial" panose="020B0604020202020204" pitchFamily="34" charset="0"/>
              </a:rPr>
              <a:t> reporting verb </a:t>
            </a:r>
            <a:r>
              <a:rPr lang="en-US" sz="2600" dirty="0" err="1">
                <a:solidFill>
                  <a:schemeClr val="tx1"/>
                </a:solidFill>
                <a:latin typeface="Arial" panose="020B0604020202020204" pitchFamily="34" charset="0"/>
                <a:cs typeface="Arial" panose="020B0604020202020204" pitchFamily="34" charset="0"/>
              </a:rPr>
              <a:t>বসাতে</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হবে</a:t>
            </a:r>
            <a:r>
              <a:rPr lang="en-US" sz="2600" dirty="0">
                <a:solidFill>
                  <a:schemeClr val="tx1"/>
                </a:solidFill>
                <a:latin typeface="Arial" panose="020B0604020202020204" pitchFamily="34" charset="0"/>
                <a:cs typeface="Arial" panose="020B0604020202020204" pitchFamily="34" charset="0"/>
              </a:rPr>
              <a:t>।</a:t>
            </a:r>
          </a:p>
          <a:p>
            <a:r>
              <a:rPr lang="en-US" sz="2600" dirty="0">
                <a:solidFill>
                  <a:schemeClr val="tx1"/>
                </a:solidFill>
                <a:latin typeface="Arial" panose="020B0604020202020204" pitchFamily="34" charset="0"/>
                <a:cs typeface="Arial" panose="020B0604020202020204" pitchFamily="34" charset="0"/>
              </a:rPr>
              <a:t>6. Yes= Replied with affirmative</a:t>
            </a:r>
          </a:p>
          <a:p>
            <a:r>
              <a:rPr lang="en-US" sz="2600" dirty="0">
                <a:solidFill>
                  <a:schemeClr val="tx1"/>
                </a:solidFill>
                <a:latin typeface="Arial" panose="020B0604020202020204" pitchFamily="34" charset="0"/>
                <a:cs typeface="Arial" panose="020B0604020202020204" pitchFamily="34" charset="0"/>
              </a:rPr>
              <a:t>7. No= Replied with negative</a:t>
            </a:r>
          </a:p>
          <a:p>
            <a:r>
              <a:rPr lang="en-US" sz="2600" dirty="0">
                <a:solidFill>
                  <a:schemeClr val="tx1"/>
                </a:solidFill>
                <a:latin typeface="Arial" panose="020B0604020202020204" pitchFamily="34" charset="0"/>
                <a:cs typeface="Arial" panose="020B0604020202020204" pitchFamily="34" charset="0"/>
              </a:rPr>
              <a:t>8. Sir= Respectfully</a:t>
            </a:r>
          </a:p>
          <a:p>
            <a:r>
              <a:rPr lang="en-US" sz="2600" dirty="0">
                <a:solidFill>
                  <a:schemeClr val="tx1"/>
                </a:solidFill>
                <a:latin typeface="Arial" panose="020B0604020202020204" pitchFamily="34" charset="0"/>
                <a:cs typeface="Arial" panose="020B0604020202020204" pitchFamily="34" charset="0"/>
              </a:rPr>
              <a:t>9. Please= Politely/ kindly</a:t>
            </a:r>
          </a:p>
        </p:txBody>
      </p:sp>
    </p:spTree>
    <p:custDataLst>
      <p:tags r:id="rId1"/>
    </p:custDataLst>
    <p:extLst>
      <p:ext uri="{BB962C8B-B14F-4D97-AF65-F5344CB8AC3E}">
        <p14:creationId xmlns:p14="http://schemas.microsoft.com/office/powerpoint/2010/main" val="306244252"/>
      </p:ext>
    </p:extLst>
  </p:cSld>
  <p:clrMapOvr>
    <a:masterClrMapping/>
  </p:clrMapOvr>
  <mc:AlternateContent xmlns:mc="http://schemas.openxmlformats.org/markup-compatibility/2006" xmlns:p14="http://schemas.microsoft.com/office/powerpoint/2010/main">
    <mc:Choice Requires="p14">
      <p:transition spd="slow" p14:dur="2000" advTm="169538"/>
    </mc:Choice>
    <mc:Fallback xmlns="">
      <p:transition spd="slow" advTm="1695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4">
                                            <p:txEl>
                                              <p:pRg st="2" end="2"/>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p:cTn id="3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8" dur="500"/>
                                        <p:tgtEl>
                                          <p:spTgt spid="4">
                                            <p:txEl>
                                              <p:pRg st="3" end="3"/>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p:cTn id="4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27271" x="3500438" y="6276975"/>
          <p14:tracePt t="27363" x="2428875" y="6619875"/>
          <p14:tracePt t="27372" x="2441575" y="6432550"/>
          <p14:tracePt t="27380" x="2490788" y="6219825"/>
          <p14:tracePt t="27387" x="2554288" y="5981700"/>
          <p14:tracePt t="27398" x="2628900" y="5681663"/>
          <p14:tracePt t="27404" x="2741613" y="5305425"/>
          <p14:tracePt t="27412" x="2841625" y="4892675"/>
          <p14:tracePt t="27420" x="2954338" y="4492625"/>
          <p14:tracePt t="27427" x="3079750" y="4079875"/>
          <p14:tracePt t="27436" x="3216275" y="3641725"/>
          <p14:tracePt t="27444" x="3341688" y="3228975"/>
          <p14:tracePt t="27451" x="3417888" y="2890838"/>
          <p14:tracePt t="27459" x="3505200" y="2552700"/>
          <p14:tracePt t="27467" x="3554413" y="2265363"/>
          <p14:tracePt t="27475" x="3630613" y="2027238"/>
          <p14:tracePt t="27483" x="3692525" y="1776413"/>
          <p14:tracePt t="27492" x="3743325" y="1576388"/>
          <p14:tracePt t="27500" x="3779838" y="1414463"/>
          <p14:tracePt t="27507" x="3817938" y="1289050"/>
          <p14:tracePt t="27516" x="3856038" y="1176338"/>
          <p14:tracePt t="27524" x="3879850" y="1050925"/>
          <p14:tracePt t="27533" x="3905250" y="976313"/>
          <p14:tracePt t="27539" x="3917950" y="925513"/>
          <p14:tracePt t="27549" x="3917950" y="889000"/>
          <p14:tracePt t="27556" x="3930650" y="863600"/>
          <p14:tracePt t="27565" x="3943350" y="838200"/>
          <p14:tracePt t="27572" x="3943350" y="825500"/>
          <p14:tracePt t="27582" x="3943350" y="812800"/>
          <p14:tracePt t="27676" x="3943350" y="788988"/>
          <p14:tracePt t="27683" x="3930650" y="763588"/>
          <p14:tracePt t="27715" x="3930650" y="738188"/>
          <p14:tracePt t="27828" x="3917950" y="725488"/>
          <p14:tracePt t="27844" x="3905250" y="725488"/>
          <p14:tracePt t="27852" x="3892550" y="725488"/>
          <p14:tracePt t="27859" x="3867150" y="725488"/>
          <p14:tracePt t="27867" x="3843338" y="725488"/>
          <p14:tracePt t="27875" x="3805238" y="725488"/>
          <p14:tracePt t="27883" x="3767138" y="725488"/>
          <p14:tracePt t="27892" x="3705225" y="725488"/>
          <p14:tracePt t="27899" x="3643313" y="725488"/>
          <p14:tracePt t="27907" x="3567113" y="725488"/>
          <p14:tracePt t="27918" x="3517900" y="725488"/>
          <p14:tracePt t="27924" x="3505200" y="725488"/>
          <p14:tracePt t="27956" x="3492500" y="725488"/>
          <p14:tracePt t="28020" x="3479800" y="725488"/>
          <p14:tracePt t="28027" x="3467100" y="712788"/>
          <p14:tracePt t="28036" x="3454400" y="700088"/>
          <p14:tracePt t="28524" x="3479800" y="700088"/>
          <p14:tracePt t="28532" x="3505200" y="700088"/>
          <p14:tracePt t="28539" x="3567113" y="700088"/>
          <p14:tracePt t="28548" x="3654425" y="712788"/>
          <p14:tracePt t="28556" x="3730625" y="725488"/>
          <p14:tracePt t="28565" x="3805238" y="725488"/>
          <p14:tracePt t="28572" x="3892550" y="725488"/>
          <p14:tracePt t="28581" x="3979863" y="725488"/>
          <p14:tracePt t="28587" x="4043363" y="725488"/>
          <p14:tracePt t="28598" x="4092575" y="725488"/>
          <p14:tracePt t="28604" x="4156075" y="738188"/>
          <p14:tracePt t="28612" x="4205288" y="763588"/>
          <p14:tracePt t="28620" x="4243388" y="763588"/>
          <p14:tracePt t="28627" x="4281488" y="763588"/>
          <p14:tracePt t="28635" x="4294188" y="763588"/>
          <p14:tracePt t="28644" x="4318000" y="763588"/>
          <p14:tracePt t="28651" x="4356100" y="763588"/>
          <p14:tracePt t="28659" x="4406900" y="763588"/>
          <p14:tracePt t="28667" x="4481513" y="763588"/>
          <p14:tracePt t="28675" x="4581525" y="763588"/>
          <p14:tracePt t="28683" x="4681538" y="763588"/>
          <p14:tracePt t="28692" x="4781550" y="763588"/>
          <p14:tracePt t="28699" x="4819650" y="763588"/>
          <p14:tracePt t="28707" x="4832350" y="763588"/>
          <p14:tracePt t="28772" x="4856163" y="763588"/>
          <p14:tracePt t="28780" x="4868863" y="763588"/>
          <p14:tracePt t="28795" x="4894263" y="763588"/>
          <p14:tracePt t="28812" x="4906963" y="763588"/>
          <p14:tracePt t="28835" x="4919663" y="763588"/>
          <p14:tracePt t="28868" x="4932363" y="763588"/>
          <p14:tracePt t="28892" x="4945063" y="763588"/>
          <p14:tracePt t="55395" x="4945063" y="776288"/>
          <p14:tracePt t="55404" x="4894263" y="825500"/>
          <p14:tracePt t="55412" x="4806950" y="901700"/>
          <p14:tracePt t="55420" x="4668838" y="1001713"/>
          <p14:tracePt t="55430" x="4494213" y="1114425"/>
          <p14:tracePt t="55436" x="4230688" y="1276350"/>
          <p14:tracePt t="55444" x="3892550" y="1476375"/>
          <p14:tracePt t="55452" x="3579813" y="1627188"/>
          <p14:tracePt t="55460" x="3292475" y="1739900"/>
          <p14:tracePt t="55468" x="3016250" y="1801813"/>
          <p14:tracePt t="55476" x="2778125" y="1876425"/>
          <p14:tracePt t="55483" x="2503488" y="1965325"/>
          <p14:tracePt t="55492" x="2216150" y="1989138"/>
          <p14:tracePt t="55499" x="1903413" y="2001838"/>
          <p14:tracePt t="55507" x="1601788" y="2078038"/>
          <p14:tracePt t="55515" x="1339850" y="2114550"/>
          <p14:tracePt t="55523" x="1127125" y="2127250"/>
          <p14:tracePt t="55531" x="850900" y="2127250"/>
          <p14:tracePt t="55540" x="550863" y="2127250"/>
          <p14:tracePt t="55548" x="238125" y="2127250"/>
          <p14:tracePt t="55772" x="576263" y="1563688"/>
          <p14:tracePt t="55780" x="814388" y="1563688"/>
          <p14:tracePt t="55787" x="1050925" y="1563688"/>
          <p14:tracePt t="55797" x="1363663" y="1563688"/>
          <p14:tracePt t="55804" x="1677988" y="1563688"/>
          <p14:tracePt t="55814" x="2065338" y="1627188"/>
          <p14:tracePt t="55820" x="2490788" y="1689100"/>
          <p14:tracePt t="55830" x="2790825" y="1752600"/>
          <p14:tracePt t="55836" x="3054350" y="1801813"/>
          <p14:tracePt t="55844" x="3317875" y="1839913"/>
          <p14:tracePt t="55852" x="3541713" y="1876425"/>
          <p14:tracePt t="55860" x="3717925" y="1914525"/>
          <p14:tracePt t="55867" x="3830638" y="1927225"/>
          <p14:tracePt t="55876" x="3892550" y="1952625"/>
          <p14:tracePt t="55884" x="3905250" y="1952625"/>
          <p14:tracePt t="55899" x="3917950" y="1965325"/>
          <p14:tracePt t="55931" x="3943350" y="1965325"/>
          <p14:tracePt t="55939" x="3956050" y="1965325"/>
          <p14:tracePt t="55949" x="3992563" y="1965325"/>
          <p14:tracePt t="55955" x="4017963" y="1965325"/>
          <p14:tracePt t="55965" x="4030663" y="1952625"/>
          <p14:tracePt t="55972" x="4068763" y="1952625"/>
          <p14:tracePt t="55981" x="4081463" y="1927225"/>
          <p14:tracePt t="55987" x="4092575" y="1927225"/>
          <p14:tracePt t="55997" x="4092575" y="1914525"/>
          <p14:tracePt t="56004" x="4105275" y="1914525"/>
          <p14:tracePt t="56013" x="4117975" y="1889125"/>
          <p14:tracePt t="56019" x="4130675" y="1889125"/>
          <p14:tracePt t="56036" x="4143375" y="1889125"/>
          <p14:tracePt t="56044" x="4156075" y="1876425"/>
          <p14:tracePt t="56051" x="4156075" y="1865313"/>
          <p14:tracePt t="56059" x="4156075" y="1852613"/>
          <p14:tracePt t="56067" x="4168775" y="1852613"/>
          <p14:tracePt t="56083" x="4192588" y="1827213"/>
          <p14:tracePt t="56092" x="4217988" y="1827213"/>
          <p14:tracePt t="56099" x="4243388" y="1801813"/>
          <p14:tracePt t="56107" x="4268788" y="1789113"/>
          <p14:tracePt t="56116" x="4330700" y="1765300"/>
          <p14:tracePt t="56124" x="4381500" y="1752600"/>
          <p14:tracePt t="56133" x="4456113" y="1714500"/>
          <p14:tracePt t="56139" x="4518025" y="1701800"/>
          <p14:tracePt t="56148" x="4594225" y="1676400"/>
          <p14:tracePt t="56155" x="4668838" y="1652588"/>
          <p14:tracePt t="56164" x="4743450" y="1639888"/>
          <p14:tracePt t="56172" x="4819650" y="1627188"/>
          <p14:tracePt t="56180" x="4919663" y="1601788"/>
          <p14:tracePt t="56187" x="5032375" y="1576388"/>
          <p14:tracePt t="56197" x="5145088" y="1576388"/>
          <p14:tracePt t="56204" x="5245100" y="1576388"/>
          <p14:tracePt t="56214" x="5345113" y="1576388"/>
          <p14:tracePt t="56220" x="5445125" y="1576388"/>
          <p14:tracePt t="56230" x="5545138" y="1576388"/>
          <p14:tracePt t="56236" x="5583238" y="1576388"/>
          <p14:tracePt t="56244" x="5595938" y="1552575"/>
          <p14:tracePt t="56307" x="5607050" y="1539875"/>
          <p14:tracePt t="56315" x="5619750" y="1539875"/>
          <p14:tracePt t="56339" x="5632450" y="1527175"/>
          <p14:tracePt t="56363" x="5645150" y="1514475"/>
          <p14:tracePt t="56380" x="5657850" y="1514475"/>
          <p14:tracePt t="56387" x="5683250" y="1514475"/>
          <p14:tracePt t="56395" x="5732463" y="1501775"/>
          <p14:tracePt t="56403" x="5832475" y="1489075"/>
          <p14:tracePt t="56413" x="5921375" y="1463675"/>
          <p14:tracePt t="56420" x="6021388" y="1439863"/>
          <p14:tracePt t="56430" x="6146800" y="1401763"/>
          <p14:tracePt t="56436" x="6221413" y="1376363"/>
          <p14:tracePt t="56444" x="6246813" y="1363663"/>
          <p14:tracePt t="56451" x="6283325" y="1363663"/>
          <p14:tracePt t="56459" x="6308725" y="1350963"/>
          <p14:tracePt t="56500" x="6321425" y="1350963"/>
          <p14:tracePt t="56531" x="6321425" y="1327150"/>
          <p14:tracePt t="56987" x="6321425" y="1314450"/>
          <p14:tracePt t="57004" x="6308725" y="1314450"/>
          <p14:tracePt t="57012" x="6283325" y="1314450"/>
          <p14:tracePt t="57020" x="6234113" y="1339850"/>
          <p14:tracePt t="57028" x="6183313" y="1339850"/>
          <p14:tracePt t="57036" x="6121400" y="1350963"/>
          <p14:tracePt t="57043" x="6008688" y="1363663"/>
          <p14:tracePt t="57052" x="5895975" y="1376363"/>
          <p14:tracePt t="57060" x="5783263" y="1376363"/>
          <p14:tracePt t="57067" x="5657850" y="1389063"/>
          <p14:tracePt t="57076" x="5507038" y="1401763"/>
          <p14:tracePt t="57084" x="5345113" y="1401763"/>
          <p14:tracePt t="57092" x="5181600" y="1401763"/>
          <p14:tracePt t="57099" x="4994275" y="1401763"/>
          <p14:tracePt t="57107" x="4843463" y="1401763"/>
          <p14:tracePt t="57115" x="4681538" y="1401763"/>
          <p14:tracePt t="57123" x="4518025" y="1401763"/>
          <p14:tracePt t="57131" x="4356100" y="1401763"/>
          <p14:tracePt t="57140" x="4205288" y="1401763"/>
          <p14:tracePt t="57147" x="4068763" y="1401763"/>
          <p14:tracePt t="57155" x="3930650" y="1401763"/>
          <p14:tracePt t="57164" x="3830638" y="1401763"/>
          <p14:tracePt t="57172" x="3767138" y="1401763"/>
          <p14:tracePt t="57181" x="3667125" y="1389063"/>
          <p14:tracePt t="57187" x="3554413" y="1363663"/>
          <p14:tracePt t="57198" x="3467100" y="1350963"/>
          <p14:tracePt t="57204" x="3379788" y="1327150"/>
          <p14:tracePt t="57214" x="3279775" y="1314450"/>
          <p14:tracePt t="57220" x="3192463" y="1276350"/>
          <p14:tracePt t="57229" x="3103563" y="1250950"/>
          <p14:tracePt t="57236" x="3016250" y="1227138"/>
          <p14:tracePt t="57244" x="2928938" y="1214438"/>
          <p14:tracePt t="57251" x="2879725" y="1189038"/>
          <p14:tracePt t="57259" x="2803525" y="1163638"/>
          <p14:tracePt t="57267" x="2728913" y="1138238"/>
          <p14:tracePt t="57275" x="2667000" y="1125538"/>
          <p14:tracePt t="57283" x="2590800" y="1089025"/>
          <p14:tracePt t="57292" x="2516188" y="1063625"/>
          <p14:tracePt t="57299" x="2465388" y="1063625"/>
          <p14:tracePt t="57308" x="2428875" y="1025525"/>
          <p14:tracePt t="57315" x="2378075" y="1014413"/>
          <p14:tracePt t="57324" x="2339975" y="1014413"/>
          <p14:tracePt t="57331" x="2316163" y="1014413"/>
          <p14:tracePt t="57340" x="2290763" y="1001713"/>
          <p14:tracePt t="57348" x="2278063" y="989013"/>
          <p14:tracePt t="57452" x="2265363" y="989013"/>
          <p14:tracePt t="57467" x="2252663" y="989013"/>
          <p14:tracePt t="57476" x="2239963" y="1001713"/>
          <p14:tracePt t="57484" x="2228850" y="1014413"/>
          <p14:tracePt t="57492" x="2216150" y="1050925"/>
          <p14:tracePt t="57499" x="2190750" y="1076325"/>
          <p14:tracePt t="57507" x="2165350" y="1114425"/>
          <p14:tracePt t="57515" x="2127250" y="1138238"/>
          <p14:tracePt t="57523" x="2078038" y="1176338"/>
          <p14:tracePt t="57531" x="1990725" y="1214438"/>
          <p14:tracePt t="57540" x="1890713" y="1263650"/>
          <p14:tracePt t="57548" x="1801813" y="1327150"/>
          <p14:tracePt t="57555" x="1714500" y="1350963"/>
          <p14:tracePt t="57564" x="1639888" y="1363663"/>
          <p14:tracePt t="57572" x="1539875" y="1389063"/>
          <p14:tracePt t="57581" x="1452563" y="1401763"/>
          <p14:tracePt t="57587" x="1401763" y="1414463"/>
          <p14:tracePt t="57598" x="1352550" y="1414463"/>
          <p14:tracePt t="57604" x="1327150" y="1427163"/>
          <p14:tracePt t="57614" x="1301750" y="1439863"/>
          <p14:tracePt t="57636" x="1289050" y="1439863"/>
          <p14:tracePt t="63227" x="1289050" y="1450975"/>
          <p14:tracePt t="63235" x="1289050" y="1463675"/>
          <p14:tracePt t="63244" x="1289050" y="1489075"/>
          <p14:tracePt t="63252" x="1289050" y="1539875"/>
          <p14:tracePt t="63260" x="1289050" y="1552575"/>
          <p14:tracePt t="63267" x="1289050" y="1576388"/>
          <p14:tracePt t="63395" x="1289050" y="1601788"/>
          <p14:tracePt t="63403" x="1263650" y="1614488"/>
          <p14:tracePt t="63420" x="1252538" y="1627188"/>
          <p14:tracePt t="63428" x="1239838" y="1627188"/>
          <p14:tracePt t="63436" x="1227138" y="1639888"/>
          <p14:tracePt t="63444" x="1214438" y="1652588"/>
          <p14:tracePt t="63452" x="1201738" y="1652588"/>
          <p14:tracePt t="63460" x="1189038" y="1663700"/>
          <p14:tracePt t="63531" x="1189038" y="1689100"/>
          <p14:tracePt t="63539" x="1176338" y="1689100"/>
          <p14:tracePt t="63547" x="1163638" y="1701800"/>
          <p14:tracePt t="63556" x="1163638" y="1714500"/>
          <p14:tracePt t="63564" x="1139825" y="1727200"/>
          <p14:tracePt t="63572" x="1139825" y="1739900"/>
          <p14:tracePt t="63581" x="1101725" y="1752600"/>
          <p14:tracePt t="63587" x="1089025" y="1765300"/>
          <p14:tracePt t="63598" x="1076325" y="1776413"/>
          <p14:tracePt t="63604" x="1063625" y="1789113"/>
          <p14:tracePt t="63614" x="1038225" y="1801813"/>
          <p14:tracePt t="63620" x="1027113" y="1814513"/>
          <p14:tracePt t="63630" x="1014413" y="1827213"/>
          <p14:tracePt t="63636" x="1001713" y="1839913"/>
          <p14:tracePt t="64028" x="1014413" y="1839913"/>
          <p14:tracePt t="64036" x="1076325" y="1839913"/>
          <p14:tracePt t="64044" x="1227138" y="1827213"/>
          <p14:tracePt t="64052" x="1376363" y="1827213"/>
          <p14:tracePt t="64060" x="1476375" y="1814513"/>
          <p14:tracePt t="64067" x="1577975" y="1789113"/>
          <p14:tracePt t="64076" x="1639888" y="1776413"/>
          <p14:tracePt t="64083" x="1665288" y="1765300"/>
          <p14:tracePt t="64092" x="1677988" y="1765300"/>
          <p14:tracePt t="64099" x="1714500" y="1765300"/>
          <p14:tracePt t="64108" x="1790700" y="1765300"/>
          <p14:tracePt t="64115" x="1878013" y="1765300"/>
          <p14:tracePt t="64124" x="1952625" y="1739900"/>
          <p14:tracePt t="64131" x="1978025" y="1739900"/>
          <p14:tracePt t="64140" x="2027238" y="1739900"/>
          <p14:tracePt t="64147" x="2078038" y="1739900"/>
          <p14:tracePt t="64155" x="2127250" y="1739900"/>
          <p14:tracePt t="64164" x="2165350" y="1739900"/>
          <p14:tracePt t="64172" x="2203450" y="1739900"/>
          <p14:tracePt t="64180" x="2216150" y="1739900"/>
          <p14:tracePt t="64187" x="2239963" y="1739900"/>
          <p14:tracePt t="64203" x="2252663" y="1739900"/>
          <p14:tracePt t="64213" x="2278063" y="1739900"/>
          <p14:tracePt t="64219" x="2303463" y="1739900"/>
          <p14:tracePt t="64229" x="2339975" y="1739900"/>
          <p14:tracePt t="64236" x="2378075" y="1739900"/>
          <p14:tracePt t="64246" x="2416175" y="1739900"/>
          <p14:tracePt t="64252" x="2441575" y="1739900"/>
          <p14:tracePt t="64260" x="2465388" y="1739900"/>
          <p14:tracePt t="64267" x="2528888" y="1727200"/>
          <p14:tracePt t="64276" x="2565400" y="1727200"/>
          <p14:tracePt t="64283" x="2603500" y="1727200"/>
          <p14:tracePt t="64292" x="2628900" y="1727200"/>
          <p14:tracePt t="64299" x="2654300" y="1727200"/>
          <p14:tracePt t="64307" x="2667000" y="1727200"/>
          <p14:tracePt t="64315" x="2678113" y="1727200"/>
          <p14:tracePt t="64323" x="2703513" y="1727200"/>
          <p14:tracePt t="64331" x="2728913" y="1727200"/>
          <p14:tracePt t="64339" x="2754313" y="1727200"/>
          <p14:tracePt t="64348" x="2778125" y="1727200"/>
          <p14:tracePt t="64355" x="2816225" y="1739900"/>
          <p14:tracePt t="64364" x="2879725" y="1765300"/>
          <p14:tracePt t="64372" x="2916238" y="1765300"/>
          <p14:tracePt t="64380" x="3003550" y="1776413"/>
          <p14:tracePt t="64387" x="3079750" y="1789113"/>
          <p14:tracePt t="64397" x="3167063" y="1801813"/>
          <p14:tracePt t="64404" x="3228975" y="1814513"/>
          <p14:tracePt t="64413" x="3267075" y="1814513"/>
          <p14:tracePt t="64420" x="3305175" y="1814513"/>
          <p14:tracePt t="64430" x="3341688" y="1814513"/>
          <p14:tracePt t="64436" x="3392488" y="1814513"/>
          <p14:tracePt t="64446" x="3429000" y="1814513"/>
          <p14:tracePt t="64452" x="3467100" y="1814513"/>
          <p14:tracePt t="64460" x="3505200" y="1814513"/>
          <p14:tracePt t="64467" x="3517900" y="1814513"/>
          <p14:tracePt t="64475" x="3530600" y="1814513"/>
          <p14:tracePt t="64483" x="3554413" y="1801813"/>
          <p14:tracePt t="64492" x="3567113" y="1801813"/>
          <p14:tracePt t="64499" x="3579813" y="1801813"/>
          <p14:tracePt t="64507" x="3592513" y="1801813"/>
          <p14:tracePt t="64515" x="3605213" y="1801813"/>
          <p14:tracePt t="64523" x="3617913" y="1801813"/>
          <p14:tracePt t="64531" x="3643313" y="1801813"/>
          <p14:tracePt t="64540" x="3679825" y="1801813"/>
          <p14:tracePt t="64547" x="3705225" y="1801813"/>
          <p14:tracePt t="64556" x="3730625" y="1801813"/>
          <p14:tracePt t="64564" x="3743325" y="1801813"/>
          <p14:tracePt t="64572" x="3756025" y="1801813"/>
          <p14:tracePt t="64580" x="3767138" y="1801813"/>
          <p14:tracePt t="64587" x="3805238" y="1801813"/>
          <p14:tracePt t="64597" x="3843338" y="1801813"/>
          <p14:tracePt t="64603" x="3905250" y="1801813"/>
          <p14:tracePt t="64613" x="3956050" y="1801813"/>
          <p14:tracePt t="64620" x="3992563" y="1801813"/>
          <p14:tracePt t="64629" x="4056063" y="1789113"/>
          <p14:tracePt t="64636" x="4092575" y="1789113"/>
          <p14:tracePt t="64646" x="4143375" y="1789113"/>
          <p14:tracePt t="64652" x="4168775" y="1789113"/>
          <p14:tracePt t="64660" x="4205288" y="1789113"/>
          <p14:tracePt t="64667" x="4256088" y="1789113"/>
          <p14:tracePt t="64676" x="4294188" y="1789113"/>
          <p14:tracePt t="64683" x="4343400" y="1789113"/>
          <p14:tracePt t="64692" x="4381500" y="1789113"/>
          <p14:tracePt t="64699" x="4430713" y="1789113"/>
          <p14:tracePt t="64707" x="4481513" y="1789113"/>
          <p14:tracePt t="64715" x="4530725" y="1789113"/>
          <p14:tracePt t="64723" x="4568825" y="1789113"/>
          <p14:tracePt t="64731" x="4594225" y="1789113"/>
          <p14:tracePt t="64739" x="4630738" y="1789113"/>
          <p14:tracePt t="64748" x="4681538" y="1801813"/>
          <p14:tracePt t="64756" x="4743450" y="1801813"/>
          <p14:tracePt t="64764" x="4819650" y="1801813"/>
          <p14:tracePt t="64772" x="4881563" y="1801813"/>
          <p14:tracePt t="64780" x="4932363" y="1801813"/>
          <p14:tracePt t="64787" x="4981575" y="1801813"/>
          <p14:tracePt t="64797" x="5057775" y="1801813"/>
          <p14:tracePt t="64804" x="5119688" y="1801813"/>
          <p14:tracePt t="64813" x="5170488" y="1801813"/>
          <p14:tracePt t="64820" x="5194300" y="1801813"/>
          <p14:tracePt t="64829" x="5219700" y="1801813"/>
          <p14:tracePt t="64846" x="5232400" y="1801813"/>
          <p14:tracePt t="64852" x="5245100" y="1801813"/>
          <p14:tracePt t="64860" x="5270500" y="1801813"/>
          <p14:tracePt t="64964" x="5281613" y="1801813"/>
          <p14:tracePt t="64981" x="5294313" y="1801813"/>
          <p14:tracePt t="65020" x="5307013" y="1789113"/>
          <p14:tracePt t="65139" x="5294313" y="1789113"/>
          <p14:tracePt t="65147" x="5270500" y="1801813"/>
          <p14:tracePt t="65155" x="5257800" y="1801813"/>
          <p14:tracePt t="65164" x="5219700" y="1814513"/>
          <p14:tracePt t="65172" x="5157788" y="1839913"/>
          <p14:tracePt t="65181" x="5094288" y="1852613"/>
          <p14:tracePt t="65187" x="5006975" y="1876425"/>
          <p14:tracePt t="65197" x="4919663" y="1876425"/>
          <p14:tracePt t="65204" x="4819650" y="1889125"/>
          <p14:tracePt t="65213" x="4694238" y="1914525"/>
          <p14:tracePt t="65220" x="4568825" y="1927225"/>
          <p14:tracePt t="65229" x="4456113" y="1939925"/>
          <p14:tracePt t="65235" x="4356100" y="1952625"/>
          <p14:tracePt t="65244" x="4268788" y="1965325"/>
          <p14:tracePt t="65252" x="4181475" y="1989138"/>
          <p14:tracePt t="65260" x="4105275" y="1989138"/>
          <p14:tracePt t="65267" x="4030663" y="2001838"/>
          <p14:tracePt t="65275" x="3956050" y="2014538"/>
          <p14:tracePt t="65283" x="3879850" y="2014538"/>
          <p14:tracePt t="65292" x="3767138" y="2027238"/>
          <p14:tracePt t="65299" x="3667125" y="2027238"/>
          <p14:tracePt t="65308" x="3567113" y="2027238"/>
          <p14:tracePt t="65315" x="3467100" y="2027238"/>
          <p14:tracePt t="65324" x="3367088" y="2039938"/>
          <p14:tracePt t="65332" x="3241675" y="2039938"/>
          <p14:tracePt t="65340" x="3103563" y="2052638"/>
          <p14:tracePt t="65348" x="2992438" y="2052638"/>
          <p14:tracePt t="65356" x="2867025" y="2052638"/>
          <p14:tracePt t="65364" x="2778125" y="2052638"/>
          <p14:tracePt t="65372" x="2703513" y="2052638"/>
          <p14:tracePt t="65380" x="2616200" y="2052638"/>
          <p14:tracePt t="65387" x="2516188" y="2052638"/>
          <p14:tracePt t="65397" x="2478088" y="2052638"/>
          <p14:tracePt t="65403" x="2441575" y="2052638"/>
          <p14:tracePt t="65413" x="2378075" y="2065338"/>
          <p14:tracePt t="65419" x="2303463" y="2065338"/>
          <p14:tracePt t="65430" x="2239963" y="2065338"/>
          <p14:tracePt t="65436" x="2190750" y="2065338"/>
          <p14:tracePt t="65447" x="2152650" y="2065338"/>
          <p14:tracePt t="65452" x="2090738" y="2078038"/>
          <p14:tracePt t="65460" x="2003425" y="2089150"/>
          <p14:tracePt t="65467" x="1952625" y="2089150"/>
          <p14:tracePt t="65476" x="1878013" y="2089150"/>
          <p14:tracePt t="65484" x="1839913" y="2089150"/>
          <p14:tracePt t="65492" x="1814513" y="2089150"/>
          <p14:tracePt t="65499" x="1778000" y="2089150"/>
          <p14:tracePt t="65507" x="1752600" y="2089150"/>
          <p14:tracePt t="65515" x="1714500" y="2101850"/>
          <p14:tracePt t="65523" x="1677988" y="2127250"/>
          <p14:tracePt t="65531" x="1652588" y="2127250"/>
          <p14:tracePt t="65539" x="1639888" y="2127250"/>
          <p14:tracePt t="65547" x="1614488" y="2139950"/>
          <p14:tracePt t="65571" x="1601788" y="2152650"/>
          <p14:tracePt t="65787" x="1614488" y="2152650"/>
          <p14:tracePt t="65797" x="1639888" y="2152650"/>
          <p14:tracePt t="65803" x="1665288" y="2152650"/>
          <p14:tracePt t="65811" x="1689100" y="2152650"/>
          <p14:tracePt t="65820" x="1727200" y="2152650"/>
          <p14:tracePt t="65829" x="1801813" y="2152650"/>
          <p14:tracePt t="65836" x="1903413" y="2152650"/>
          <p14:tracePt t="65846" x="2027238" y="2152650"/>
          <p14:tracePt t="65852" x="2127250" y="2152650"/>
          <p14:tracePt t="65860" x="2190750" y="2152650"/>
          <p14:tracePt t="65867" x="2216150" y="2152650"/>
          <p14:tracePt t="65876" x="2252663" y="2152650"/>
          <p14:tracePt t="65884" x="2278063" y="2152650"/>
          <p14:tracePt t="65892" x="2316163" y="2165350"/>
          <p14:tracePt t="65899" x="2352675" y="2165350"/>
          <p14:tracePt t="65914" x="2416175" y="2165350"/>
          <p14:tracePt t="65915" x="2452688" y="2165350"/>
          <p14:tracePt t="65924" x="2478088" y="2165350"/>
          <p14:tracePt t="65931" x="2503488" y="2165350"/>
          <p14:tracePt t="65964" x="2516188" y="2165350"/>
          <p14:tracePt t="65972" x="2528888" y="2165350"/>
          <p14:tracePt t="65981" x="2554288" y="2165350"/>
          <p14:tracePt t="65988" x="2590800" y="2165350"/>
          <p14:tracePt t="65997" x="2616200" y="2165350"/>
          <p14:tracePt t="66004" x="2654300" y="2178050"/>
          <p14:tracePt t="66014" x="2667000" y="2178050"/>
          <p14:tracePt t="66020" x="2716213" y="2190750"/>
          <p14:tracePt t="66029" x="2754313" y="2201863"/>
          <p14:tracePt t="66035" x="2816225" y="2227263"/>
          <p14:tracePt t="66046" x="2879725" y="2239963"/>
          <p14:tracePt t="66052" x="2967038" y="2239963"/>
          <p14:tracePt t="66060" x="3054350" y="2239963"/>
          <p14:tracePt t="66067" x="3103563" y="2239963"/>
          <p14:tracePt t="66075" x="3116263" y="2239963"/>
          <p14:tracePt t="66083" x="3154363" y="2239963"/>
          <p14:tracePt t="66092" x="3192463" y="2239963"/>
          <p14:tracePt t="66099" x="3216275" y="2239963"/>
          <p14:tracePt t="66107" x="3254375" y="2252663"/>
          <p14:tracePt t="66115" x="3292475" y="2252663"/>
          <p14:tracePt t="66123" x="3317875" y="2252663"/>
          <p14:tracePt t="66131" x="3328988" y="2252663"/>
          <p14:tracePt t="66140" x="3354388" y="2252663"/>
          <p14:tracePt t="66148" x="3379788" y="2252663"/>
          <p14:tracePt t="66156" x="3417888" y="2252663"/>
          <p14:tracePt t="66164" x="3479800" y="2252663"/>
          <p14:tracePt t="66172" x="3530600" y="2252663"/>
          <p14:tracePt t="66180" x="3567113" y="2252663"/>
          <p14:tracePt t="66188" x="3605213" y="2252663"/>
          <p14:tracePt t="66197" x="3630613" y="2252663"/>
          <p14:tracePt t="66203" x="3643313" y="2239963"/>
          <p14:tracePt t="66213" x="3667125" y="2227263"/>
          <p14:tracePt t="66219" x="3692525" y="2227263"/>
          <p14:tracePt t="66230" x="3717925" y="2227263"/>
          <p14:tracePt t="66236" x="3730625" y="2214563"/>
          <p14:tracePt t="66246" x="3756025" y="2214563"/>
          <p14:tracePt t="66252" x="3779838" y="2214563"/>
          <p14:tracePt t="66259" x="3817938" y="2201863"/>
          <p14:tracePt t="66267" x="3879850" y="2190750"/>
          <p14:tracePt t="66276" x="3956050" y="2190750"/>
          <p14:tracePt t="66283" x="4030663" y="2190750"/>
          <p14:tracePt t="66292" x="4117975" y="2190750"/>
          <p14:tracePt t="66299" x="4205288" y="2190750"/>
          <p14:tracePt t="66307" x="4294188" y="2178050"/>
          <p14:tracePt t="66315" x="4356100" y="2178050"/>
          <p14:tracePt t="66324" x="4406900" y="2178050"/>
          <p14:tracePt t="66331" x="4481513" y="2178050"/>
          <p14:tracePt t="66339" x="4543425" y="2165350"/>
          <p14:tracePt t="66348" x="4594225" y="2152650"/>
          <p14:tracePt t="66355" x="4630738" y="2152650"/>
          <p14:tracePt t="66364" x="4643438" y="2139950"/>
          <p14:tracePt t="66372" x="4668838" y="2127250"/>
          <p14:tracePt t="66380" x="4694238" y="2127250"/>
          <p14:tracePt t="66388" x="4732338" y="2101850"/>
          <p14:tracePt t="66397" x="4756150" y="2089150"/>
          <p14:tracePt t="66404" x="4781550" y="2052638"/>
          <p14:tracePt t="66413" x="4819650" y="2052638"/>
          <p14:tracePt t="66420" x="4843463" y="2039938"/>
          <p14:tracePt t="66429" x="4868863" y="2039938"/>
          <p14:tracePt t="66436" x="4868863" y="2027238"/>
          <p14:tracePt t="66446" x="4881563" y="2014538"/>
          <p14:tracePt t="66452" x="4894263" y="2014538"/>
          <p14:tracePt t="66460" x="4906963" y="2014538"/>
          <p14:tracePt t="66467" x="4919663" y="2014538"/>
          <p14:tracePt t="66475" x="4932363" y="2014538"/>
          <p14:tracePt t="66483" x="4968875" y="2001838"/>
          <p14:tracePt t="66492" x="4981575" y="2001838"/>
          <p14:tracePt t="66499" x="4981575" y="1989138"/>
          <p14:tracePt t="66508" x="5006975" y="1989138"/>
          <p14:tracePt t="66524" x="5019675" y="1989138"/>
          <p14:tracePt t="66531" x="5032375" y="1989138"/>
          <p14:tracePt t="66540" x="5057775" y="1978025"/>
          <p14:tracePt t="66652" x="5068888" y="1965325"/>
          <p14:tracePt t="68180" x="5081588" y="1952625"/>
          <p14:tracePt t="68187" x="5106988" y="1952625"/>
          <p14:tracePt t="68197" x="5157788" y="1978025"/>
          <p14:tracePt t="68203" x="5345113" y="2089150"/>
          <p14:tracePt t="68213" x="5619750" y="2152650"/>
          <p14:tracePt t="68219" x="5857875" y="2178050"/>
          <p14:tracePt t="68230" x="6108700" y="2178050"/>
          <p14:tracePt t="68235" x="6359525" y="2190750"/>
          <p14:tracePt t="68243" x="6508750" y="2214563"/>
          <p14:tracePt t="68251" x="6672263" y="2239963"/>
          <p14:tracePt t="68260" x="6821488" y="2278063"/>
          <p14:tracePt t="68267" x="6959600" y="2303463"/>
          <p14:tracePt t="68275" x="7072313" y="2303463"/>
          <p14:tracePt t="68284" x="7123113" y="2303463"/>
          <p14:tracePt t="68292" x="7159625" y="2303463"/>
          <p14:tracePt t="68308" x="7172325" y="2303463"/>
          <p14:tracePt t="68339" x="7172325" y="2278063"/>
          <p14:tracePt t="68355" x="7172325" y="2265363"/>
          <p14:tracePt t="68363" x="7172325" y="2239963"/>
          <p14:tracePt t="68372" x="7172325" y="2201863"/>
          <p14:tracePt t="68387" x="7146925" y="2190750"/>
          <p14:tracePt t="68397" x="7146925" y="2178050"/>
          <p14:tracePt t="68414" x="7123113" y="2165350"/>
          <p14:tracePt t="68420" x="7123113" y="2152650"/>
          <p14:tracePt t="68430" x="7110413" y="2152650"/>
          <p14:tracePt t="68436" x="7097713" y="2152650"/>
          <p14:tracePt t="68446" x="7085013" y="2152650"/>
          <p14:tracePt t="68452" x="7072313" y="2152650"/>
          <p14:tracePt t="68460" x="7034213" y="2139950"/>
          <p14:tracePt t="68467" x="6997700" y="2127250"/>
          <p14:tracePt t="68475" x="6921500" y="2127250"/>
          <p14:tracePt t="68483" x="6834188" y="2114550"/>
          <p14:tracePt t="68492" x="6746875" y="2089150"/>
          <p14:tracePt t="68499" x="6646863" y="2089150"/>
          <p14:tracePt t="68508" x="6584950" y="2089150"/>
          <p14:tracePt t="68515" x="6483350" y="2089150"/>
          <p14:tracePt t="68524" x="6370638" y="2089150"/>
          <p14:tracePt t="68531" x="6259513" y="2089150"/>
          <p14:tracePt t="68540" x="6146800" y="2089150"/>
          <p14:tracePt t="68547" x="6070600" y="2101850"/>
          <p14:tracePt t="68555" x="6008688" y="2101850"/>
          <p14:tracePt t="68564" x="5895975" y="2152650"/>
          <p14:tracePt t="68572" x="5832475" y="2178050"/>
          <p14:tracePt t="68580" x="5745163" y="2178050"/>
          <p14:tracePt t="68587" x="5657850" y="2214563"/>
          <p14:tracePt t="68596" x="5583238" y="2214563"/>
          <p14:tracePt t="68604" x="5495925" y="2214563"/>
          <p14:tracePt t="68613" x="5432425" y="2214563"/>
          <p14:tracePt t="68619" x="5357813" y="2214563"/>
          <p14:tracePt t="68630" x="5294313" y="2214563"/>
          <p14:tracePt t="68636" x="5219700" y="2227263"/>
          <p14:tracePt t="68646" x="5170488" y="2227263"/>
          <p14:tracePt t="68652" x="5145088" y="2227263"/>
          <p14:tracePt t="68660" x="5132388" y="2227263"/>
          <p14:tracePt t="68667" x="5106988" y="2227263"/>
          <p14:tracePt t="68676" x="5094288" y="2227263"/>
          <p14:tracePt t="68844" x="5106988" y="2227263"/>
          <p14:tracePt t="68852" x="5181600" y="2227263"/>
          <p14:tracePt t="68860" x="5281613" y="2214563"/>
          <p14:tracePt t="68867" x="5345113" y="2201863"/>
          <p14:tracePt t="68875" x="5383213" y="2190750"/>
          <p14:tracePt t="68899" x="5394325" y="2190750"/>
          <p14:tracePt t="68908" x="5394325" y="2178050"/>
          <p14:tracePt t="68915" x="5407025" y="2165350"/>
          <p14:tracePt t="68924" x="5407025" y="2152650"/>
          <p14:tracePt t="68931" x="5407025" y="2139950"/>
          <p14:tracePt t="68947" x="5407025" y="2127250"/>
          <p14:tracePt t="68956" x="5419725" y="2114550"/>
          <p14:tracePt t="68997" x="5432425" y="2089150"/>
          <p14:tracePt t="69004" x="5445125" y="2089150"/>
          <p14:tracePt t="69019" x="5457825" y="2078038"/>
          <p14:tracePt t="69036" x="5470525" y="2065338"/>
          <p14:tracePt t="69060" x="5483225" y="2052638"/>
          <p14:tracePt t="69076" x="5495925" y="2052638"/>
          <p14:tracePt t="69084" x="5507038" y="2039938"/>
          <p14:tracePt t="69108" x="5519738" y="2027238"/>
          <p14:tracePt t="69115" x="5532438" y="2014538"/>
          <p14:tracePt t="69124" x="5557838" y="2014538"/>
          <p14:tracePt t="69131" x="5583238" y="1989138"/>
          <p14:tracePt t="69139" x="5607050" y="1989138"/>
          <p14:tracePt t="69148" x="5619750" y="1978025"/>
          <p14:tracePt t="69155" x="5645150" y="1978025"/>
          <p14:tracePt t="72219" x="5645150" y="1965325"/>
          <p14:tracePt t="72227" x="5632450" y="1965325"/>
          <p14:tracePt t="72236" x="5545138" y="1965325"/>
          <p14:tracePt t="72244" x="5407025" y="1965325"/>
          <p14:tracePt t="72252" x="5270500" y="1965325"/>
          <p14:tracePt t="72260" x="5145088" y="1965325"/>
          <p14:tracePt t="72268" x="4994275" y="1965325"/>
          <p14:tracePt t="72276" x="4856163" y="1965325"/>
          <p14:tracePt t="72284" x="4732338" y="1965325"/>
          <p14:tracePt t="72291" x="4556125" y="1978025"/>
          <p14:tracePt t="72299" x="4394200" y="1978025"/>
          <p14:tracePt t="72308" x="4243388" y="1978025"/>
          <p14:tracePt t="72315" x="4092575" y="2001838"/>
          <p14:tracePt t="72324" x="3979863" y="2014538"/>
          <p14:tracePt t="72331" x="3879850" y="2014538"/>
          <p14:tracePt t="72339" x="3792538" y="2014538"/>
          <p14:tracePt t="72347" x="3743325" y="2014538"/>
          <p14:tracePt t="72355" x="3730625" y="2014538"/>
          <p14:tracePt t="72371" x="3730625" y="2027238"/>
          <p14:tracePt t="72380" x="3730625" y="2039938"/>
          <p14:tracePt t="72387" x="3705225" y="2039938"/>
          <p14:tracePt t="72403" x="3654425" y="2039938"/>
          <p14:tracePt t="72413" x="3579813" y="2039938"/>
          <p14:tracePt t="72419" x="3517900" y="2039938"/>
          <p14:tracePt t="72430" x="3405188" y="2039938"/>
          <p14:tracePt t="72435" x="3305175" y="2039938"/>
          <p14:tracePt t="72446" x="3205163" y="2039938"/>
          <p14:tracePt t="72452" x="3116263" y="2039938"/>
          <p14:tracePt t="72460" x="3054350" y="2039938"/>
          <p14:tracePt t="72467" x="2979738" y="2039938"/>
          <p14:tracePt t="72476" x="2928938" y="2039938"/>
          <p14:tracePt t="72483" x="2879725" y="2039938"/>
          <p14:tracePt t="72491" x="2854325" y="2052638"/>
          <p14:tracePt t="72499" x="2816225" y="2065338"/>
          <p14:tracePt t="72508" x="2754313" y="2078038"/>
          <p14:tracePt t="72515" x="2690813" y="2101850"/>
          <p14:tracePt t="72524" x="2616200" y="2101850"/>
          <p14:tracePt t="72531" x="2516188" y="2101850"/>
          <p14:tracePt t="72540" x="2403475" y="2114550"/>
          <p14:tracePt t="72547" x="2216150" y="2127250"/>
          <p14:tracePt t="72555" x="2065338" y="2127250"/>
          <p14:tracePt t="72564" x="1914525" y="2127250"/>
          <p14:tracePt t="72572" x="1752600" y="2127250"/>
          <p14:tracePt t="72581" x="1589088" y="2127250"/>
          <p14:tracePt t="72587" x="1452563" y="2127250"/>
          <p14:tracePt t="72597" x="1301750" y="2127250"/>
          <p14:tracePt t="72604" x="1201738" y="2127250"/>
          <p14:tracePt t="72613" x="1089025" y="2127250"/>
          <p14:tracePt t="72619" x="989013" y="2127250"/>
          <p14:tracePt t="72629" x="914400" y="2127250"/>
          <p14:tracePt t="72636" x="850900" y="2127250"/>
          <p14:tracePt t="72646" x="801688" y="2127250"/>
          <p14:tracePt t="72651" x="725488" y="2114550"/>
          <p14:tracePt t="72660" x="650875" y="2101850"/>
          <p14:tracePt t="72667" x="600075" y="2089150"/>
          <p14:tracePt t="72676" x="563563" y="2089150"/>
          <p14:tracePt t="72684" x="500063" y="2065338"/>
          <p14:tracePt t="72692" x="476250" y="2052638"/>
          <p14:tracePt t="72699" x="476250" y="2039938"/>
          <p14:tracePt t="72731" x="450850" y="2027238"/>
          <p14:tracePt t="72779" x="450850" y="2014538"/>
          <p14:tracePt t="72797" x="450850" y="1989138"/>
          <p14:tracePt t="72811" x="450850" y="1978025"/>
          <p14:tracePt t="72820" x="450850" y="1952625"/>
          <p14:tracePt t="72827" x="488950" y="1914525"/>
          <p14:tracePt t="72836" x="550863" y="1901825"/>
          <p14:tracePt t="72846" x="612775" y="1889125"/>
          <p14:tracePt t="72852" x="701675" y="1876425"/>
          <p14:tracePt t="72860" x="788988" y="1865313"/>
          <p14:tracePt t="72867" x="925513" y="1865313"/>
          <p14:tracePt t="72876" x="1050925" y="1865313"/>
          <p14:tracePt t="72883" x="1214438" y="1865313"/>
          <p14:tracePt t="72891" x="1389063" y="1865313"/>
          <p14:tracePt t="72899" x="1539875" y="1865313"/>
          <p14:tracePt t="72908" x="1665288" y="1865313"/>
          <p14:tracePt t="72915" x="1801813" y="1865313"/>
          <p14:tracePt t="72924" x="1903413" y="1865313"/>
          <p14:tracePt t="72931" x="1990725" y="1865313"/>
          <p14:tracePt t="72940" x="2103438" y="1865313"/>
          <p14:tracePt t="72947" x="2203450" y="1865313"/>
          <p14:tracePt t="72956" x="2265363" y="1865313"/>
          <p14:tracePt t="72964" x="2339975" y="1865313"/>
          <p14:tracePt t="72972" x="2416175" y="1876425"/>
          <p14:tracePt t="72980" x="2478088" y="1876425"/>
          <p14:tracePt t="72987" x="2565400" y="1876425"/>
          <p14:tracePt t="72996" x="2641600" y="1876425"/>
          <p14:tracePt t="73004" x="2716213" y="1889125"/>
          <p14:tracePt t="73013" x="2803525" y="1927225"/>
          <p14:tracePt t="73019" x="2890838" y="1939925"/>
          <p14:tracePt t="73029" x="3003550" y="1939925"/>
          <p14:tracePt t="73036" x="3092450" y="1939925"/>
          <p14:tracePt t="73046" x="3167063" y="1939925"/>
          <p14:tracePt t="73052" x="3192463" y="1939925"/>
          <p14:tracePt t="73060" x="3241675" y="1952625"/>
          <p14:tracePt t="73067" x="3292475" y="1952625"/>
          <p14:tracePt t="73076" x="3367088" y="1952625"/>
          <p14:tracePt t="73084" x="3467100" y="1952625"/>
          <p14:tracePt t="73092" x="3541713" y="1952625"/>
          <p14:tracePt t="73099" x="3630613" y="1952625"/>
          <p14:tracePt t="73107" x="3730625" y="1952625"/>
          <p14:tracePt t="73115" x="3792538" y="1952625"/>
          <p14:tracePt t="73124" x="3830638" y="1952625"/>
          <p14:tracePt t="73131" x="3843338" y="1952625"/>
          <p14:tracePt t="73139" x="3879850" y="1952625"/>
          <p14:tracePt t="73147" x="3917950" y="1952625"/>
          <p14:tracePt t="73155" x="3968750" y="1952625"/>
          <p14:tracePt t="73164" x="4005263" y="1939925"/>
          <p14:tracePt t="73172" x="4068763" y="1939925"/>
          <p14:tracePt t="73181" x="4092575" y="1939925"/>
          <p14:tracePt t="73187" x="4117975" y="1939925"/>
          <p14:tracePt t="73197" x="4156075" y="1939925"/>
          <p14:tracePt t="73204" x="4217988" y="1939925"/>
          <p14:tracePt t="73213" x="4294188" y="1939925"/>
          <p14:tracePt t="73220" x="4381500" y="1952625"/>
          <p14:tracePt t="73229" x="4430713" y="1952625"/>
          <p14:tracePt t="73236" x="4518025" y="1952625"/>
          <p14:tracePt t="73246" x="4606925" y="1965325"/>
          <p14:tracePt t="73252" x="4681538" y="1965325"/>
          <p14:tracePt t="73260" x="4806950" y="1965325"/>
          <p14:tracePt t="73267" x="4919663" y="1965325"/>
          <p14:tracePt t="73276" x="5006975" y="1965325"/>
          <p14:tracePt t="73283" x="5081588" y="1965325"/>
          <p14:tracePt t="73291" x="5170488" y="1965325"/>
          <p14:tracePt t="73299" x="5207000" y="1965325"/>
          <p14:tracePt t="73308" x="5245100" y="1965325"/>
          <p14:tracePt t="73315" x="5281613" y="1965325"/>
          <p14:tracePt t="73324" x="5370513" y="1965325"/>
          <p14:tracePt t="73331" x="5507038" y="1965325"/>
          <p14:tracePt t="73340" x="5645150" y="1965325"/>
          <p14:tracePt t="73347" x="5770563" y="1965325"/>
          <p14:tracePt t="73355" x="5857875" y="1965325"/>
          <p14:tracePt t="73364" x="5883275" y="1965325"/>
          <p14:tracePt t="73427" x="5908675" y="1952625"/>
          <p14:tracePt t="74091" x="5895975" y="1952625"/>
          <p14:tracePt t="74099" x="5857875" y="1965325"/>
          <p14:tracePt t="74107" x="5808663" y="1965325"/>
          <p14:tracePt t="74115" x="5708650" y="1989138"/>
          <p14:tracePt t="74124" x="5595938" y="2027238"/>
          <p14:tracePt t="74132" x="5457825" y="2052638"/>
          <p14:tracePt t="74140" x="5294313" y="2101850"/>
          <p14:tracePt t="74148" x="5132388" y="2152650"/>
          <p14:tracePt t="74155" x="4956175" y="2201863"/>
          <p14:tracePt t="74164" x="4781550" y="2265363"/>
          <p14:tracePt t="74172" x="4543425" y="2314575"/>
          <p14:tracePt t="74180" x="4368800" y="2390775"/>
          <p14:tracePt t="74188" x="4156075" y="2452688"/>
          <p14:tracePt t="74196" x="3892550" y="2503488"/>
          <p14:tracePt t="74204" x="3717925" y="2552700"/>
          <p14:tracePt t="74213" x="3579813" y="2603500"/>
          <p14:tracePt t="74219" x="3417888" y="2652713"/>
          <p14:tracePt t="74229" x="3216275" y="2690813"/>
          <p14:tracePt t="74236" x="3067050" y="2703513"/>
          <p14:tracePt t="74246" x="2903538" y="2703513"/>
          <p14:tracePt t="74252" x="2778125" y="2703513"/>
          <p14:tracePt t="74260" x="2641600" y="2703513"/>
          <p14:tracePt t="74268" x="2528888" y="2716213"/>
          <p14:tracePt t="74276" x="2441575" y="2728913"/>
          <p14:tracePt t="74284" x="2365375" y="2728913"/>
          <p14:tracePt t="74292" x="2303463" y="2728913"/>
          <p14:tracePt t="74299" x="2252663" y="2728913"/>
          <p14:tracePt t="74307" x="2178050" y="2728913"/>
          <p14:tracePt t="74315" x="2139950" y="2728913"/>
          <p14:tracePt t="74324" x="2103438" y="2728913"/>
          <p14:tracePt t="74331" x="2078038" y="2728913"/>
          <p14:tracePt t="74340" x="2039938" y="2716213"/>
          <p14:tracePt t="74347" x="1952625" y="2703513"/>
          <p14:tracePt t="74355" x="1852613" y="2690813"/>
          <p14:tracePt t="74363" x="1714500" y="2640013"/>
          <p14:tracePt t="74371" x="1565275" y="2603500"/>
          <p14:tracePt t="74380" x="1414463" y="2578100"/>
          <p14:tracePt t="74387" x="1227138" y="2552700"/>
          <p14:tracePt t="74397" x="1050925" y="2527300"/>
          <p14:tracePt t="74403" x="938213" y="2490788"/>
          <p14:tracePt t="74413" x="850900" y="2490788"/>
          <p14:tracePt t="74420" x="801688" y="2490788"/>
          <p14:tracePt t="74429" x="763588" y="2478088"/>
          <p14:tracePt t="74452" x="763588" y="2490788"/>
          <p14:tracePt t="74460" x="750888" y="2490788"/>
          <p14:tracePt t="74476" x="725488" y="2490788"/>
          <p14:tracePt t="74491" x="712788" y="2490788"/>
          <p14:tracePt t="74499" x="701675" y="2490788"/>
          <p14:tracePt t="74508" x="688975" y="2490788"/>
          <p14:tracePt t="74524" x="676275" y="2490788"/>
          <p14:tracePt t="74587" x="663575" y="2490788"/>
          <p14:tracePt t="74652" x="663575" y="2503488"/>
          <p14:tracePt t="74692" x="663575" y="2516188"/>
          <p14:tracePt t="74700" x="676275" y="2527300"/>
          <p14:tracePt t="74707" x="688975" y="2540000"/>
          <p14:tracePt t="74715" x="701675" y="2540000"/>
          <p14:tracePt t="74724" x="738188" y="2552700"/>
          <p14:tracePt t="74731" x="788988" y="2565400"/>
          <p14:tracePt t="74740" x="825500" y="2565400"/>
          <p14:tracePt t="74748" x="863600" y="2565400"/>
          <p14:tracePt t="74755" x="901700" y="2578100"/>
          <p14:tracePt t="74764" x="925513" y="2603500"/>
          <p14:tracePt t="74771" x="938213" y="2603500"/>
          <p14:tracePt t="74780" x="963613" y="2603500"/>
          <p14:tracePt t="74797" x="963613" y="2616200"/>
          <p14:tracePt t="74804" x="989013" y="2616200"/>
          <p14:tracePt t="74820" x="1027113" y="2616200"/>
          <p14:tracePt t="74830" x="1101725" y="2640013"/>
          <p14:tracePt t="74835" x="1201738" y="2665413"/>
          <p14:tracePt t="74847" x="1289050" y="2665413"/>
          <p14:tracePt t="74852" x="1401763" y="2690813"/>
          <p14:tracePt t="74860" x="1501775" y="2716213"/>
          <p14:tracePt t="74867" x="1627188" y="2740025"/>
          <p14:tracePt t="74876" x="1739900" y="2752725"/>
          <p14:tracePt t="74883" x="1801813" y="2778125"/>
          <p14:tracePt t="74891" x="1839913" y="2790825"/>
          <p14:tracePt t="74899" x="1852613" y="2790825"/>
          <p14:tracePt t="74907" x="1878013" y="2790825"/>
          <p14:tracePt t="74929" x="1990725" y="2790825"/>
          <p14:tracePt t="74932" x="2039938" y="2790825"/>
          <p14:tracePt t="74940" x="2116138" y="2790825"/>
          <p14:tracePt t="74947" x="2152650" y="2790825"/>
          <p14:tracePt t="74955" x="2178050" y="2790825"/>
          <p14:tracePt t="74964" x="2216150" y="2790825"/>
          <p14:tracePt t="74972" x="2239963" y="2790825"/>
          <p14:tracePt t="74980" x="2278063" y="2790825"/>
          <p14:tracePt t="74987" x="2328863" y="2790825"/>
          <p14:tracePt t="74997" x="2352675" y="2803525"/>
          <p14:tracePt t="75004" x="2365375" y="2803525"/>
          <p14:tracePt t="75011" x="2390775" y="2803525"/>
          <p14:tracePt t="75044" x="2403475" y="2803525"/>
          <p14:tracePt t="75060" x="2428875" y="2803525"/>
          <p14:tracePt t="75068" x="2465388" y="2803525"/>
          <p14:tracePt t="75076" x="2516188" y="2803525"/>
          <p14:tracePt t="75084" x="2565400" y="2803525"/>
          <p14:tracePt t="75092" x="2641600" y="2816225"/>
          <p14:tracePt t="75100" x="2716213" y="2840038"/>
          <p14:tracePt t="75107" x="2754313" y="2840038"/>
          <p14:tracePt t="75116" x="2803525" y="2840038"/>
          <p14:tracePt t="75124" x="2854325" y="2852738"/>
          <p14:tracePt t="75131" x="2903538" y="2865438"/>
          <p14:tracePt t="75140" x="2941638" y="2865438"/>
          <p14:tracePt t="75148" x="3003550" y="2878138"/>
          <p14:tracePt t="75155" x="3067050" y="2878138"/>
          <p14:tracePt t="75163" x="3092450" y="2878138"/>
          <p14:tracePt t="75171" x="3103563" y="2878138"/>
          <p14:tracePt t="75187" x="3116263" y="2878138"/>
          <p14:tracePt t="75204" x="3141663" y="2878138"/>
          <p14:tracePt t="75220" x="3192463" y="2878138"/>
          <p14:tracePt t="75229" x="3267075" y="2878138"/>
          <p14:tracePt t="75236" x="3354388" y="2878138"/>
          <p14:tracePt t="75246" x="3454400" y="2878138"/>
          <p14:tracePt t="75252" x="3554413" y="2878138"/>
          <p14:tracePt t="75260" x="3654425" y="2878138"/>
          <p14:tracePt t="75267" x="3743325" y="2878138"/>
          <p14:tracePt t="75276" x="3805238" y="2878138"/>
          <p14:tracePt t="75283" x="3879850" y="2878138"/>
          <p14:tracePt t="75291" x="3930650" y="2878138"/>
          <p14:tracePt t="75299" x="3956050" y="2878138"/>
          <p14:tracePt t="75307" x="3979863" y="2878138"/>
          <p14:tracePt t="75315" x="4005263" y="2878138"/>
          <p14:tracePt t="75324" x="4017963" y="2878138"/>
          <p14:tracePt t="75331" x="4043363" y="2878138"/>
          <p14:tracePt t="75340" x="4056063" y="2878138"/>
          <p14:tracePt t="75347" x="4068763" y="2865438"/>
          <p14:tracePt t="75364" x="4092575" y="2865438"/>
          <p14:tracePt t="75380" x="4117975" y="2865438"/>
          <p14:tracePt t="75387" x="4117975" y="2852738"/>
          <p14:tracePt t="75397" x="4130675" y="2852738"/>
          <p14:tracePt t="75404" x="4156075" y="2852738"/>
          <p14:tracePt t="75413" x="4181475" y="2852738"/>
          <p14:tracePt t="75419" x="4205288" y="2852738"/>
          <p14:tracePt t="75429" x="4230688" y="2852738"/>
          <p14:tracePt t="75436" x="4268788" y="2852738"/>
          <p14:tracePt t="75446" x="4330700" y="2852738"/>
          <p14:tracePt t="75452" x="4381500" y="2852738"/>
          <p14:tracePt t="75460" x="4430713" y="2852738"/>
          <p14:tracePt t="75467" x="4506913" y="2852738"/>
          <p14:tracePt t="75476" x="4568825" y="2852738"/>
          <p14:tracePt t="75484" x="4643438" y="2852738"/>
          <p14:tracePt t="75492" x="4694238" y="2852738"/>
          <p14:tracePt t="75499" x="4732338" y="2852738"/>
          <p14:tracePt t="75507" x="4768850" y="2852738"/>
          <p14:tracePt t="75516" x="4794250" y="2852738"/>
          <p14:tracePt t="75524" x="4819650" y="2852738"/>
          <p14:tracePt t="75532" x="4832350" y="2852738"/>
          <p14:tracePt t="75540" x="4856163" y="2852738"/>
          <p14:tracePt t="75555" x="4881563" y="2852738"/>
          <p14:tracePt t="75564" x="4932363" y="2852738"/>
          <p14:tracePt t="75571" x="4956175" y="2865438"/>
          <p14:tracePt t="75580" x="4994275" y="2865438"/>
          <p14:tracePt t="75587" x="5068888" y="2878138"/>
          <p14:tracePt t="75597" x="5106988" y="2878138"/>
          <p14:tracePt t="75604" x="5119688" y="2878138"/>
          <p14:tracePt t="75620" x="5145088" y="2878138"/>
          <p14:tracePt t="75635" x="5181600" y="2878138"/>
          <p14:tracePt t="75647" x="5207000" y="2878138"/>
          <p14:tracePt t="75652" x="5232400" y="2878138"/>
          <p14:tracePt t="75660" x="5245100" y="2878138"/>
          <p14:tracePt t="75740" x="5270500" y="2878138"/>
          <p14:tracePt t="76011" x="5257800" y="2878138"/>
          <p14:tracePt t="76020" x="5245100" y="2878138"/>
          <p14:tracePt t="76027" x="5194300" y="2878138"/>
          <p14:tracePt t="76036" x="5106988" y="2878138"/>
          <p14:tracePt t="76046" x="4994275" y="2878138"/>
          <p14:tracePt t="76052" x="4856163" y="2878138"/>
          <p14:tracePt t="76063" x="4743450" y="2878138"/>
          <p14:tracePt t="76067" x="4594225" y="2878138"/>
          <p14:tracePt t="76076" x="4443413" y="2890838"/>
          <p14:tracePt t="76083" x="4294188" y="2890838"/>
          <p14:tracePt t="76091" x="4143375" y="2890838"/>
          <p14:tracePt t="76099" x="3992563" y="2890838"/>
          <p14:tracePt t="76107" x="3843338" y="2890838"/>
          <p14:tracePt t="76116" x="3679825" y="2890838"/>
          <p14:tracePt t="76124" x="3505200" y="2890838"/>
          <p14:tracePt t="76131" x="3379788" y="2903538"/>
          <p14:tracePt t="76140" x="3228975" y="2916238"/>
          <p14:tracePt t="76147" x="3092450" y="2916238"/>
          <p14:tracePt t="76156" x="2979738" y="2916238"/>
          <p14:tracePt t="76163" x="2879725" y="2916238"/>
          <p14:tracePt t="76172" x="2790825" y="2916238"/>
          <p14:tracePt t="76180" x="2716213" y="2916238"/>
          <p14:tracePt t="76187" x="2654300" y="2916238"/>
          <p14:tracePt t="76197" x="2603500" y="2916238"/>
          <p14:tracePt t="76204" x="2554288" y="2916238"/>
          <p14:tracePt t="76212" x="2478088" y="2916238"/>
          <p14:tracePt t="76219" x="2403475" y="2916238"/>
          <p14:tracePt t="76229" x="2328863" y="2916238"/>
          <p14:tracePt t="76236" x="2290763" y="2890838"/>
          <p14:tracePt t="76246" x="2216150" y="2890838"/>
          <p14:tracePt t="76252" x="2178050" y="2878138"/>
          <p14:tracePt t="76260" x="2139950" y="2878138"/>
          <p14:tracePt t="76267" x="2116138" y="2878138"/>
          <p14:tracePt t="76276" x="2090738" y="2865438"/>
          <p14:tracePt t="76284" x="2078038" y="2865438"/>
          <p14:tracePt t="76380" x="2065338" y="2865438"/>
          <p14:tracePt t="76403" x="2052638" y="2865438"/>
          <p14:tracePt t="76411" x="2039938" y="2865438"/>
          <p14:tracePt t="76460" x="2039938" y="2878138"/>
          <p14:tracePt t="76475" x="2039938" y="2890838"/>
          <p14:tracePt t="76483" x="2052638" y="2890838"/>
          <p14:tracePt t="76491" x="2052638" y="2903538"/>
          <p14:tracePt t="76499" x="2078038" y="2916238"/>
          <p14:tracePt t="76507" x="2116138" y="2928938"/>
          <p14:tracePt t="76515" x="2203450" y="2965450"/>
          <p14:tracePt t="76524" x="2303463" y="2990850"/>
          <p14:tracePt t="76531" x="2416175" y="3028950"/>
          <p14:tracePt t="76539" x="2516188" y="3028950"/>
          <p14:tracePt t="76547" x="2590800" y="3028950"/>
          <p14:tracePt t="76555" x="2678113" y="3028950"/>
          <p14:tracePt t="76563" x="2754313" y="3028950"/>
          <p14:tracePt t="76571" x="2803525" y="3028950"/>
          <p14:tracePt t="76587" x="2803525" y="3041650"/>
          <p14:tracePt t="76619" x="2828925" y="3041650"/>
          <p14:tracePt t="76635" x="2854325" y="3041650"/>
          <p14:tracePt t="76644" x="2879725" y="3041650"/>
          <p14:tracePt t="76652" x="2916238" y="3041650"/>
          <p14:tracePt t="76660" x="2941638" y="3041650"/>
          <p14:tracePt t="76668" x="2967038" y="3041650"/>
          <p14:tracePt t="76675" x="3003550" y="3041650"/>
          <p14:tracePt t="76684" x="3041650" y="3041650"/>
          <p14:tracePt t="76692" x="3079750" y="3041650"/>
          <p14:tracePt t="76700" x="3092450" y="3041650"/>
          <p14:tracePt t="76716" x="3116263" y="3041650"/>
          <p14:tracePt t="76731" x="3128963" y="3041650"/>
          <p14:tracePt t="76740" x="3141663" y="3041650"/>
          <p14:tracePt t="76747" x="3154363" y="3041650"/>
          <p14:tracePt t="76755" x="3167063" y="3041650"/>
          <p14:tracePt t="76764" x="3192463" y="3041650"/>
          <p14:tracePt t="76771" x="3205163" y="3041650"/>
          <p14:tracePt t="76788" x="3216275" y="3041650"/>
          <p14:tracePt t="76797" x="3228975" y="3041650"/>
          <p14:tracePt t="76820" x="3241675" y="3041650"/>
          <p14:tracePt t="76829" x="3254375" y="3041650"/>
          <p14:tracePt t="76836" x="3267075" y="3041650"/>
          <p14:tracePt t="76846" x="3279775" y="3041650"/>
          <p14:tracePt t="76852" x="3305175" y="3041650"/>
          <p14:tracePt t="76861" x="3328988" y="3041650"/>
          <p14:tracePt t="76867" x="3367088" y="3041650"/>
          <p14:tracePt t="76876" x="3392488" y="3041650"/>
          <p14:tracePt t="76883" x="3429000" y="3041650"/>
          <p14:tracePt t="76891" x="3492500" y="3041650"/>
          <p14:tracePt t="76899" x="3530600" y="3041650"/>
          <p14:tracePt t="76915" x="3579813" y="3041650"/>
          <p14:tracePt t="76923" x="3605213" y="3041650"/>
          <p14:tracePt t="76939" x="3617913" y="3041650"/>
          <p14:tracePt t="76948" x="3630613" y="3041650"/>
          <p14:tracePt t="76955" x="3654425" y="3054350"/>
          <p14:tracePt t="76965" x="3667125" y="3054350"/>
          <p14:tracePt t="76971" x="3679825" y="3054350"/>
          <p14:tracePt t="76981" x="3692525" y="3054350"/>
          <p14:tracePt t="76997" x="3705225" y="3065463"/>
          <p14:tracePt t="77013" x="3717925" y="3065463"/>
          <p14:tracePt t="77020" x="3743325" y="3065463"/>
          <p14:tracePt t="77029" x="3767138" y="3065463"/>
          <p14:tracePt t="77035" x="3830638" y="3065463"/>
          <p14:tracePt t="77046" x="3917950" y="3065463"/>
          <p14:tracePt t="77052" x="3992563" y="3065463"/>
          <p14:tracePt t="77060" x="4081463" y="3065463"/>
          <p14:tracePt t="77067" x="4168775" y="3065463"/>
          <p14:tracePt t="77076" x="4217988" y="3065463"/>
          <p14:tracePt t="77084" x="4281488" y="3065463"/>
          <p14:tracePt t="77092" x="4381500" y="3065463"/>
          <p14:tracePt t="77100" x="4481513" y="3065463"/>
          <p14:tracePt t="77107" x="4568825" y="3065463"/>
          <p14:tracePt t="77116" x="4643438" y="3065463"/>
          <p14:tracePt t="77124" x="4681538" y="3065463"/>
          <p14:tracePt t="77131" x="4706938" y="3065463"/>
          <p14:tracePt t="77140" x="4719638" y="3065463"/>
          <p14:tracePt t="77147" x="4732338" y="3065463"/>
          <p14:tracePt t="77164" x="4756150" y="3065463"/>
          <p14:tracePt t="77180" x="4781550" y="3065463"/>
          <p14:tracePt t="77187" x="4794250" y="3065463"/>
          <p14:tracePt t="77197" x="4832350" y="3054350"/>
          <p14:tracePt t="77204" x="4856163" y="3054350"/>
          <p14:tracePt t="77213" x="4894263" y="3054350"/>
          <p14:tracePt t="77220" x="4945063" y="3041650"/>
          <p14:tracePt t="77229" x="4968875" y="3041650"/>
          <p14:tracePt t="77236" x="5019675" y="3041650"/>
          <p14:tracePt t="77246" x="5068888" y="3041650"/>
          <p14:tracePt t="77252" x="5132388" y="3041650"/>
          <p14:tracePt t="77262" x="5181600" y="3028950"/>
          <p14:tracePt t="77267" x="5207000" y="3016250"/>
          <p14:tracePt t="77276" x="5232400" y="3016250"/>
          <p14:tracePt t="77283" x="5245100" y="3016250"/>
          <p14:tracePt t="77291" x="5270500" y="3016250"/>
          <p14:tracePt t="77299" x="5281613" y="3016250"/>
          <p14:tracePt t="77308" x="5294313" y="3016250"/>
          <p14:tracePt t="77508" x="5307013" y="3028950"/>
          <p14:tracePt t="77516" x="5319713" y="3028950"/>
          <p14:tracePt t="77523" x="5332413" y="3028950"/>
          <p14:tracePt t="77531" x="5345113" y="3028950"/>
          <p14:tracePt t="77540" x="5370513" y="3028950"/>
          <p14:tracePt t="77547" x="5407025" y="3028950"/>
          <p14:tracePt t="77555" x="5445125" y="3028950"/>
          <p14:tracePt t="77563" x="5507038" y="3028950"/>
          <p14:tracePt t="77571" x="5532438" y="3041650"/>
          <p14:tracePt t="77580" x="5557838" y="3041650"/>
          <p14:tracePt t="77587" x="5583238" y="3041650"/>
          <p14:tracePt t="77597" x="5607050" y="3041650"/>
          <p14:tracePt t="77603" x="5619750" y="3041650"/>
          <p14:tracePt t="77613" x="5632450" y="3041650"/>
          <p14:tracePt t="77780" x="5645150" y="3041650"/>
          <p14:tracePt t="77971" x="5619750" y="3041650"/>
          <p14:tracePt t="77979" x="5545138" y="3054350"/>
          <p14:tracePt t="77987" x="5470525" y="3078163"/>
          <p14:tracePt t="77996" x="5370513" y="3103563"/>
          <p14:tracePt t="78003" x="5270500" y="3128963"/>
          <p14:tracePt t="78013" x="5181600" y="3141663"/>
          <p14:tracePt t="78019" x="5081588" y="3165475"/>
          <p14:tracePt t="78029" x="4994275" y="3190875"/>
          <p14:tracePt t="78036" x="4868863" y="3190875"/>
          <p14:tracePt t="78046" x="4756150" y="3203575"/>
          <p14:tracePt t="78052" x="4619625" y="3241675"/>
          <p14:tracePt t="78062" x="4481513" y="3241675"/>
          <p14:tracePt t="78067" x="4318000" y="3241675"/>
          <p14:tracePt t="78075" x="4168775" y="3254375"/>
          <p14:tracePt t="78083" x="4056063" y="3267075"/>
          <p14:tracePt t="78091" x="3917950" y="3267075"/>
          <p14:tracePt t="78099" x="3767138" y="3267075"/>
          <p14:tracePt t="78107" x="3667125" y="3278188"/>
          <p14:tracePt t="78115" x="3567113" y="3278188"/>
          <p14:tracePt t="78123" x="3479800" y="3278188"/>
          <p14:tracePt t="78131" x="3379788" y="3278188"/>
          <p14:tracePt t="78139" x="3317875" y="3278188"/>
          <p14:tracePt t="78147" x="3241675" y="3278188"/>
          <p14:tracePt t="78155" x="3179763" y="3290888"/>
          <p14:tracePt t="78163" x="3116263" y="3303588"/>
          <p14:tracePt t="78171" x="3067050" y="3303588"/>
          <p14:tracePt t="78180" x="3028950" y="3303588"/>
          <p14:tracePt t="78187" x="3003550" y="3303588"/>
          <p14:tracePt t="78196" x="2992438" y="3303588"/>
          <p14:tracePt t="78204" x="2979738" y="3303588"/>
          <p14:tracePt t="78213" x="2954338" y="3303588"/>
          <p14:tracePt t="78220" x="2928938" y="3303588"/>
          <p14:tracePt t="78229" x="2867025" y="3303588"/>
          <p14:tracePt t="78235" x="2767013" y="3303588"/>
          <p14:tracePt t="78246" x="2678113" y="3303588"/>
          <p14:tracePt t="78252" x="2616200" y="3303588"/>
          <p14:tracePt t="78263" x="2565400" y="3303588"/>
          <p14:tracePt t="78267" x="2516188" y="3303588"/>
          <p14:tracePt t="78276" x="2441575" y="3303588"/>
          <p14:tracePt t="78284" x="2378075" y="3303588"/>
          <p14:tracePt t="78292" x="2290763" y="3303588"/>
          <p14:tracePt t="78300" x="2190750" y="3303588"/>
          <p14:tracePt t="78307" x="2103438" y="3303588"/>
          <p14:tracePt t="78315" x="2039938" y="3303588"/>
          <p14:tracePt t="78325" x="2003425" y="3303588"/>
          <p14:tracePt t="78331" x="1952625" y="3303588"/>
          <p14:tracePt t="78340" x="1927225" y="3303588"/>
          <p14:tracePt t="78347" x="1903413" y="3303588"/>
          <p14:tracePt t="78355" x="1878013" y="3303588"/>
          <p14:tracePt t="78363" x="1865313" y="3303588"/>
          <p14:tracePt t="78476" x="1878013" y="3303588"/>
          <p14:tracePt t="78483" x="1927225" y="3303588"/>
          <p14:tracePt t="78491" x="2014538" y="3316288"/>
          <p14:tracePt t="78499" x="2139950" y="3328988"/>
          <p14:tracePt t="78508" x="2278063" y="3341688"/>
          <p14:tracePt t="78515" x="2416175" y="3341688"/>
          <p14:tracePt t="78524" x="2590800" y="3341688"/>
          <p14:tracePt t="78531" x="2754313" y="3354388"/>
          <p14:tracePt t="78540" x="2941638" y="3367088"/>
          <p14:tracePt t="78547" x="3116263" y="3367088"/>
          <p14:tracePt t="78556" x="3305175" y="3367088"/>
          <p14:tracePt t="78563" x="3454400" y="3367088"/>
          <p14:tracePt t="78572" x="3605213" y="3367088"/>
          <p14:tracePt t="78579" x="3705225" y="3367088"/>
          <p14:tracePt t="78587" x="3805238" y="3367088"/>
          <p14:tracePt t="78596" x="3856038" y="3367088"/>
          <p14:tracePt t="78604" x="3917950" y="3367088"/>
          <p14:tracePt t="78613" x="3943350" y="3367088"/>
          <p14:tracePt t="78635" x="3968750" y="3367088"/>
          <p14:tracePt t="78652" x="3979863" y="3367088"/>
          <p14:tracePt t="78662" x="3992563" y="3367088"/>
          <p14:tracePt t="78667" x="3992563" y="3354388"/>
          <p14:tracePt t="78684" x="4017963" y="3354388"/>
          <p14:tracePt t="78748" x="4030663" y="3354388"/>
          <p14:tracePt t="78763" x="4043363" y="3354388"/>
          <p14:tracePt t="78771" x="4056063" y="3354388"/>
          <p14:tracePt t="78779" x="4081463" y="3354388"/>
          <p14:tracePt t="78788" x="4156075" y="3354388"/>
          <p14:tracePt t="78797" x="4230688" y="3354388"/>
          <p14:tracePt t="78804" x="4294188" y="3354388"/>
          <p14:tracePt t="78813" x="4330700" y="3354388"/>
          <p14:tracePt t="78820" x="4343400" y="3354388"/>
          <p14:tracePt t="78829" x="4368800" y="3354388"/>
          <p14:tracePt t="78836" x="4406900" y="3354388"/>
          <p14:tracePt t="78846" x="4443413" y="3354388"/>
          <p14:tracePt t="78852" x="4468813" y="3354388"/>
          <p14:tracePt t="78864" x="4506913" y="3354388"/>
          <p14:tracePt t="78883" x="4518025" y="3354388"/>
          <p14:tracePt t="78891" x="4530725" y="3354388"/>
          <p14:tracePt t="78899" x="4543425" y="3354388"/>
          <p14:tracePt t="78914" x="4568825" y="3341688"/>
          <p14:tracePt t="78915" x="4594225" y="3328988"/>
          <p14:tracePt t="94468" x="4594225" y="3316288"/>
          <p14:tracePt t="94476" x="4594225" y="3303588"/>
          <p14:tracePt t="94484" x="4594225" y="3290888"/>
          <p14:tracePt t="94500" x="4581525" y="3290888"/>
          <p14:tracePt t="94507" x="4568825" y="3290888"/>
          <p14:tracePt t="94515" x="4518025" y="3303588"/>
          <p14:tracePt t="94523" x="4443413" y="3341688"/>
          <p14:tracePt t="94531" x="4330700" y="3367088"/>
          <p14:tracePt t="94540" x="4192588" y="3403600"/>
          <p14:tracePt t="94548" x="4043363" y="3479800"/>
          <p14:tracePt t="94556" x="3879850" y="3579813"/>
          <p14:tracePt t="94563" x="3679825" y="3679825"/>
          <p14:tracePt t="94572" x="3467100" y="3754438"/>
          <p14:tracePt t="94580" x="3279775" y="3841750"/>
          <p14:tracePt t="94587" x="3128963" y="3905250"/>
          <p14:tracePt t="94596" x="2954338" y="3979863"/>
          <p14:tracePt t="94604" x="2778125" y="4041775"/>
          <p14:tracePt t="94612" x="2565400" y="4105275"/>
          <p14:tracePt t="94620" x="2365375" y="4154488"/>
          <p14:tracePt t="94628" x="2190750" y="4192588"/>
          <p14:tracePt t="94636" x="2039938" y="4230688"/>
          <p14:tracePt t="94645" x="1903413" y="4279900"/>
          <p14:tracePt t="94652" x="1752600" y="4305300"/>
          <p14:tracePt t="94662" x="1652588" y="4318000"/>
          <p14:tracePt t="94667" x="1565275" y="4341813"/>
          <p14:tracePt t="94675" x="1476375" y="4367213"/>
          <p14:tracePt t="94684" x="1401763" y="4379913"/>
          <p14:tracePt t="94692" x="1352550" y="4379913"/>
          <p14:tracePt t="94699" x="1314450" y="4392613"/>
          <p14:tracePt t="94707" x="1301750" y="4392613"/>
          <p14:tracePt t="94764" x="1289050" y="4392613"/>
          <p14:tracePt t="94772" x="1276350" y="4392613"/>
          <p14:tracePt t="94779" x="1263650" y="4392613"/>
          <p14:tracePt t="94787" x="1252538" y="4392613"/>
          <p14:tracePt t="94796" x="1239838" y="4379913"/>
          <p14:tracePt t="94803" x="1214438" y="4354513"/>
          <p14:tracePt t="94813" x="1201738" y="4341813"/>
          <p14:tracePt t="94820" x="1189038" y="4318000"/>
          <p14:tracePt t="94829" x="1163638" y="4292600"/>
          <p14:tracePt t="94836" x="1139825" y="4279900"/>
          <p14:tracePt t="94846" x="1114425" y="4267200"/>
          <p14:tracePt t="94852" x="1089025" y="4241800"/>
          <p14:tracePt t="94862" x="1050925" y="4205288"/>
          <p14:tracePt t="94867" x="1014413" y="4179888"/>
          <p14:tracePt t="94878" x="989013" y="4154488"/>
          <p14:tracePt t="94884" x="976313" y="4141788"/>
          <p14:tracePt t="94892" x="938213" y="4117975"/>
          <p14:tracePt t="94900" x="889000" y="4079875"/>
          <p14:tracePt t="94907" x="863600" y="4029075"/>
          <p14:tracePt t="94915" x="850900" y="4017963"/>
          <p14:tracePt t="94923" x="825500" y="4005263"/>
          <p14:tracePt t="94931" x="801688" y="3967163"/>
          <p14:tracePt t="94940" x="788988" y="3967163"/>
          <p14:tracePt t="94947" x="776288" y="3954463"/>
          <p14:tracePt t="94956" x="763588" y="3941763"/>
          <p14:tracePt t="94972" x="750888" y="3941763"/>
          <p14:tracePt t="95420" x="788988" y="3941763"/>
          <p14:tracePt t="95429" x="889000" y="3941763"/>
          <p14:tracePt t="95436" x="1027113" y="3929063"/>
          <p14:tracePt t="95443" x="1101725" y="3905250"/>
          <p14:tracePt t="95452" x="1114425" y="3905250"/>
          <p14:tracePt t="95484" x="1127125" y="3892550"/>
          <p14:tracePt t="95500" x="1150938" y="3879850"/>
          <p14:tracePt t="95507" x="1176338" y="3854450"/>
          <p14:tracePt t="95516" x="1189038" y="3829050"/>
          <p14:tracePt t="95524" x="1214438" y="3829050"/>
          <p14:tracePt t="95532" x="1263650" y="3803650"/>
          <p14:tracePt t="95540" x="1276350" y="3792538"/>
          <p14:tracePt t="95547" x="1289050" y="3792538"/>
          <p14:tracePt t="95859" x="1289050" y="3779838"/>
          <p14:tracePt t="95867" x="1301750" y="3779838"/>
          <p14:tracePt t="95875" x="1314450" y="3792538"/>
          <p14:tracePt t="95884" x="1339850" y="3803650"/>
          <p14:tracePt t="95892" x="1376363" y="3816350"/>
          <p14:tracePt t="95900" x="1427163" y="3841750"/>
          <p14:tracePt t="95913" x="1476375" y="3867150"/>
          <p14:tracePt t="95915" x="1514475" y="3867150"/>
          <p14:tracePt t="95924" x="1539875" y="3879850"/>
          <p14:tracePt t="95931" x="1565275" y="3892550"/>
          <p14:tracePt t="95940" x="1589088" y="3892550"/>
          <p14:tracePt t="95948" x="1601788" y="3892550"/>
          <p14:tracePt t="95955" x="1627188" y="3905250"/>
          <p14:tracePt t="96028" x="1652588" y="3905250"/>
          <p14:tracePt t="96131" x="1665288" y="3905250"/>
          <p14:tracePt t="96212" x="1677988" y="3905250"/>
          <p14:tracePt t="96467" x="1689100" y="3892550"/>
          <p14:tracePt t="96476" x="1701800" y="3892550"/>
          <p14:tracePt t="96484" x="1701800" y="3879850"/>
          <p14:tracePt t="96492" x="1739900" y="3879850"/>
          <p14:tracePt t="96500" x="1790700" y="3879850"/>
          <p14:tracePt t="96507" x="1852613" y="3841750"/>
          <p14:tracePt t="96516" x="1978025" y="3829050"/>
          <p14:tracePt t="96524" x="2078038" y="3829050"/>
          <p14:tracePt t="96531" x="2190750" y="3829050"/>
          <p14:tracePt t="96539" x="2278063" y="3829050"/>
          <p14:tracePt t="96547" x="2365375" y="3829050"/>
          <p14:tracePt t="96556" x="2452688" y="3816350"/>
          <p14:tracePt t="96563" x="2528888" y="3803650"/>
          <p14:tracePt t="96572" x="2590800" y="3803650"/>
          <p14:tracePt t="96580" x="2603500" y="3803650"/>
          <p14:tracePt t="96587" x="2616200" y="3803650"/>
          <p14:tracePt t="96620" x="2628900" y="3803650"/>
          <p14:tracePt t="96628" x="2641600" y="3803650"/>
          <p14:tracePt t="96636" x="2654300" y="3803650"/>
          <p14:tracePt t="96645" x="2667000" y="3803650"/>
          <p14:tracePt t="96661" x="2678113" y="3803650"/>
          <p14:tracePt t="96707" x="2690813" y="3803650"/>
          <p14:tracePt t="96715" x="2703513" y="3803650"/>
          <p14:tracePt t="96732" x="2728913" y="3803650"/>
          <p14:tracePt t="96740" x="2767013" y="3803650"/>
          <p14:tracePt t="96747" x="2816225" y="3803650"/>
          <p14:tracePt t="96756" x="2854325" y="3803650"/>
          <p14:tracePt t="96763" x="2879725" y="3803650"/>
          <p14:tracePt t="96772" x="2916238" y="3803650"/>
          <p14:tracePt t="96779" x="2941638" y="3803650"/>
          <p14:tracePt t="96787" x="2967038" y="3803650"/>
          <p14:tracePt t="96795" x="3003550" y="3803650"/>
          <p14:tracePt t="96803" x="3041650" y="3803650"/>
          <p14:tracePt t="96813" x="3067050" y="3803650"/>
          <p14:tracePt t="96820" x="3079750" y="3803650"/>
          <p14:tracePt t="96830" x="3092450" y="3803650"/>
          <p14:tracePt t="96836" x="3128963" y="3803650"/>
          <p14:tracePt t="96846" x="3167063" y="3803650"/>
          <p14:tracePt t="96852" x="3205163" y="3803650"/>
          <p14:tracePt t="96862" x="3241675" y="3792538"/>
          <p14:tracePt t="96867" x="3267075" y="3792538"/>
          <p14:tracePt t="96879" x="3279775" y="3792538"/>
          <p14:tracePt t="96884" x="3305175" y="3792538"/>
          <p14:tracePt t="96892" x="3354388" y="3792538"/>
          <p14:tracePt t="96913" x="3441700" y="3792538"/>
          <p14:tracePt t="96915" x="3467100" y="3792538"/>
          <p14:tracePt t="96924" x="3505200" y="3792538"/>
          <p14:tracePt t="96931" x="3541713" y="3792538"/>
          <p14:tracePt t="96939" x="3567113" y="3792538"/>
          <p14:tracePt t="96947" x="3605213" y="3792538"/>
          <p14:tracePt t="96956" x="3643313" y="3792538"/>
          <p14:tracePt t="96963" x="3667125" y="3792538"/>
          <p14:tracePt t="96972" x="3717925" y="3792538"/>
          <p14:tracePt t="96979" x="3756025" y="3792538"/>
          <p14:tracePt t="96987" x="3792538" y="3792538"/>
          <p14:tracePt t="96997" x="3830638" y="3792538"/>
          <p14:tracePt t="97004" x="3867150" y="3792538"/>
          <p14:tracePt t="97012" x="3879850" y="3792538"/>
          <p14:tracePt t="97020" x="3905250" y="3792538"/>
          <p14:tracePt t="97029" x="3917950" y="3792538"/>
          <p14:tracePt t="97035" x="3943350" y="3792538"/>
          <p14:tracePt t="97052" x="3979863" y="3792538"/>
          <p14:tracePt t="97061" x="4043363" y="3792538"/>
          <p14:tracePt t="97067" x="4117975" y="3803650"/>
          <p14:tracePt t="97076" x="4181475" y="3816350"/>
          <p14:tracePt t="97084" x="4268788" y="3829050"/>
          <p14:tracePt t="97092" x="4343400" y="3829050"/>
          <p14:tracePt t="97100" x="4394200" y="3841750"/>
          <p14:tracePt t="97107" x="4443413" y="3854450"/>
          <p14:tracePt t="97116" x="4518025" y="3867150"/>
          <p14:tracePt t="97124" x="4594225" y="3879850"/>
          <p14:tracePt t="97131" x="4656138" y="3892550"/>
          <p14:tracePt t="97140" x="4732338" y="3892550"/>
          <p14:tracePt t="97147" x="4781550" y="3892550"/>
          <p14:tracePt t="97156" x="4819650" y="3892550"/>
          <p14:tracePt t="97163" x="4843463" y="3892550"/>
          <p14:tracePt t="97171" x="4856163" y="3892550"/>
          <p14:tracePt t="97179" x="4881563" y="3892550"/>
          <p14:tracePt t="97220" x="4894263" y="3892550"/>
          <p14:tracePt t="97236" x="4906963" y="3879850"/>
          <p14:tracePt t="97260" x="4919663" y="3879850"/>
          <p14:tracePt t="97267" x="4932363" y="3879850"/>
          <p14:tracePt t="97276" x="4945063" y="3879850"/>
          <p14:tracePt t="97284" x="4956175" y="3879850"/>
          <p14:tracePt t="97292" x="4968875" y="3867150"/>
          <p14:tracePt t="120979" x="4968875" y="3854450"/>
          <p14:tracePt t="120987" x="4956175" y="3854450"/>
          <p14:tracePt t="121004" x="4919663" y="3854450"/>
          <p14:tracePt t="121011" x="4868863" y="3867150"/>
          <p14:tracePt t="121020" x="4806950" y="3892550"/>
          <p14:tracePt t="121028" x="4706938" y="3892550"/>
          <p14:tracePt t="121036" x="4581525" y="3892550"/>
          <p14:tracePt t="121044" x="4418013" y="3905250"/>
          <p14:tracePt t="121052" x="4205288" y="3929063"/>
          <p14:tracePt t="121061" x="3930650" y="3979863"/>
          <p14:tracePt t="121067" x="3592513" y="4079875"/>
          <p14:tracePt t="121077" x="3254375" y="4167188"/>
          <p14:tracePt t="121083" x="2954338" y="4254500"/>
          <p14:tracePt t="121093" x="2641600" y="4354513"/>
          <p14:tracePt t="121099" x="2265363" y="4454525"/>
          <p14:tracePt t="121107" x="1990725" y="4554538"/>
          <p14:tracePt t="121115" x="1778000" y="4643438"/>
          <p14:tracePt t="121123" x="1601788" y="4679950"/>
          <p14:tracePt t="121131" x="1452563" y="4718050"/>
          <p14:tracePt t="121140" x="1339850" y="4730750"/>
          <p14:tracePt t="121147" x="1263650" y="4743450"/>
          <p14:tracePt t="121156" x="1239838" y="4756150"/>
          <p14:tracePt t="121268" x="1214438" y="4768850"/>
          <p14:tracePt t="121276" x="1201738" y="4768850"/>
          <p14:tracePt t="121284" x="1176338" y="4768850"/>
          <p14:tracePt t="121292" x="1139825" y="4768850"/>
          <p14:tracePt t="121300" x="1063625" y="4768850"/>
          <p14:tracePt t="121308" x="1001713" y="4768850"/>
          <p14:tracePt t="121316" x="938213" y="4768850"/>
          <p14:tracePt t="121324" x="850900" y="4768850"/>
          <p14:tracePt t="121332" x="763588" y="4792663"/>
          <p14:tracePt t="121340" x="688975" y="4818063"/>
          <p14:tracePt t="121347" x="638175" y="4830763"/>
          <p14:tracePt t="121356" x="612775" y="4830763"/>
          <p14:tracePt t="121363" x="588963" y="4843463"/>
          <p14:tracePt t="121411" x="576263" y="4843463"/>
          <p14:tracePt t="121436" x="576263" y="4830763"/>
          <p14:tracePt t="121444" x="576263" y="4818063"/>
          <p14:tracePt t="121452" x="576263" y="4792663"/>
          <p14:tracePt t="121460" x="588963" y="4792663"/>
          <p14:tracePt t="121467" x="600075" y="4768850"/>
          <p14:tracePt t="121478" x="612775" y="4768850"/>
          <p14:tracePt t="121484" x="625475" y="4743450"/>
          <p14:tracePt t="121494" x="638175" y="4718050"/>
          <p14:tracePt t="121500" x="650875" y="4718050"/>
          <p14:tracePt t="121507" x="650875" y="4705350"/>
          <p14:tracePt t="121523" x="676275" y="4705350"/>
          <p14:tracePt t="121531" x="688975" y="4692650"/>
          <p14:tracePt t="121540" x="701675" y="4679950"/>
          <p14:tracePt t="121555" x="712788" y="4679950"/>
          <p14:tracePt t="121563" x="712788" y="4667250"/>
          <p14:tracePt t="121572" x="725488" y="4667250"/>
          <p14:tracePt t="121579" x="738188" y="4667250"/>
          <p14:tracePt t="121588" x="750888" y="4656138"/>
          <p14:tracePt t="121595" x="776288" y="4643438"/>
          <p14:tracePt t="121604" x="801688" y="4643438"/>
          <p14:tracePt t="121611" x="814388" y="4643438"/>
          <p14:tracePt t="121692" x="838200" y="4643438"/>
          <p14:tracePt t="121708" x="876300" y="4643438"/>
          <p14:tracePt t="121716" x="938213" y="4643438"/>
          <p14:tracePt t="121723" x="1038225" y="4630738"/>
          <p14:tracePt t="121732" x="1101725" y="4630738"/>
          <p14:tracePt t="121740" x="1227138" y="4630738"/>
          <p14:tracePt t="121747" x="1339850" y="4630738"/>
          <p14:tracePt t="121756" x="1439863" y="4630738"/>
          <p14:tracePt t="121764" x="1501775" y="4630738"/>
          <p14:tracePt t="121771" x="1539875" y="4630738"/>
          <p14:tracePt t="121779" x="1601788" y="4618038"/>
          <p14:tracePt t="121787" x="1614488" y="4605338"/>
          <p14:tracePt t="121915" x="1627188" y="4592638"/>
          <p14:tracePt t="126044" x="1652588" y="4592638"/>
          <p14:tracePt t="126051" x="1689100" y="4592638"/>
          <p14:tracePt t="126061" x="1727200" y="4592638"/>
          <p14:tracePt t="126067" x="1752600" y="4592638"/>
          <p14:tracePt t="126100" x="1765300" y="4592638"/>
          <p14:tracePt t="126108" x="1778000" y="4592638"/>
          <p14:tracePt t="126124" x="1801813" y="4592638"/>
          <p14:tracePt t="126156" x="1814513" y="4592638"/>
          <p14:tracePt t="126163" x="1827213" y="4592638"/>
          <p14:tracePt t="126172" x="1839913" y="4592638"/>
          <p14:tracePt t="126179" x="1852613" y="4592638"/>
          <p14:tracePt t="126187" x="1865313" y="4592638"/>
          <p14:tracePt t="126195" x="1878013" y="4592638"/>
          <p14:tracePt t="126204" x="1890713" y="4592638"/>
          <p14:tracePt t="126211" x="1903413" y="4592638"/>
          <p14:tracePt t="126220" x="1939925" y="4567238"/>
          <p14:tracePt t="126228" x="1978025" y="4567238"/>
          <p14:tracePt t="126236" x="2003425" y="4567238"/>
          <p14:tracePt t="126244" x="2027238" y="4567238"/>
          <p14:tracePt t="126252" x="2039938" y="4567238"/>
          <p14:tracePt t="126261" x="2065338" y="4554538"/>
          <p14:tracePt t="126267" x="2078038" y="4543425"/>
          <p14:tracePt t="126278" x="2103438" y="4543425"/>
          <p14:tracePt t="126284" x="2127250" y="4543425"/>
          <p14:tracePt t="126294" x="2139950" y="4543425"/>
          <p14:tracePt t="126300" x="2178050" y="4543425"/>
          <p14:tracePt t="126309" x="2190750" y="4543425"/>
          <p14:tracePt t="126316" x="2203450" y="4543425"/>
          <p14:tracePt t="126323" x="2216150" y="4543425"/>
          <p14:tracePt t="126331" x="2252663" y="4543425"/>
          <p14:tracePt t="126339" x="2265363" y="4543425"/>
          <p14:tracePt t="126356" x="2278063" y="4543425"/>
          <p14:tracePt t="126364" x="2290763" y="4543425"/>
          <p14:tracePt t="126372" x="2303463" y="4543425"/>
          <p14:tracePt t="126379" x="2316163" y="4543425"/>
          <p14:tracePt t="126387" x="2352675" y="4543425"/>
          <p14:tracePt t="126395" x="2403475" y="4530725"/>
          <p14:tracePt t="126404" x="2441575" y="4530725"/>
          <p14:tracePt t="126411" x="2478088" y="4518025"/>
          <p14:tracePt t="126420" x="2516188" y="4505325"/>
          <p14:tracePt t="126428" x="2528888" y="4492625"/>
          <p14:tracePt t="126436" x="2541588" y="4492625"/>
          <p14:tracePt t="126556" x="2554288" y="4479925"/>
          <p14:tracePt t="126604" x="2554288" y="4467225"/>
          <p14:tracePt t="126627" x="2541588" y="4467225"/>
          <p14:tracePt t="126636" x="2516188" y="4467225"/>
          <p14:tracePt t="126644" x="2478088" y="4467225"/>
          <p14:tracePt t="126652" x="2428875" y="4479925"/>
          <p14:tracePt t="126661" x="2365375" y="4505325"/>
          <p14:tracePt t="126667" x="2290763" y="4505325"/>
          <p14:tracePt t="126678" x="2203450" y="4505325"/>
          <p14:tracePt t="126684" x="2116138" y="4505325"/>
          <p14:tracePt t="126694" x="2027238" y="4505325"/>
          <p14:tracePt t="126700" x="1914525" y="4518025"/>
          <p14:tracePt t="126709" x="1827213" y="4543425"/>
          <p14:tracePt t="126716" x="1778000" y="4543425"/>
          <p14:tracePt t="126723" x="1739900" y="4543425"/>
          <p14:tracePt t="126731" x="1701800" y="4543425"/>
          <p14:tracePt t="126771" x="1677988" y="4554538"/>
          <p14:tracePt t="126916" x="1689100" y="4554538"/>
          <p14:tracePt t="126923" x="1689100" y="4543425"/>
          <p14:tracePt t="126932" x="1714500" y="4543425"/>
          <p14:tracePt t="126939" x="1739900" y="4543425"/>
          <p14:tracePt t="126947" x="1801813" y="4543425"/>
          <p14:tracePt t="126955" x="1865313" y="4543425"/>
          <p14:tracePt t="126963" x="1952625" y="4543425"/>
          <p14:tracePt t="126971" x="2014538" y="4543425"/>
          <p14:tracePt t="126979" x="2090738" y="4543425"/>
          <p14:tracePt t="126987" x="2152650" y="4543425"/>
          <p14:tracePt t="126995" x="2203450" y="4543425"/>
          <p14:tracePt t="127004" x="2252663" y="4543425"/>
          <p14:tracePt t="127011" x="2316163" y="4543425"/>
          <p14:tracePt t="127020" x="2352675" y="4543425"/>
          <p14:tracePt t="127028" x="2378075" y="4543425"/>
          <p14:tracePt t="127036" x="2403475" y="4543425"/>
          <p14:tracePt t="127044" x="2416175" y="4543425"/>
          <p14:tracePt t="127052" x="2441575" y="4543425"/>
          <p14:tracePt t="127061" x="2465388" y="4543425"/>
          <p14:tracePt t="127067" x="2503488" y="4543425"/>
          <p14:tracePt t="127077" x="2528888" y="4543425"/>
          <p14:tracePt t="127084" x="2541588" y="4530725"/>
          <p14:tracePt t="127093" x="2554288" y="4530725"/>
          <p14:tracePt t="127100" x="2565400" y="4530725"/>
          <p14:tracePt t="127107" x="2578100" y="4530725"/>
          <p14:tracePt t="127116" x="2590800" y="4530725"/>
          <p14:tracePt t="127123" x="2603500" y="4530725"/>
          <p14:tracePt t="127131" x="2616200" y="4530725"/>
          <p14:tracePt t="127139" x="2641600" y="4530725"/>
          <p14:tracePt t="127147" x="2667000" y="4530725"/>
          <p14:tracePt t="127156" x="2678113" y="4530725"/>
          <p14:tracePt t="127163" x="2703513" y="4530725"/>
          <p14:tracePt t="127172" x="2754313" y="4530725"/>
          <p14:tracePt t="127179" x="2790825" y="4530725"/>
          <p14:tracePt t="127188" x="2854325" y="4530725"/>
          <p14:tracePt t="127195" x="2941638" y="4518025"/>
          <p14:tracePt t="127204" x="2992438" y="4518025"/>
          <p14:tracePt t="127211" x="3028950" y="4518025"/>
          <p14:tracePt t="127220" x="3079750" y="4518025"/>
          <p14:tracePt t="127228" x="3116263" y="4518025"/>
          <p14:tracePt t="127235" x="3167063" y="4505325"/>
          <p14:tracePt t="127245" x="3228975" y="4492625"/>
          <p14:tracePt t="127251" x="3292475" y="4492625"/>
          <p14:tracePt t="127261" x="3328988" y="4492625"/>
          <p14:tracePt t="127267" x="3354388" y="4492625"/>
          <p14:tracePt t="127278" x="3392488" y="4492625"/>
          <p14:tracePt t="127283" x="3417888" y="4492625"/>
          <p14:tracePt t="127852" x="3441700" y="4492625"/>
          <p14:tracePt t="127867" x="3492500" y="4492625"/>
          <p14:tracePt t="127876" x="3567113" y="4492625"/>
          <p14:tracePt t="127884" x="3667125" y="4492625"/>
          <p14:tracePt t="127892" x="3805238" y="4492625"/>
          <p14:tracePt t="127900" x="3943350" y="4492625"/>
          <p14:tracePt t="127910" x="4056063" y="4492625"/>
          <p14:tracePt t="127926" x="4205288" y="4479925"/>
          <p14:tracePt t="127931" x="4243388" y="4479925"/>
          <p14:tracePt t="128036" x="4268788" y="4479925"/>
          <p14:tracePt t="128075" x="4294188" y="4467225"/>
          <p14:tracePt t="128180" x="4305300" y="4467225"/>
          <p14:tracePt t="128188" x="4318000" y="4467225"/>
          <p14:tracePt t="128195" x="4330700" y="4454525"/>
          <p14:tracePt t="128220" x="4343400" y="4454525"/>
          <p14:tracePt t="128228" x="4356100" y="4454525"/>
          <p14:tracePt t="128236" x="4368800" y="4443413"/>
          <p14:tracePt t="128244" x="4406900" y="4443413"/>
          <p14:tracePt t="128252" x="4443413" y="4443413"/>
          <p14:tracePt t="128261" x="4481513" y="4443413"/>
          <p14:tracePt t="128267" x="4530725" y="4443413"/>
          <p14:tracePt t="128277" x="4581525" y="4443413"/>
          <p14:tracePt t="128284" x="4643438" y="4443413"/>
          <p14:tracePt t="128293" x="4719638" y="4443413"/>
          <p14:tracePt t="128300" x="4781550" y="4443413"/>
          <p14:tracePt t="128310" x="4832350" y="4443413"/>
          <p14:tracePt t="128316" x="4881563" y="4443413"/>
          <p14:tracePt t="128323" x="4945063" y="4443413"/>
          <p14:tracePt t="128331" x="5006975" y="4443413"/>
          <p14:tracePt t="128339" x="5094288" y="4454525"/>
          <p14:tracePt t="128348" x="5170488" y="4467225"/>
          <p14:tracePt t="128355" x="5207000" y="4467225"/>
          <p14:tracePt t="128363" x="5257800" y="4467225"/>
          <p14:tracePt t="128372" x="5281613" y="4479925"/>
          <p14:tracePt t="128379" x="5307013" y="4492625"/>
          <p14:tracePt t="128387" x="5319713" y="4492625"/>
          <p14:tracePt t="128516" x="5332413" y="4492625"/>
          <p14:tracePt t="128684" x="5307013" y="4505325"/>
          <p14:tracePt t="128692" x="5281613" y="4505325"/>
          <p14:tracePt t="128700" x="5219700" y="4530725"/>
          <p14:tracePt t="128708" x="5157788" y="4530725"/>
          <p14:tracePt t="128716" x="5081588" y="4543425"/>
          <p14:tracePt t="128723" x="5006975" y="4567238"/>
          <p14:tracePt t="128731" x="4932363" y="4592638"/>
          <p14:tracePt t="128739" x="4856163" y="4605338"/>
          <p14:tracePt t="128748" x="4768850" y="4618038"/>
          <p14:tracePt t="128756" x="4681538" y="4643438"/>
          <p14:tracePt t="128764" x="4594225" y="4656138"/>
          <p14:tracePt t="128772" x="4506913" y="4667250"/>
          <p14:tracePt t="128779" x="4406900" y="4667250"/>
          <p14:tracePt t="128788" x="4318000" y="4667250"/>
          <p14:tracePt t="128795" x="4230688" y="4679950"/>
          <p14:tracePt t="128804" x="4156075" y="4679950"/>
          <p14:tracePt t="128811" x="4092575" y="4679950"/>
          <p14:tracePt t="128820" x="4056063" y="4679950"/>
          <p14:tracePt t="128828" x="4030663" y="4679950"/>
          <p14:tracePt t="128845" x="4017963" y="4692650"/>
          <p14:tracePt t="128861" x="4005263" y="4692650"/>
          <p14:tracePt t="128867" x="3992563" y="4692650"/>
          <p14:tracePt t="128877" x="3979863" y="4692650"/>
          <p14:tracePt t="128894" x="3956050" y="4692650"/>
          <p14:tracePt t="128899" x="3930650" y="4705350"/>
          <p14:tracePt t="128910" x="3892550" y="4730750"/>
          <p14:tracePt t="128928" x="3743325" y="4743450"/>
          <p14:tracePt t="128931" x="3667125" y="4768850"/>
          <p14:tracePt t="128940" x="3592513" y="4792663"/>
          <p14:tracePt t="128947" x="3505200" y="4818063"/>
          <p14:tracePt t="128956" x="3392488" y="4830763"/>
          <p14:tracePt t="128963" x="3292475" y="4843463"/>
          <p14:tracePt t="128972" x="3216275" y="4856163"/>
          <p14:tracePt t="128980" x="3141663" y="4868863"/>
          <p14:tracePt t="128987" x="3054350" y="4879975"/>
          <p14:tracePt t="128995" x="2979738" y="4879975"/>
          <p14:tracePt t="129003" x="2903538" y="4892675"/>
          <p14:tracePt t="129012" x="2854325" y="4892675"/>
          <p14:tracePt t="129019" x="2828925" y="4892675"/>
          <p14:tracePt t="129028" x="2803525" y="4892675"/>
          <p14:tracePt t="129036" x="2778125" y="4892675"/>
          <p14:tracePt t="129044" x="2741613" y="4892675"/>
          <p14:tracePt t="129052" x="2703513" y="4892675"/>
          <p14:tracePt t="129060" x="2654300" y="4892675"/>
          <p14:tracePt t="129067" x="2616200" y="4892675"/>
          <p14:tracePt t="129077" x="2554288" y="4892675"/>
          <p14:tracePt t="129084" x="2490788" y="4905375"/>
          <p14:tracePt t="129094" x="2403475" y="4905375"/>
          <p14:tracePt t="129099" x="2316163" y="4905375"/>
          <p14:tracePt t="129110" x="2190750" y="4905375"/>
          <p14:tracePt t="129115" x="2065338" y="4918075"/>
          <p14:tracePt t="129123" x="1952625" y="4930775"/>
          <p14:tracePt t="129131" x="1814513" y="4930775"/>
          <p14:tracePt t="129139" x="1701800" y="4930775"/>
          <p14:tracePt t="129148" x="1627188" y="4930775"/>
          <p14:tracePt t="129156" x="1565275" y="4943475"/>
          <p14:tracePt t="129164" x="1514475" y="4943475"/>
          <p14:tracePt t="129172" x="1476375" y="4956175"/>
          <p14:tracePt t="129179" x="1476375" y="4968875"/>
          <p14:tracePt t="129187" x="1465263" y="4968875"/>
          <p14:tracePt t="129211" x="1465263" y="4981575"/>
          <p14:tracePt t="129220" x="1465263" y="4992688"/>
          <p14:tracePt t="129299" x="1465263" y="5005388"/>
          <p14:tracePt t="129308" x="1476375" y="5005388"/>
          <p14:tracePt t="129316" x="1489075" y="5005388"/>
          <p14:tracePt t="129324" x="1527175" y="5005388"/>
          <p14:tracePt t="129332" x="1552575" y="4981575"/>
          <p14:tracePt t="129340" x="1601788" y="4981575"/>
          <p14:tracePt t="129347" x="1701800" y="4981575"/>
          <p14:tracePt t="129356" x="1814513" y="4981575"/>
          <p14:tracePt t="129363" x="1965325" y="4981575"/>
          <p14:tracePt t="129372" x="2152650" y="4981575"/>
          <p14:tracePt t="129379" x="2278063" y="4981575"/>
          <p14:tracePt t="129388" x="2403475" y="4968875"/>
          <p14:tracePt t="129395" x="2490788" y="4956175"/>
          <p14:tracePt t="129403" x="2541588" y="4943475"/>
          <p14:tracePt t="129411" x="2603500" y="4943475"/>
          <p14:tracePt t="129420" x="2667000" y="4943475"/>
          <p14:tracePt t="129428" x="2716213" y="4930775"/>
          <p14:tracePt t="129436" x="2754313" y="4918075"/>
          <p14:tracePt t="129444" x="2767013" y="4918075"/>
          <p14:tracePt t="129460" x="2790825" y="4918075"/>
          <p14:tracePt t="129478" x="2790825" y="4905375"/>
          <p14:tracePt t="129484" x="2816225" y="4905375"/>
          <p14:tracePt t="129494" x="2828925" y="4905375"/>
          <p14:tracePt t="129500" x="2841625" y="4892675"/>
          <p14:tracePt t="129510" x="2854325" y="4892675"/>
          <p14:tracePt t="129516" x="2903538" y="4892675"/>
          <p14:tracePt t="129523" x="2954338" y="4879975"/>
          <p14:tracePt t="129531" x="3016250" y="4868863"/>
          <p14:tracePt t="129539" x="3067050" y="4868863"/>
          <p14:tracePt t="129548" x="3116263" y="4868863"/>
          <p14:tracePt t="129556" x="3205163" y="4868863"/>
          <p14:tracePt t="129564" x="3279775" y="4856163"/>
          <p14:tracePt t="129572" x="3305175" y="4856163"/>
          <p14:tracePt t="129579" x="3328988" y="4830763"/>
          <p14:tracePt t="129587" x="3341688" y="4830763"/>
          <p14:tracePt t="129611" x="3367088" y="4830763"/>
          <p14:tracePt t="129684" x="3367088" y="4818063"/>
          <p14:tracePt t="129795" x="3379788" y="4805363"/>
          <p14:tracePt t="140428" x="3379788" y="4779963"/>
          <p14:tracePt t="140667" x="3367088" y="4779963"/>
          <p14:tracePt t="140812" x="3367088" y="4768850"/>
          <p14:tracePt t="140820" x="3341688" y="4768850"/>
          <p14:tracePt t="140827" x="3254375" y="4779963"/>
          <p14:tracePt t="140836" x="3167063" y="4805363"/>
          <p14:tracePt t="140844" x="3103563" y="4805363"/>
          <p14:tracePt t="140852" x="3067050" y="4818063"/>
          <p14:tracePt t="140861" x="3016250" y="4818063"/>
          <p14:tracePt t="140867" x="2979738" y="4830763"/>
          <p14:tracePt t="140876" x="2954338" y="4830763"/>
          <p14:tracePt t="140883" x="2941638" y="4843463"/>
          <p14:tracePt t="140891" x="2928938" y="4843463"/>
          <p14:tracePt t="140899" x="2903538" y="4843463"/>
          <p14:tracePt t="140910" x="2890838" y="4843463"/>
          <p14:tracePt t="140916" x="2816225" y="4856163"/>
          <p14:tracePt t="140926" x="2690813" y="4868863"/>
          <p14:tracePt t="140932" x="2554288" y="4905375"/>
          <p14:tracePt t="140940" x="2428875" y="4930775"/>
          <p14:tracePt t="140947" x="2265363" y="4968875"/>
          <p14:tracePt t="140956" x="2116138" y="5005388"/>
          <p14:tracePt t="140964" x="1978025" y="5056188"/>
          <p14:tracePt t="140972" x="1852613" y="5068888"/>
          <p14:tracePt t="140979" x="1727200" y="5092700"/>
          <p14:tracePt t="140987" x="1601788" y="5105400"/>
          <p14:tracePt t="140995" x="1452563" y="5130800"/>
          <p14:tracePt t="141004" x="1352550" y="5156200"/>
          <p14:tracePt t="141012" x="1276350" y="5168900"/>
          <p14:tracePt t="141019" x="1252538" y="5181600"/>
          <p14:tracePt t="141027" x="1239838" y="5194300"/>
          <p14:tracePt t="141140" x="1227138" y="5194300"/>
          <p14:tracePt t="141147" x="1214438" y="5168900"/>
          <p14:tracePt t="141155" x="1201738" y="5168900"/>
          <p14:tracePt t="141163" x="1201738" y="5143500"/>
          <p14:tracePt t="141171" x="1189038" y="5118100"/>
          <p14:tracePt t="141204" x="1189038" y="5105400"/>
          <p14:tracePt t="141211" x="1201738" y="5105400"/>
          <p14:tracePt t="141220" x="1301750" y="5030788"/>
          <p14:tracePt t="141227" x="1465263" y="4918075"/>
          <p14:tracePt t="141236" x="1677988" y="4856163"/>
          <p14:tracePt t="141244" x="1839913" y="4805363"/>
          <p14:tracePt t="141252" x="2090738" y="4743450"/>
          <p14:tracePt t="141260" x="2365375" y="4656138"/>
          <p14:tracePt t="141267" x="2528888" y="4605338"/>
          <p14:tracePt t="141277" x="2728913" y="4567238"/>
          <p14:tracePt t="141283" x="2890838" y="4518025"/>
          <p14:tracePt t="141294" x="3067050" y="4492625"/>
          <p14:tracePt t="141299" x="3292475" y="4479925"/>
          <p14:tracePt t="141310" x="3654425" y="4418013"/>
          <p14:tracePt t="141316" x="4030663" y="4392613"/>
          <p14:tracePt t="141324" x="4518025" y="4354513"/>
          <p14:tracePt t="141332" x="5057775" y="4217988"/>
          <p14:tracePt t="141340" x="5708650" y="4017963"/>
          <p14:tracePt t="141347" x="6346825" y="3867150"/>
          <p14:tracePt t="141356" x="6884988" y="3729038"/>
          <p14:tracePt t="141364" x="7285038" y="3667125"/>
          <p14:tracePt t="141372" x="7523163" y="3590925"/>
          <p14:tracePt t="141379" x="7735888" y="3516313"/>
          <p14:tracePt t="141387" x="8023225" y="3378200"/>
          <p14:tracePt t="141395" x="8424863" y="3154363"/>
          <p14:tracePt t="141404" x="8661400" y="3016250"/>
          <p14:tracePt t="141411" x="8699500" y="2965450"/>
          <p14:tracePt t="141419" x="8712200" y="2952750"/>
          <p14:tracePt t="141427" x="8712200" y="2928938"/>
          <p14:tracePt t="141436" x="8712200" y="2916238"/>
          <p14:tracePt t="141444" x="8712200" y="2903538"/>
          <p14:tracePt t="141451" x="8712200" y="2878138"/>
          <p14:tracePt t="141460" x="8712200" y="2865438"/>
          <p14:tracePt t="141467" x="8686800" y="2852738"/>
          <p14:tracePt t="141477" x="8674100" y="2852738"/>
          <p14:tracePt t="141483" x="8650288" y="2840038"/>
          <p14:tracePt t="141493" x="8599488" y="2828925"/>
          <p14:tracePt t="141500" x="8524875" y="2803525"/>
          <p14:tracePt t="141510" x="8435975" y="2790825"/>
          <p14:tracePt t="141516" x="8335963" y="2752725"/>
          <p14:tracePt t="141524" x="8223250" y="2716213"/>
          <p14:tracePt t="141532" x="8110538" y="2703513"/>
          <p14:tracePt t="141540" x="7986713" y="2690813"/>
          <p14:tracePt t="141547" x="7861300" y="2690813"/>
          <p14:tracePt t="141555" x="7685088" y="2690813"/>
          <p14:tracePt t="141563" x="7510463" y="2690813"/>
          <p14:tracePt t="141571" x="7323138" y="2690813"/>
          <p14:tracePt t="141579" x="7146925" y="2678113"/>
          <p14:tracePt t="141587" x="6972300" y="2652713"/>
          <p14:tracePt t="141595" x="6846888" y="2627313"/>
          <p14:tracePt t="141604" x="6721475" y="2590800"/>
          <p14:tracePt t="141611" x="6608763" y="2552700"/>
          <p14:tracePt t="141620" x="6559550" y="2540000"/>
          <p14:tracePt t="141627" x="6508750" y="2540000"/>
          <p14:tracePt t="141636" x="6496050" y="2540000"/>
          <p14:tracePt t="141644" x="6472238" y="2527300"/>
          <p14:tracePt t="142052" x="6472238" y="2516188"/>
          <p14:tracePt t="142060" x="6496050" y="2516188"/>
          <p14:tracePt t="142067" x="6572250" y="2516188"/>
          <p14:tracePt t="142076" x="6684963" y="2516188"/>
          <p14:tracePt t="142083" x="6821488" y="2516188"/>
          <p14:tracePt t="142091" x="6985000" y="2516188"/>
          <p14:tracePt t="142099" x="7172325" y="2503488"/>
          <p14:tracePt t="142110" x="7323138" y="2478088"/>
          <p14:tracePt t="142116" x="7485063" y="2439988"/>
          <p14:tracePt t="142126" x="7623175" y="2403475"/>
          <p14:tracePt t="142132" x="7697788" y="2365375"/>
          <p14:tracePt t="142140" x="7748588" y="2339975"/>
          <p14:tracePt t="142147" x="7823200" y="2290763"/>
          <p14:tracePt t="142156" x="7910513" y="2239963"/>
          <p14:tracePt t="142164" x="8010525" y="2152650"/>
          <p14:tracePt t="142172" x="8123238" y="2078038"/>
          <p14:tracePt t="142179" x="8248650" y="1989138"/>
          <p14:tracePt t="142187" x="8335963" y="1927225"/>
          <p14:tracePt t="142195" x="8412163" y="1876425"/>
          <p14:tracePt t="142203" x="8499475" y="1814513"/>
          <p14:tracePt t="142211" x="8537575" y="1789113"/>
          <p14:tracePt t="142219" x="8561388" y="1765300"/>
          <p14:tracePt t="142227" x="8586788" y="1739900"/>
          <p14:tracePt t="142236" x="8586788" y="1727200"/>
          <p14:tracePt t="142244" x="8586788" y="1714500"/>
          <p14:tracePt t="142267" x="8599488" y="1714500"/>
          <p14:tracePt t="142284" x="8612188" y="1701800"/>
          <p14:tracePt t="142293" x="8624888" y="1701800"/>
          <p14:tracePt t="142300" x="8650288" y="1701800"/>
          <p14:tracePt t="142309" x="8661400" y="1701800"/>
          <p14:tracePt t="142315" x="8724900" y="1701800"/>
          <p14:tracePt t="142327" x="8812213" y="1701800"/>
          <p14:tracePt t="142332" x="8912225" y="1701800"/>
          <p14:tracePt t="142340" x="9037638" y="1701800"/>
          <p14:tracePt t="142347" x="9163050" y="1701800"/>
          <p14:tracePt t="142355" x="9324975" y="1689100"/>
          <p14:tracePt t="142363" x="9525000" y="1689100"/>
          <p14:tracePt t="142371" x="9739313" y="1689100"/>
          <p14:tracePt t="142379" x="9988550" y="1676400"/>
          <p14:tracePt t="142388" x="10152063" y="1663700"/>
          <p14:tracePt t="142395" x="10252075" y="1652588"/>
          <p14:tracePt t="142404" x="10352088" y="1639888"/>
          <p14:tracePt t="142411" x="10414000" y="1601788"/>
          <p14:tracePt t="142420" x="10490200" y="1563688"/>
          <p14:tracePt t="142429" x="10526713" y="1539875"/>
          <p14:tracePt t="142435" x="10577513" y="1527175"/>
          <p14:tracePt t="142444" x="10639425" y="1489075"/>
          <p14:tracePt t="142452" x="10715625" y="1476375"/>
          <p14:tracePt t="142460" x="10777538" y="1463675"/>
          <p14:tracePt t="142467" x="10828338" y="1450975"/>
          <p14:tracePt t="142477" x="10852150" y="1450975"/>
          <p14:tracePt t="142524" x="10864850" y="1450975"/>
          <p14:tracePt t="142539" x="10877550" y="1450975"/>
          <p14:tracePt t="142547" x="10890250" y="1450975"/>
          <p14:tracePt t="142556" x="10928350" y="1450975"/>
          <p14:tracePt t="142564" x="10977563" y="1439863"/>
          <p14:tracePt t="142572" x="11015663" y="1439863"/>
          <p14:tracePt t="142579" x="11041063" y="1439863"/>
          <p14:tracePt t="143579" x="11052175" y="1439863"/>
          <p14:tracePt t="143587" x="11064875" y="1439863"/>
          <p14:tracePt t="143596" x="11090275" y="1427163"/>
          <p14:tracePt t="143604" x="11115675" y="1427163"/>
          <p14:tracePt t="143611" x="11141075" y="1427163"/>
          <p14:tracePt t="143620" x="11153775" y="1414463"/>
          <p14:tracePt t="143628" x="11164888" y="1414463"/>
          <p14:tracePt t="143635" x="11202988" y="1414463"/>
          <p14:tracePt t="143645" x="11215688" y="1414463"/>
          <p14:tracePt t="143652" x="11228388" y="1414463"/>
          <p14:tracePt t="143660" x="11241088" y="1414463"/>
          <p14:tracePt t="143667" x="11266488" y="1414463"/>
          <p14:tracePt t="143678" x="11290300" y="1414463"/>
          <p14:tracePt t="143780" x="11303000" y="1414463"/>
          <p14:tracePt t="143788" x="11315700" y="1414463"/>
          <p14:tracePt t="143795" x="11328400" y="1414463"/>
          <p14:tracePt t="143820" x="11353800" y="1414463"/>
          <p14:tracePt t="150428" x="11341100" y="1401763"/>
          <p14:tracePt t="150436" x="11315700" y="1389063"/>
          <p14:tracePt t="150443" x="11277600" y="1376363"/>
          <p14:tracePt t="150452" x="11253788" y="1376363"/>
          <p14:tracePt t="150460" x="11215688" y="1376363"/>
          <p14:tracePt t="150467" x="11177588" y="1389063"/>
          <p14:tracePt t="150477" x="11128375" y="1414463"/>
          <p14:tracePt t="150484" x="11090275" y="1439863"/>
          <p14:tracePt t="150493" x="11041063" y="1489075"/>
          <p14:tracePt t="150499" x="10977563" y="1539875"/>
          <p14:tracePt t="150510" x="10928350" y="1614488"/>
          <p14:tracePt t="150515" x="10864850" y="1676400"/>
          <p14:tracePt t="150527" x="10790238" y="1739900"/>
          <p14:tracePt t="150532" x="10702925" y="1814513"/>
          <p14:tracePt t="150542" x="10590213" y="1876425"/>
          <p14:tracePt t="150548" x="10502900" y="1952625"/>
          <p14:tracePt t="150556" x="10426700" y="2001838"/>
          <p14:tracePt t="150564" x="10313988" y="2052638"/>
          <p14:tracePt t="150572" x="10239375" y="2101850"/>
          <p14:tracePt t="150580" x="10188575" y="2127250"/>
          <p14:tracePt t="150588" x="10164763" y="2139950"/>
          <p14:tracePt t="150595" x="10139363" y="2152650"/>
          <p14:tracePt t="150604" x="10126663" y="2165350"/>
          <p14:tracePt t="150723" x="10139363" y="2165350"/>
          <p14:tracePt t="150732" x="10188575" y="2152650"/>
          <p14:tracePt t="150740" x="10301288" y="2127250"/>
          <p14:tracePt t="150747" x="10439400" y="2127250"/>
          <p14:tracePt t="150756" x="10664825" y="2127250"/>
          <p14:tracePt t="150764" x="10915650" y="2114550"/>
          <p14:tracePt t="150771" x="11202988" y="2052638"/>
          <p14:tracePt t="150779" x="11528425" y="2014538"/>
          <p14:tracePt t="150787" x="11815763" y="1978025"/>
          <p14:tracePt t="150796" x="12079288" y="1952625"/>
          <p14:tracePt t="150964" x="11953875" y="1952625"/>
          <p14:tracePt t="150972" x="11804650" y="2001838"/>
          <p14:tracePt t="150980" x="11628438" y="2039938"/>
          <p14:tracePt t="150987" x="11428413" y="2101850"/>
          <p14:tracePt t="150995" x="11202988" y="2152650"/>
          <p14:tracePt t="151004" x="10964863" y="2214563"/>
          <p14:tracePt t="151011" x="10690225" y="2290763"/>
          <p14:tracePt t="151020" x="10452100" y="2339975"/>
          <p14:tracePt t="151027" x="10252075" y="2390775"/>
          <p14:tracePt t="151035" x="10101263" y="2414588"/>
          <p14:tracePt t="151043" x="9939338" y="2452688"/>
          <p14:tracePt t="151052" x="9750425" y="2478088"/>
          <p14:tracePt t="151060" x="9575800" y="2478088"/>
          <p14:tracePt t="151067" x="9401175" y="2478088"/>
          <p14:tracePt t="151076" x="9275763" y="2478088"/>
          <p14:tracePt t="151084" x="9188450" y="2478088"/>
          <p14:tracePt t="151093" x="9137650" y="2478088"/>
          <p14:tracePt t="151100" x="9088438" y="2478088"/>
          <p14:tracePt t="151109" x="9063038" y="2478088"/>
          <p14:tracePt t="151115" x="9037638" y="2465388"/>
          <p14:tracePt t="151126" x="9024938" y="2452688"/>
          <p14:tracePt t="151132" x="9012238" y="2452688"/>
          <p14:tracePt t="151142" x="8999538" y="2452688"/>
          <p14:tracePt t="151147" x="8963025" y="2452688"/>
          <p14:tracePt t="151156" x="8937625" y="2427288"/>
          <p14:tracePt t="151164" x="8912225" y="2427288"/>
          <p14:tracePt t="151171" x="8874125" y="2403475"/>
          <p14:tracePt t="151179" x="8850313" y="2403475"/>
          <p14:tracePt t="151187" x="8812213" y="2390775"/>
          <p14:tracePt t="151196" x="8737600" y="2365375"/>
          <p14:tracePt t="151204" x="8661400" y="2352675"/>
          <p14:tracePt t="151211" x="8612188" y="2339975"/>
          <p14:tracePt t="151220" x="8574088" y="2327275"/>
          <p14:tracePt t="151228" x="8537575" y="2314575"/>
          <p14:tracePt t="151235" x="8474075" y="2303463"/>
          <p14:tracePt t="151244" x="8424863" y="2290763"/>
          <p14:tracePt t="151251" x="8386763" y="2278063"/>
          <p14:tracePt t="151259" x="8324850" y="2265363"/>
          <p14:tracePt t="151268" x="8274050" y="2252663"/>
          <p14:tracePt t="151277" x="8199438" y="2252663"/>
          <p14:tracePt t="151284" x="8135938" y="2239963"/>
          <p14:tracePt t="151293" x="8048625" y="2239963"/>
          <p14:tracePt t="151299" x="7961313" y="2239963"/>
          <p14:tracePt t="151310" x="7910513" y="2239963"/>
          <p14:tracePt t="151315" x="7886700" y="2239963"/>
          <p14:tracePt t="151326" x="7848600" y="2239963"/>
          <p14:tracePt t="151332" x="7797800" y="2239963"/>
          <p14:tracePt t="151339" x="7773988" y="2239963"/>
          <p14:tracePt t="151347" x="7748588" y="2239963"/>
          <p14:tracePt t="151364" x="7735888" y="2239963"/>
          <p14:tracePt t="151371" x="7723188" y="2227263"/>
          <p14:tracePt t="151524" x="7735888" y="2227263"/>
          <p14:tracePt t="151540" x="7761288" y="2214563"/>
          <p14:tracePt t="151547" x="7785100" y="2214563"/>
          <p14:tracePt t="151556" x="7874000" y="2214563"/>
          <p14:tracePt t="151564" x="7974013" y="2214563"/>
          <p14:tracePt t="151571" x="8074025" y="2201863"/>
          <p14:tracePt t="151579" x="8186738" y="2190750"/>
          <p14:tracePt t="151587" x="8274050" y="2190750"/>
          <p14:tracePt t="151595" x="8361363" y="2190750"/>
          <p14:tracePt t="151604" x="8399463" y="2190750"/>
          <p14:tracePt t="151611" x="8435975" y="2190750"/>
          <p14:tracePt t="151620" x="8486775" y="2190750"/>
          <p14:tracePt t="151627" x="8512175" y="2190750"/>
          <p14:tracePt t="151635" x="8548688" y="2190750"/>
          <p14:tracePt t="151644" x="8586788" y="2190750"/>
          <p14:tracePt t="151652" x="8612188" y="2190750"/>
          <p14:tracePt t="151660" x="8637588" y="2190750"/>
          <p14:tracePt t="151667" x="8650288" y="2190750"/>
          <p14:tracePt t="151677" x="8674100" y="2190750"/>
          <p14:tracePt t="151684" x="8712200" y="2201863"/>
          <p14:tracePt t="151693" x="8750300" y="2201863"/>
          <p14:tracePt t="151699" x="8774113" y="2201863"/>
          <p14:tracePt t="151710" x="8824913" y="2201863"/>
          <p14:tracePt t="151715" x="8874125" y="2201863"/>
          <p14:tracePt t="151726" x="8912225" y="2201863"/>
          <p14:tracePt t="151732" x="8975725" y="2201863"/>
          <p14:tracePt t="151742" x="9024938" y="2201863"/>
          <p14:tracePt t="151748" x="9050338" y="2201863"/>
          <p14:tracePt t="151756" x="9088438" y="2201863"/>
          <p14:tracePt t="151763" x="9112250" y="2201863"/>
          <p14:tracePt t="151772" x="9124950" y="2201863"/>
          <p14:tracePt t="151780" x="9163050" y="2201863"/>
          <p14:tracePt t="151787" x="9199563" y="2201863"/>
          <p14:tracePt t="151796" x="9263063" y="2201863"/>
          <p14:tracePt t="151804" x="9350375" y="2201863"/>
          <p14:tracePt t="151811" x="9450388" y="2214563"/>
          <p14:tracePt t="151820" x="9575800" y="2214563"/>
          <p14:tracePt t="151827" x="9750425" y="2214563"/>
          <p14:tracePt t="151836" x="9901238" y="2214563"/>
          <p14:tracePt t="151844" x="10026650" y="2214563"/>
          <p14:tracePt t="151851" x="10152063" y="2214563"/>
          <p14:tracePt t="151860" x="10226675" y="2214563"/>
          <p14:tracePt t="151868" x="10313988" y="2214563"/>
          <p14:tracePt t="151877" x="10352088" y="2214563"/>
          <p14:tracePt t="151884" x="10364788" y="2214563"/>
          <p14:tracePt t="151910" x="10390188" y="2214563"/>
          <p14:tracePt t="151916" x="10401300" y="2214563"/>
          <p14:tracePt t="151927" x="10426700" y="2214563"/>
          <p14:tracePt t="151932" x="10439400" y="2214563"/>
          <p14:tracePt t="152027" x="10452100" y="2214563"/>
          <p14:tracePt t="152036" x="10464800" y="2214563"/>
          <p14:tracePt t="152043" x="10477500" y="2214563"/>
          <p14:tracePt t="152052" x="10490200" y="2214563"/>
          <p14:tracePt t="152060" x="10526713" y="2214563"/>
          <p14:tracePt t="152067" x="10602913" y="2214563"/>
          <p14:tracePt t="152077" x="10652125" y="2214563"/>
          <p14:tracePt t="152084" x="10702925" y="2214563"/>
          <p14:tracePt t="152093" x="10739438" y="2214563"/>
          <p14:tracePt t="152099" x="10777538" y="2201863"/>
          <p14:tracePt t="152110" x="10802938" y="2201863"/>
          <p14:tracePt t="152115" x="10828338" y="2201863"/>
          <p14:tracePt t="152127" x="10839450" y="2201863"/>
          <p14:tracePt t="152636" x="10852150" y="2201863"/>
          <p14:tracePt t="152651" x="10815638" y="2214563"/>
          <p14:tracePt t="152659" x="10739438" y="2239963"/>
          <p14:tracePt t="152667" x="10677525" y="2278063"/>
          <p14:tracePt t="152676" x="10626725" y="2290763"/>
          <p14:tracePt t="152684" x="10602913" y="2290763"/>
          <p14:tracePt t="152693" x="10564813" y="2314575"/>
          <p14:tracePt t="152700" x="10539413" y="2327275"/>
          <p14:tracePt t="152709" x="10526713" y="2327275"/>
          <p14:tracePt t="152716" x="10490200" y="2352675"/>
          <p14:tracePt t="152726" x="10464800" y="2352675"/>
          <p14:tracePt t="152732" x="10439400" y="2390775"/>
          <p14:tracePt t="152743" x="10401300" y="2414588"/>
          <p14:tracePt t="152747" x="10326688" y="2439988"/>
          <p14:tracePt t="152756" x="10226675" y="2439988"/>
          <p14:tracePt t="152764" x="10126663" y="2452688"/>
          <p14:tracePt t="152771" x="10039350" y="2478088"/>
          <p14:tracePt t="152779" x="9913938" y="2503488"/>
          <p14:tracePt t="152787" x="9826625" y="2527300"/>
          <p14:tracePt t="152795" x="9750425" y="2552700"/>
          <p14:tracePt t="152804" x="9688513" y="2552700"/>
          <p14:tracePt t="152811" x="9613900" y="2565400"/>
          <p14:tracePt t="152820" x="9563100" y="2590800"/>
          <p14:tracePt t="152828" x="9525000" y="2603500"/>
          <p14:tracePt t="152835" x="9463088" y="2627313"/>
          <p14:tracePt t="152844" x="9437688" y="2627313"/>
          <p14:tracePt t="152852" x="9413875" y="2640013"/>
          <p14:tracePt t="152860" x="9375775" y="2652713"/>
          <p14:tracePt t="152867" x="9350375" y="2652713"/>
          <p14:tracePt t="152877" x="9312275" y="2652713"/>
          <p14:tracePt t="152884" x="9263063" y="2665413"/>
          <p14:tracePt t="152892" x="9224963" y="2678113"/>
          <p14:tracePt t="152909" x="9137650" y="2678113"/>
          <p14:tracePt t="152915" x="9099550" y="2678113"/>
          <p14:tracePt t="152927" x="9063038" y="2678113"/>
          <p14:tracePt t="152932" x="9037638" y="2678113"/>
          <p14:tracePt t="152943" x="9012238" y="2678113"/>
          <p14:tracePt t="152947" x="8975725" y="2678113"/>
          <p14:tracePt t="152956" x="8950325" y="2678113"/>
          <p14:tracePt t="152963" x="8937625" y="2678113"/>
          <p14:tracePt t="152972" x="8924925" y="2690813"/>
          <p14:tracePt t="153116" x="8924925" y="2678113"/>
          <p14:tracePt t="153124" x="8937625" y="2678113"/>
          <p14:tracePt t="153132" x="8963025" y="2678113"/>
          <p14:tracePt t="153140" x="9024938" y="2665413"/>
          <p14:tracePt t="153147" x="9075738" y="2652713"/>
          <p14:tracePt t="153156" x="9137650" y="2640013"/>
          <p14:tracePt t="153164" x="9188450" y="2627313"/>
          <p14:tracePt t="153171" x="9212263" y="2616200"/>
          <p14:tracePt t="153179" x="9237663" y="2616200"/>
          <p14:tracePt t="153187" x="9250363" y="2603500"/>
          <p14:tracePt t="153235" x="9275763" y="2603500"/>
          <p14:tracePt t="153252" x="9301163" y="2590800"/>
          <p14:tracePt t="153259" x="9324975" y="2590800"/>
          <p14:tracePt t="153268" x="9363075" y="2590800"/>
          <p14:tracePt t="153276" x="9413875" y="2565400"/>
          <p14:tracePt t="153284" x="9450388" y="2565400"/>
          <p14:tracePt t="153293" x="9475788" y="2552700"/>
          <p14:tracePt t="156659" x="9501188" y="2540000"/>
          <p14:tracePt t="156684" x="9488488" y="2540000"/>
          <p14:tracePt t="156692" x="9424988" y="2565400"/>
          <p14:tracePt t="156700" x="9337675" y="2590800"/>
          <p14:tracePt t="156708" x="9250363" y="2616200"/>
          <p14:tracePt t="156715" x="9163050" y="2640013"/>
          <p14:tracePt t="156726" x="9063038" y="2665413"/>
          <p14:tracePt t="156732" x="8937625" y="2703513"/>
          <p14:tracePt t="156742" x="8837613" y="2728913"/>
          <p14:tracePt t="156747" x="8724900" y="2740025"/>
          <p14:tracePt t="156756" x="8624888" y="2778125"/>
          <p14:tracePt t="156763" x="8524875" y="2816225"/>
          <p14:tracePt t="156771" x="8448675" y="2816225"/>
          <p14:tracePt t="156779" x="8399463" y="2816225"/>
          <p14:tracePt t="156787" x="8348663" y="2840038"/>
          <p14:tracePt t="156796" x="8299450" y="2852738"/>
          <p14:tracePt t="156804" x="8248650" y="2878138"/>
          <p14:tracePt t="156811" x="8223250" y="2878138"/>
          <p14:tracePt t="156820" x="8199438" y="2878138"/>
          <p14:tracePt t="156827" x="8174038" y="2878138"/>
          <p14:tracePt t="156867" x="8148638" y="2878138"/>
          <p14:tracePt t="156883" x="8135938" y="2890838"/>
          <p14:tracePt t="156900" x="8123238" y="2890838"/>
          <p14:tracePt t="156908" x="8110538" y="2890838"/>
          <p14:tracePt t="156915" x="8074025" y="2903538"/>
          <p14:tracePt t="156924" x="8010525" y="2903538"/>
          <p14:tracePt t="156931" x="7961313" y="2903538"/>
          <p14:tracePt t="156942" x="7897813" y="2916238"/>
          <p14:tracePt t="156947" x="7835900" y="2928938"/>
          <p14:tracePt t="156956" x="7797800" y="2928938"/>
          <p14:tracePt t="156963" x="7735888" y="2928938"/>
          <p14:tracePt t="156972" x="7661275" y="2952750"/>
          <p14:tracePt t="156979" x="7585075" y="2978150"/>
          <p14:tracePt t="156988" x="7523163" y="2990850"/>
          <p14:tracePt t="156995" x="7435850" y="3003550"/>
          <p14:tracePt t="157004" x="7359650" y="3016250"/>
          <p14:tracePt t="157011" x="7297738" y="3028950"/>
          <p14:tracePt t="157020" x="7223125" y="3041650"/>
          <p14:tracePt t="157027" x="7123113" y="3041650"/>
          <p14:tracePt t="157036" x="7034213" y="3065463"/>
          <p14:tracePt t="157043" x="6934200" y="3078163"/>
          <p14:tracePt t="157051" x="6834188" y="3078163"/>
          <p14:tracePt t="157060" x="6734175" y="3078163"/>
          <p14:tracePt t="157068" x="6684963" y="3078163"/>
          <p14:tracePt t="157077" x="6646863" y="3078163"/>
          <p14:tracePt t="157084" x="6608763" y="3078163"/>
          <p14:tracePt t="157612" x="6621463" y="3078163"/>
          <p14:tracePt t="157621" x="6634163" y="3078163"/>
          <p14:tracePt t="157627" x="6646863" y="3078163"/>
          <p14:tracePt t="157636" x="6684963" y="3065463"/>
          <p14:tracePt t="157643" x="6772275" y="3054350"/>
          <p14:tracePt t="157652" x="6859588" y="3054350"/>
          <p14:tracePt t="157659" x="6910388" y="3054350"/>
          <p14:tracePt t="157667" x="6934200" y="3054350"/>
          <p14:tracePt t="157676" x="6985000" y="3041650"/>
          <p14:tracePt t="157684" x="7034213" y="3041650"/>
          <p14:tracePt t="157692" x="7110413" y="3028950"/>
          <p14:tracePt t="157700" x="7159625" y="3003550"/>
          <p14:tracePt t="157709" x="7185025" y="3003550"/>
          <p14:tracePt t="157715" x="7223125" y="3003550"/>
          <p14:tracePt t="157724" x="7259638" y="3003550"/>
          <p14:tracePt t="157731" x="7297738" y="3003550"/>
          <p14:tracePt t="157743" x="7323138" y="3003550"/>
          <p14:tracePt t="157748" x="7348538" y="2990850"/>
          <p14:tracePt t="157756" x="7372350" y="2990850"/>
          <p14:tracePt t="157763" x="7397750" y="2990850"/>
          <p14:tracePt t="157771" x="7423150" y="2978150"/>
          <p14:tracePt t="157780" x="7435850" y="2978150"/>
          <p14:tracePt t="157787" x="7459663" y="2978150"/>
          <p14:tracePt t="157796" x="7497763" y="2965450"/>
          <p14:tracePt t="157804" x="7572375" y="2965450"/>
          <p14:tracePt t="157811" x="7635875" y="2952750"/>
          <p14:tracePt t="157820" x="7723188" y="2941638"/>
          <p14:tracePt t="157827" x="7810500" y="2928938"/>
          <p14:tracePt t="157836" x="7897813" y="2916238"/>
          <p14:tracePt t="157844" x="7961313" y="2916238"/>
          <p14:tracePt t="157851" x="8010525" y="2916238"/>
          <p14:tracePt t="157859" x="8048625" y="2916238"/>
          <p14:tracePt t="157868" x="8099425" y="2916238"/>
          <p14:tracePt t="157877" x="8123238" y="2916238"/>
          <p14:tracePt t="157884" x="8161338" y="2916238"/>
          <p14:tracePt t="157893" x="8186738" y="2916238"/>
          <p14:tracePt t="157910" x="8223250" y="2890838"/>
          <p14:tracePt t="157916" x="8248650" y="2890838"/>
          <p14:tracePt t="157926" x="8274050" y="2890838"/>
          <p14:tracePt t="157932" x="8312150" y="2890838"/>
          <p14:tracePt t="157942" x="8335963" y="2890838"/>
          <p14:tracePt t="157948" x="8348663" y="2878138"/>
          <p14:tracePt t="157956" x="8374063" y="2865438"/>
          <p14:tracePt t="157964" x="8386763" y="2865438"/>
          <p14:tracePt t="157972" x="8399463" y="2865438"/>
          <p14:tracePt t="157979" x="8424863" y="2865438"/>
          <p14:tracePt t="157987" x="8461375" y="2865438"/>
          <p14:tracePt t="157995" x="8499475" y="2865438"/>
          <p14:tracePt t="158003" x="8548688" y="2852738"/>
          <p14:tracePt t="158011" x="8586788" y="2828925"/>
          <p14:tracePt t="158020" x="8637588" y="2816225"/>
          <p14:tracePt t="158027" x="8724900" y="2803525"/>
          <p14:tracePt t="158036" x="8774113" y="2803525"/>
          <p14:tracePt t="158043" x="8812213" y="2803525"/>
          <p14:tracePt t="158052" x="8837613" y="2803525"/>
          <p14:tracePt t="158084" x="8850313" y="2790825"/>
          <p14:tracePt t="158115" x="8850313" y="2778125"/>
          <p14:tracePt t="158131" x="8874125" y="2778125"/>
          <p14:tracePt t="158140" x="8912225" y="2778125"/>
          <p14:tracePt t="158147" x="8975725" y="2778125"/>
          <p14:tracePt t="158156" x="9037638" y="2778125"/>
          <p14:tracePt t="158164" x="9124950" y="2778125"/>
          <p14:tracePt t="158172" x="9163050" y="2778125"/>
          <p14:tracePt t="158180" x="9188450" y="2778125"/>
          <p14:tracePt t="158188" x="9199563" y="2778125"/>
          <p14:tracePt t="158196" x="9224963" y="2778125"/>
          <p14:tracePt t="158307" x="9250363" y="2778125"/>
          <p14:tracePt t="158340" x="9263063" y="2778125"/>
          <p14:tracePt t="158347" x="9275763" y="2778125"/>
          <p14:tracePt t="158356" x="9301163" y="2778125"/>
          <p14:tracePt t="158364" x="9375775" y="2778125"/>
          <p14:tracePt t="158372" x="9437688" y="2778125"/>
          <p14:tracePt t="158380" x="9525000" y="2778125"/>
          <p14:tracePt t="158387" x="9613900" y="2778125"/>
          <p14:tracePt t="158395" x="9663113" y="2790825"/>
          <p14:tracePt t="158403" x="9701213" y="2803525"/>
          <p14:tracePt t="158411" x="9739313" y="2803525"/>
          <p14:tracePt t="158420" x="9775825" y="2803525"/>
          <p14:tracePt t="158427" x="9801225" y="2816225"/>
          <p14:tracePt t="158484" x="9813925" y="2816225"/>
          <p14:tracePt t="158492" x="9826625" y="2816225"/>
          <p14:tracePt t="158500" x="9839325" y="2816225"/>
          <p14:tracePt t="158507" x="9875838" y="2816225"/>
          <p14:tracePt t="158515" x="9952038" y="2816225"/>
          <p14:tracePt t="158527" x="10001250" y="2828925"/>
          <p14:tracePt t="158531" x="10052050" y="2828925"/>
          <p14:tracePt t="158543" x="10088563" y="2840038"/>
          <p14:tracePt t="158547" x="10113963" y="2840038"/>
          <p14:tracePt t="158556" x="10126663" y="2840038"/>
          <p14:tracePt t="158564" x="10152063" y="2840038"/>
          <p14:tracePt t="158572" x="10188575" y="2840038"/>
          <p14:tracePt t="158580" x="10239375" y="2840038"/>
          <p14:tracePt t="158587" x="10277475" y="2840038"/>
          <p14:tracePt t="158596" x="10313988" y="2840038"/>
          <p14:tracePt t="158604" x="10352088" y="2840038"/>
          <p14:tracePt t="158611" x="10414000" y="2840038"/>
          <p14:tracePt t="158620" x="10514013" y="2840038"/>
          <p14:tracePt t="158627" x="10602913" y="2840038"/>
          <p14:tracePt t="158635" x="10726738" y="2840038"/>
          <p14:tracePt t="158643" x="10828338" y="2840038"/>
          <p14:tracePt t="158651" x="10928350" y="2840038"/>
          <p14:tracePt t="158660" x="10977563" y="2840038"/>
          <p14:tracePt t="158667" x="11041063" y="2840038"/>
          <p14:tracePt t="158676" x="11064875" y="2840038"/>
          <p14:tracePt t="159020" x="11090275" y="2840038"/>
          <p14:tracePt t="159051" x="11077575" y="2840038"/>
          <p14:tracePt t="159059" x="11064875" y="2865438"/>
          <p14:tracePt t="159084" x="11052175" y="2865438"/>
          <p14:tracePt t="159092" x="11041063" y="2890838"/>
          <p14:tracePt t="159123" x="11015663" y="2890838"/>
          <p14:tracePt t="159132" x="11002963" y="2903538"/>
          <p14:tracePt t="159140" x="10990263" y="2916238"/>
          <p14:tracePt t="159147" x="10977563" y="2916238"/>
          <p14:tracePt t="159156" x="10952163" y="2928938"/>
          <p14:tracePt t="159163" x="10902950" y="2952750"/>
          <p14:tracePt t="159172" x="10839450" y="2978150"/>
          <p14:tracePt t="159179" x="10764838" y="2978150"/>
          <p14:tracePt t="159187" x="10677525" y="3003550"/>
          <p14:tracePt t="159195" x="10602913" y="3028950"/>
          <p14:tracePt t="159203" x="10502900" y="3054350"/>
          <p14:tracePt t="159211" x="10414000" y="3078163"/>
          <p14:tracePt t="159220" x="10326688" y="3090863"/>
          <p14:tracePt t="159227" x="10213975" y="3128963"/>
          <p14:tracePt t="159236" x="10088563" y="3154363"/>
          <p14:tracePt t="159244" x="9963150" y="3190875"/>
          <p14:tracePt t="159252" x="9852025" y="3203575"/>
          <p14:tracePt t="159260" x="9750425" y="3228975"/>
          <p14:tracePt t="159267" x="9675813" y="3254375"/>
          <p14:tracePt t="159276" x="9601200" y="3278188"/>
          <p14:tracePt t="159284" x="9550400" y="3290888"/>
          <p14:tracePt t="159292" x="9513888" y="3303588"/>
          <p14:tracePt t="159300" x="9475788" y="3303588"/>
          <p14:tracePt t="159309" x="9437688" y="3303588"/>
          <p14:tracePt t="159315" x="9413875" y="3303588"/>
          <p14:tracePt t="159324" x="9375775" y="3303588"/>
          <p14:tracePt t="159331" x="9312275" y="3316288"/>
          <p14:tracePt t="159342" x="9275763" y="3328988"/>
          <p14:tracePt t="159347" x="9175750" y="3328988"/>
          <p14:tracePt t="159356" x="9063038" y="3328988"/>
          <p14:tracePt t="159364" x="8937625" y="3328988"/>
          <p14:tracePt t="159372" x="8812213" y="3328988"/>
          <p14:tracePt t="159380" x="8661400" y="3328988"/>
          <p14:tracePt t="159387" x="8537575" y="3328988"/>
          <p14:tracePt t="159396" x="8412163" y="3328988"/>
          <p14:tracePt t="159404" x="8274050" y="3328988"/>
          <p14:tracePt t="159411" x="8174038" y="3328988"/>
          <p14:tracePt t="159420" x="8110538" y="3328988"/>
          <p14:tracePt t="159427" x="8023225" y="3328988"/>
          <p14:tracePt t="159436" x="7923213" y="3328988"/>
          <p14:tracePt t="159444" x="7848600" y="3328988"/>
          <p14:tracePt t="159451" x="7785100" y="3328988"/>
          <p14:tracePt t="159460" x="7735888" y="3328988"/>
          <p14:tracePt t="159468" x="7648575" y="3328988"/>
          <p14:tracePt t="159476" x="7561263" y="3328988"/>
          <p14:tracePt t="159484" x="7485063" y="3328988"/>
          <p14:tracePt t="159492" x="7423150" y="3341688"/>
          <p14:tracePt t="159500" x="7372350" y="3341688"/>
          <p14:tracePt t="159509" x="7323138" y="3341688"/>
          <p14:tracePt t="159515" x="7272338" y="3341688"/>
          <p14:tracePt t="159526" x="7259638" y="3341688"/>
          <p14:tracePt t="159532" x="7235825" y="3341688"/>
          <p14:tracePt t="159543" x="7235825" y="3354388"/>
          <p14:tracePt t="159715" x="7246938" y="3354388"/>
          <p14:tracePt t="159723" x="7297738" y="3354388"/>
          <p14:tracePt t="159731" x="7397750" y="3354388"/>
          <p14:tracePt t="159740" x="7510463" y="3354388"/>
          <p14:tracePt t="159747" x="7648575" y="3354388"/>
          <p14:tracePt t="159756" x="7785100" y="3354388"/>
          <p14:tracePt t="159763" x="7910513" y="3354388"/>
          <p14:tracePt t="159772" x="8061325" y="3354388"/>
          <p14:tracePt t="159780" x="8212138" y="3354388"/>
          <p14:tracePt t="159787" x="8374063" y="3354388"/>
          <p14:tracePt t="159795" x="8561388" y="3354388"/>
          <p14:tracePt t="159804" x="8674100" y="3354388"/>
          <p14:tracePt t="159811" x="8774113" y="3354388"/>
          <p14:tracePt t="159819" x="8850313" y="3354388"/>
          <p14:tracePt t="159827" x="8886825" y="3354388"/>
          <p14:tracePt t="159835" x="8899525" y="3354388"/>
          <p14:tracePt t="159844" x="8912225" y="3354388"/>
          <p14:tracePt t="159860" x="8924925" y="3354388"/>
          <p14:tracePt t="159867" x="8937625" y="3354388"/>
          <p14:tracePt t="159884" x="8963025" y="3354388"/>
          <p14:tracePt t="159892" x="8999538" y="3354388"/>
          <p14:tracePt t="159900" x="9037638" y="3354388"/>
          <p14:tracePt t="159909" x="9075738" y="3354388"/>
          <p14:tracePt t="159928" x="9250363" y="3354388"/>
          <p14:tracePt t="159932" x="9301163" y="3354388"/>
          <p14:tracePt t="159942" x="9337675" y="3354388"/>
          <p14:tracePt t="159947" x="9388475" y="3354388"/>
          <p14:tracePt t="159956" x="9413875" y="3354388"/>
          <p14:tracePt t="159964" x="9450388" y="3354388"/>
          <p14:tracePt t="159972" x="9488488" y="3354388"/>
          <p14:tracePt t="159979" x="9525000" y="3354388"/>
          <p14:tracePt t="159987" x="9563100" y="3354388"/>
          <p14:tracePt t="159995" x="9588500" y="3341688"/>
          <p14:tracePt t="160003" x="9613900" y="3341688"/>
          <p14:tracePt t="160011" x="9626600" y="3341688"/>
          <p14:tracePt t="160020" x="9637713" y="3328988"/>
          <p14:tracePt t="160059" x="9650413" y="3328988"/>
          <p14:tracePt t="160067" x="9663113" y="3328988"/>
          <p14:tracePt t="160077" x="9675813" y="3316288"/>
          <p14:tracePt t="160084" x="9688513" y="3316288"/>
          <p14:tracePt t="160093" x="9726613" y="3303588"/>
          <p14:tracePt t="160100" x="9813925" y="3290888"/>
          <p14:tracePt t="160109" x="9913938" y="3267075"/>
          <p14:tracePt t="160115" x="10026650" y="3241675"/>
          <p14:tracePt t="160123" x="10139363" y="3228975"/>
          <p14:tracePt t="160131" x="10252075" y="3228975"/>
          <p14:tracePt t="160143" x="10377488" y="3216275"/>
          <p14:tracePt t="160147" x="10477500" y="3203575"/>
          <p14:tracePt t="160156" x="10539413" y="3203575"/>
          <p14:tracePt t="160164" x="10602913" y="3203575"/>
          <p14:tracePt t="160172" x="10626725" y="3190875"/>
          <p14:tracePt t="160212" x="10639425" y="3190875"/>
          <p14:tracePt t="160220" x="10652125" y="3190875"/>
          <p14:tracePt t="160228" x="10664825" y="3190875"/>
          <p14:tracePt t="160236" x="10677525" y="3190875"/>
          <p14:tracePt t="160243" x="10715625" y="3190875"/>
          <p14:tracePt t="160252" x="10752138" y="3190875"/>
          <p14:tracePt t="160260" x="10764838" y="3190875"/>
          <p14:tracePt t="160267" x="10790238" y="3190875"/>
          <p14:tracePt t="160276" x="10802938" y="3190875"/>
          <p14:tracePt t="160284" x="10815638" y="3190875"/>
          <p14:tracePt t="160539" x="10828338" y="3190875"/>
          <p14:tracePt t="160723" x="10802938" y="3190875"/>
          <p14:tracePt t="160732" x="10777538" y="3203575"/>
          <p14:tracePt t="160740" x="10726738" y="3203575"/>
          <p14:tracePt t="160747" x="10690225" y="3228975"/>
          <p14:tracePt t="160757" x="10652125" y="3228975"/>
          <p14:tracePt t="160763" x="10626725" y="3254375"/>
          <p14:tracePt t="160772" x="10602913" y="3278188"/>
          <p14:tracePt t="160779" x="10564813" y="3290888"/>
          <p14:tracePt t="160787" x="10514013" y="3316288"/>
          <p14:tracePt t="160795" x="10490200" y="3341688"/>
          <p14:tracePt t="160803" x="10464800" y="3367088"/>
          <p14:tracePt t="160811" x="10401300" y="3378200"/>
          <p14:tracePt t="160820" x="10326688" y="3390900"/>
          <p14:tracePt t="160827" x="10264775" y="3416300"/>
          <p14:tracePt t="160835" x="10177463" y="3441700"/>
          <p14:tracePt t="160844" x="10075863" y="3454400"/>
          <p14:tracePt t="160852" x="9939338" y="3479800"/>
          <p14:tracePt t="160860" x="9788525" y="3503613"/>
          <p14:tracePt t="160867" x="9637713" y="3529013"/>
          <p14:tracePt t="160876" x="9475788" y="3529013"/>
          <p14:tracePt t="160884" x="9288463" y="3554413"/>
          <p14:tracePt t="160892" x="9112250" y="3590925"/>
          <p14:tracePt t="160899" x="8963025" y="3616325"/>
          <p14:tracePt t="160909" x="8824913" y="3641725"/>
          <p14:tracePt t="160915" x="8686800" y="3654425"/>
          <p14:tracePt t="160928" x="8561388" y="3654425"/>
          <p14:tracePt t="160931" x="8461375" y="3679825"/>
          <p14:tracePt t="160944" x="8386763" y="3679825"/>
          <p14:tracePt t="160948" x="8312150" y="3703638"/>
          <p14:tracePt t="160956" x="8261350" y="3729038"/>
          <p14:tracePt t="160964" x="8223250" y="3729038"/>
          <p14:tracePt t="160972" x="8186738" y="3729038"/>
          <p14:tracePt t="160979" x="8161338" y="3729038"/>
          <p14:tracePt t="160987" x="8123238" y="3729038"/>
          <p14:tracePt t="160996" x="8074025" y="3741738"/>
          <p14:tracePt t="161004" x="7999413" y="3767138"/>
          <p14:tracePt t="161011" x="7910513" y="3767138"/>
          <p14:tracePt t="161020" x="7823200" y="3767138"/>
          <p14:tracePt t="161027" x="7761288" y="3767138"/>
          <p14:tracePt t="161035" x="7673975" y="3767138"/>
          <p14:tracePt t="161044" x="7561263" y="3767138"/>
          <p14:tracePt t="161052" x="7459663" y="3767138"/>
          <p14:tracePt t="161060" x="7385050" y="3767138"/>
          <p14:tracePt t="161067" x="7323138" y="3767138"/>
          <p14:tracePt t="161076" x="7259638" y="3767138"/>
          <p14:tracePt t="161084" x="7197725" y="3767138"/>
          <p14:tracePt t="161092" x="7146925" y="3767138"/>
          <p14:tracePt t="161099" x="7123113" y="3767138"/>
          <p14:tracePt t="161109" x="7085013" y="3767138"/>
          <p14:tracePt t="161115" x="7059613" y="3767138"/>
          <p14:tracePt t="161126" x="7046913" y="3767138"/>
          <p14:tracePt t="161131" x="7021513" y="3779838"/>
          <p14:tracePt t="161142" x="6985000" y="3792538"/>
          <p14:tracePt t="161147" x="6959600" y="3792538"/>
          <p14:tracePt t="161156" x="6946900" y="3803650"/>
          <p14:tracePt t="161164" x="6921500" y="3803650"/>
          <p14:tracePt t="161172" x="6897688" y="3816350"/>
          <p14:tracePt t="161180" x="6884988" y="3816350"/>
          <p14:tracePt t="161187" x="6872288" y="3816350"/>
          <p14:tracePt t="161195" x="6859588" y="3816350"/>
          <p14:tracePt t="161315" x="6859588" y="3829050"/>
          <p14:tracePt t="161340" x="6897688" y="3829050"/>
          <p14:tracePt t="161347" x="6946900" y="3829050"/>
          <p14:tracePt t="161356" x="7034213" y="3829050"/>
          <p14:tracePt t="161363" x="7146925" y="3829050"/>
          <p14:tracePt t="161372" x="7285038" y="3829050"/>
          <p14:tracePt t="161380" x="7435850" y="3829050"/>
          <p14:tracePt t="161387" x="7585075" y="3829050"/>
          <p14:tracePt t="161395" x="7748588" y="3816350"/>
          <p14:tracePt t="161404" x="7886700" y="3803650"/>
          <p14:tracePt t="161411" x="8023225" y="3803650"/>
          <p14:tracePt t="161420" x="8099425" y="3803650"/>
          <p14:tracePt t="161427" x="8161338" y="3803650"/>
          <p14:tracePt t="161435" x="8186738" y="3803650"/>
          <p14:tracePt t="161500" x="8199438" y="3803650"/>
          <p14:tracePt t="161508" x="8212138" y="3803650"/>
          <p14:tracePt t="161516" x="8235950" y="3803650"/>
          <p14:tracePt t="161523" x="8299450" y="3792538"/>
          <p14:tracePt t="161532" x="8386763" y="3792538"/>
          <p14:tracePt t="161542" x="8486775" y="3792538"/>
          <p14:tracePt t="161548" x="8574088" y="3792538"/>
          <p14:tracePt t="161559" x="8674100" y="3792538"/>
          <p14:tracePt t="161564" x="8763000" y="3792538"/>
          <p14:tracePt t="161572" x="8874125" y="3779838"/>
          <p14:tracePt t="161580" x="8975725" y="3767138"/>
          <p14:tracePt t="161587" x="9099550" y="3754438"/>
          <p14:tracePt t="161595" x="9250363" y="3754438"/>
          <p14:tracePt t="161603" x="9363075" y="3754438"/>
          <p14:tracePt t="161611" x="9513888" y="3754438"/>
          <p14:tracePt t="161620" x="9650413" y="3741738"/>
          <p14:tracePt t="161627" x="9775825" y="3716338"/>
          <p14:tracePt t="161636" x="9913938" y="3716338"/>
          <p14:tracePt t="161643" x="9963150" y="3716338"/>
          <p14:tracePt t="161652" x="10001250" y="3703638"/>
          <p14:tracePt t="161660" x="10026650" y="3679825"/>
          <p14:tracePt t="161667" x="10064750" y="3679825"/>
          <p14:tracePt t="161677" x="10101263" y="3679825"/>
          <p14:tracePt t="161684" x="10101263" y="3667125"/>
          <p14:tracePt t="161700" x="10113963" y="3654425"/>
          <p14:tracePt t="162772" x="10088563" y="3667125"/>
          <p14:tracePt t="162780" x="10026650" y="3703638"/>
          <p14:tracePt t="162787" x="9952038" y="3741738"/>
          <p14:tracePt t="162795" x="9826625" y="3779838"/>
          <p14:tracePt t="162803" x="9726613" y="3841750"/>
          <p14:tracePt t="162811" x="9601200" y="3867150"/>
          <p14:tracePt t="162820" x="9450388" y="3892550"/>
          <p14:tracePt t="162827" x="9288463" y="3916363"/>
          <p14:tracePt t="162836" x="9137650" y="3967163"/>
          <p14:tracePt t="162843" x="8986838" y="3979863"/>
          <p14:tracePt t="162852" x="8863013" y="4005263"/>
          <p14:tracePt t="162860" x="8774113" y="4017963"/>
          <p14:tracePt t="162867" x="8724900" y="4041775"/>
          <p14:tracePt t="162876" x="8686800" y="4041775"/>
          <p14:tracePt t="162884" x="8637588" y="4054475"/>
          <p14:tracePt t="162892" x="8599488" y="4067175"/>
          <p14:tracePt t="162900" x="8561388" y="4079875"/>
          <p14:tracePt t="162909" x="8537575" y="4079875"/>
          <p14:tracePt t="162916" x="8524875" y="4079875"/>
          <p14:tracePt t="162925" x="8512175" y="4079875"/>
          <p14:tracePt t="162931" x="8486775" y="4079875"/>
          <p14:tracePt t="162940" x="8461375" y="4079875"/>
          <p14:tracePt t="162947" x="8412163" y="4079875"/>
          <p14:tracePt t="162958" x="8374063" y="4079875"/>
          <p14:tracePt t="162963" x="8324850" y="4079875"/>
          <p14:tracePt t="162972" x="8299450" y="4079875"/>
          <p14:tracePt t="162987" x="8274050" y="4079875"/>
          <p14:tracePt t="162995" x="8248650" y="4079875"/>
          <p14:tracePt t="163011" x="8235950" y="4079875"/>
          <p14:tracePt t="163020" x="8235950" y="4105275"/>
          <p14:tracePt t="163107" x="8261350" y="4105275"/>
          <p14:tracePt t="163116" x="8312150" y="4105275"/>
          <p14:tracePt t="163123" x="8386763" y="4105275"/>
          <p14:tracePt t="163131" x="8524875" y="4105275"/>
          <p14:tracePt t="163142" x="8712200" y="4117975"/>
          <p14:tracePt t="163147" x="8912225" y="4129088"/>
          <p14:tracePt t="163156" x="9099550" y="4129088"/>
          <p14:tracePt t="163164" x="9301163" y="4129088"/>
          <p14:tracePt t="163172" x="9463088" y="4129088"/>
          <p14:tracePt t="163180" x="9650413" y="4129088"/>
          <p14:tracePt t="163187" x="9813925" y="4117975"/>
          <p14:tracePt t="163195" x="9926638" y="4105275"/>
          <p14:tracePt t="163203" x="10001250" y="4105275"/>
          <p14:tracePt t="163211" x="10052050" y="4105275"/>
          <p14:tracePt t="163219" x="10075863" y="4105275"/>
          <p14:tracePt t="163227" x="10088563" y="4105275"/>
          <p14:tracePt t="163236" x="10101263" y="4092575"/>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5DC0B0-A305-486A-A0B9-0E28D0A9AF90}"/>
              </a:ext>
            </a:extLst>
          </p:cNvPr>
          <p:cNvSpPr>
            <a:spLocks noGrp="1"/>
          </p:cNvSpPr>
          <p:nvPr>
            <p:ph type="title"/>
          </p:nvPr>
        </p:nvSpPr>
        <p:spPr>
          <a:xfrm>
            <a:off x="3087237" y="64874"/>
            <a:ext cx="6425253" cy="849526"/>
          </a:xfrm>
          <a:solidFill>
            <a:srgbClr val="FFFF00"/>
          </a:solidFill>
        </p:spPr>
        <p:txBody>
          <a:bodyPr/>
          <a:lstStyle/>
          <a:p>
            <a:pPr algn="ctr"/>
            <a:r>
              <a:rPr lang="en-US" dirty="0"/>
              <a:t>Rules for Passage Narration</a:t>
            </a:r>
          </a:p>
        </p:txBody>
      </p:sp>
      <p:sp>
        <p:nvSpPr>
          <p:cNvPr id="4" name="Rectangle 3">
            <a:extLst>
              <a:ext uri="{FF2B5EF4-FFF2-40B4-BE49-F238E27FC236}">
                <a16:creationId xmlns:a16="http://schemas.microsoft.com/office/drawing/2014/main" id="{5C2DD39D-2C37-42FD-9BF2-3C0816214424}"/>
              </a:ext>
            </a:extLst>
          </p:cNvPr>
          <p:cNvSpPr/>
          <p:nvPr/>
        </p:nvSpPr>
        <p:spPr>
          <a:xfrm>
            <a:off x="191070" y="1078173"/>
            <a:ext cx="11873552" cy="47494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rial" panose="020B0604020202020204" pitchFamily="34" charset="0"/>
                <a:cs typeface="Arial" panose="020B0604020202020204" pitchFamily="34" charset="0"/>
              </a:rPr>
              <a:t>10. Inverted comma </a:t>
            </a:r>
            <a:r>
              <a:rPr lang="en-US" sz="3200" dirty="0" err="1">
                <a:solidFill>
                  <a:schemeClr val="tx1"/>
                </a:solidFill>
                <a:latin typeface="Arial" panose="020B0604020202020204" pitchFamily="34" charset="0"/>
                <a:cs typeface="Arial" panose="020B0604020202020204" pitchFamily="34" charset="0"/>
              </a:rPr>
              <a:t>এর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ভিতরে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কোন</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নাম</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থাকলে</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তা</a:t>
            </a:r>
            <a:r>
              <a:rPr lang="en-US" sz="3200" dirty="0">
                <a:solidFill>
                  <a:schemeClr val="tx1"/>
                </a:solidFill>
                <a:latin typeface="Arial" panose="020B0604020202020204" pitchFamily="34" charset="0"/>
                <a:cs typeface="Arial" panose="020B0604020202020204" pitchFamily="34" charset="0"/>
              </a:rPr>
              <a:t> Reporting verb </a:t>
            </a:r>
            <a:r>
              <a:rPr lang="en-US" sz="3200" dirty="0" err="1">
                <a:solidFill>
                  <a:schemeClr val="tx1"/>
                </a:solidFill>
                <a:latin typeface="Arial" panose="020B0604020202020204" pitchFamily="34" charset="0"/>
                <a:cs typeface="Arial" panose="020B0604020202020204" pitchFamily="34" charset="0"/>
              </a:rPr>
              <a:t>এর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পরে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লেখতে</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হয়</a:t>
            </a:r>
            <a:r>
              <a:rPr lang="en-US" sz="3200" dirty="0">
                <a:solidFill>
                  <a:schemeClr val="tx1"/>
                </a:solidFill>
                <a:latin typeface="Arial" panose="020B0604020202020204" pitchFamily="34" charset="0"/>
                <a:cs typeface="Arial" panose="020B0604020202020204" pitchFamily="34" charset="0"/>
              </a:rPr>
              <a:t>।</a:t>
            </a:r>
          </a:p>
          <a:p>
            <a:r>
              <a:rPr lang="en-US" sz="3200" dirty="0">
                <a:solidFill>
                  <a:schemeClr val="tx1"/>
                </a:solidFill>
                <a:latin typeface="Arial" panose="020B0604020202020204" pitchFamily="34" charset="0"/>
                <a:cs typeface="Arial" panose="020B0604020202020204" pitchFamily="34" charset="0"/>
              </a:rPr>
              <a:t>11. Direct Narration এ </a:t>
            </a:r>
            <a:r>
              <a:rPr lang="en-US" sz="3200" dirty="0" err="1">
                <a:solidFill>
                  <a:schemeClr val="tx1"/>
                </a:solidFill>
                <a:latin typeface="Arial" panose="020B0604020202020204" pitchFamily="34" charset="0"/>
                <a:cs typeface="Arial" panose="020B0604020202020204" pitchFamily="34" charset="0"/>
              </a:rPr>
              <a:t>কোন</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সম্মোধন</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পদ</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থাকলে</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তা</a:t>
            </a:r>
            <a:r>
              <a:rPr lang="en-US" sz="3200" dirty="0">
                <a:solidFill>
                  <a:schemeClr val="tx1"/>
                </a:solidFill>
                <a:latin typeface="Arial" panose="020B0604020202020204" pitchFamily="34" charset="0"/>
                <a:cs typeface="Arial" panose="020B0604020202020204" pitchFamily="34" charset="0"/>
              </a:rPr>
              <a:t> Indirect </a:t>
            </a:r>
            <a:r>
              <a:rPr lang="en-US" sz="3200" dirty="0" err="1">
                <a:solidFill>
                  <a:schemeClr val="tx1"/>
                </a:solidFill>
                <a:latin typeface="Arial" panose="020B0604020202020204" pitchFamily="34" charset="0"/>
                <a:cs typeface="Arial" panose="020B0604020202020204" pitchFamily="34" charset="0"/>
              </a:rPr>
              <a:t>করার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সময়</a:t>
            </a:r>
            <a:r>
              <a:rPr lang="en-US" sz="3200" dirty="0">
                <a:solidFill>
                  <a:schemeClr val="tx1"/>
                </a:solidFill>
                <a:latin typeface="Arial" panose="020B0604020202020204" pitchFamily="34" charset="0"/>
                <a:cs typeface="Arial" panose="020B0604020202020204" pitchFamily="34" charset="0"/>
              </a:rPr>
              <a:t> Addressing him/her as…. </a:t>
            </a:r>
          </a:p>
          <a:p>
            <a:r>
              <a:rPr lang="en-US" sz="3200" dirty="0">
                <a:solidFill>
                  <a:schemeClr val="tx1"/>
                </a:solidFill>
                <a:latin typeface="Arial" panose="020B0604020202020204" pitchFamily="34" charset="0"/>
                <a:cs typeface="Arial" panose="020B0604020202020204" pitchFamily="34" charset="0"/>
              </a:rPr>
              <a:t>12. Direct Narration এ So </a:t>
            </a:r>
            <a:r>
              <a:rPr lang="en-US" sz="3200" dirty="0" err="1">
                <a:solidFill>
                  <a:schemeClr val="tx1"/>
                </a:solidFill>
                <a:latin typeface="Arial" panose="020B0604020202020204" pitchFamily="34" charset="0"/>
                <a:cs typeface="Arial" panose="020B0604020202020204" pitchFamily="34" charset="0"/>
              </a:rPr>
              <a:t>থাকলে</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তা</a:t>
            </a:r>
            <a:r>
              <a:rPr lang="en-US" sz="3200" dirty="0">
                <a:solidFill>
                  <a:schemeClr val="tx1"/>
                </a:solidFill>
                <a:latin typeface="Arial" panose="020B0604020202020204" pitchFamily="34" charset="0"/>
                <a:cs typeface="Arial" panose="020B0604020202020204" pitchFamily="34" charset="0"/>
              </a:rPr>
              <a:t> that is/was why </a:t>
            </a:r>
            <a:r>
              <a:rPr lang="en-US" sz="3200" dirty="0" err="1">
                <a:solidFill>
                  <a:schemeClr val="tx1"/>
                </a:solidFill>
                <a:latin typeface="Arial" panose="020B0604020202020204" pitchFamily="34" charset="0"/>
                <a:cs typeface="Arial" panose="020B0604020202020204" pitchFamily="34" charset="0"/>
              </a:rPr>
              <a:t>হয়</a:t>
            </a:r>
            <a:r>
              <a:rPr lang="en-US" sz="3200" dirty="0">
                <a:solidFill>
                  <a:schemeClr val="tx1"/>
                </a:solidFill>
                <a:latin typeface="Arial" panose="020B0604020202020204" pitchFamily="34" charset="0"/>
                <a:cs typeface="Arial" panose="020B0604020202020204" pitchFamily="34" charset="0"/>
              </a:rPr>
              <a:t>।</a:t>
            </a:r>
          </a:p>
        </p:txBody>
      </p:sp>
    </p:spTree>
    <p:custDataLst>
      <p:tags r:id="rId1"/>
    </p:custDataLst>
    <p:extLst>
      <p:ext uri="{BB962C8B-B14F-4D97-AF65-F5344CB8AC3E}">
        <p14:creationId xmlns:p14="http://schemas.microsoft.com/office/powerpoint/2010/main" val="1144935046"/>
      </p:ext>
    </p:extLst>
  </p:cSld>
  <p:clrMapOvr>
    <a:masterClrMapping/>
  </p:clrMapOvr>
  <mc:AlternateContent xmlns:mc="http://schemas.openxmlformats.org/markup-compatibility/2006" xmlns:p14="http://schemas.microsoft.com/office/powerpoint/2010/main">
    <mc:Choice Requires="p14">
      <p:transition spd="slow" p14:dur="2000" advTm="66442"/>
    </mc:Choice>
    <mc:Fallback xmlns="">
      <p:transition spd="slow" advTm="664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586" x="10088563" y="4092575"/>
          <p14:tracePt t="1772" x="10064750" y="4092575"/>
          <p14:tracePt t="1787" x="10052050" y="4092575"/>
          <p14:tracePt t="1793" x="10013950" y="4092575"/>
          <p14:tracePt t="1803" x="9952038" y="4092575"/>
          <p14:tracePt t="1809" x="9875838" y="4092575"/>
          <p14:tracePt t="1817" x="9801225" y="4092575"/>
          <p14:tracePt t="1825" x="9701213" y="4105275"/>
          <p14:tracePt t="1834" x="9601200" y="4105275"/>
          <p14:tracePt t="1841" x="9513888" y="4105275"/>
          <p14:tracePt t="1849" x="9401175" y="4105275"/>
          <p14:tracePt t="1857" x="9288463" y="4105275"/>
          <p14:tracePt t="1866" x="9150350" y="4105275"/>
          <p14:tracePt t="1873" x="9012238" y="4105275"/>
          <p14:tracePt t="1882" x="8837613" y="4117975"/>
          <p14:tracePt t="1889" x="8650288" y="4117975"/>
          <p14:tracePt t="1897" x="8486775" y="4117975"/>
          <p14:tracePt t="1905" x="8335963" y="4105275"/>
          <p14:tracePt t="1913" x="8161338" y="4067175"/>
          <p14:tracePt t="1921" x="7999413" y="4029075"/>
          <p14:tracePt t="1929" x="7823200" y="3979863"/>
          <p14:tracePt t="1940" x="7623175" y="3929063"/>
          <p14:tracePt t="1945" x="7448550" y="3867150"/>
          <p14:tracePt t="1955" x="7272338" y="3829050"/>
          <p14:tracePt t="1961" x="7110413" y="3803650"/>
          <p14:tracePt t="1970" x="7010400" y="3767138"/>
          <p14:tracePt t="1977" x="6884988" y="3729038"/>
          <p14:tracePt t="1986" x="6784975" y="3692525"/>
          <p14:tracePt t="1993" x="6708775" y="3654425"/>
          <p14:tracePt t="2002" x="6634163" y="3603625"/>
          <p14:tracePt t="2009" x="6572250" y="3567113"/>
          <p14:tracePt t="2021" x="6496050" y="3541713"/>
          <p14:tracePt t="2026" x="6421438" y="3516313"/>
          <p14:tracePt t="2034" x="6346825" y="3467100"/>
          <p14:tracePt t="2041" x="6259513" y="3429000"/>
          <p14:tracePt t="2049" x="6221413" y="3390900"/>
          <p14:tracePt t="2058" x="6170613" y="3354388"/>
          <p14:tracePt t="2065" x="6070600" y="3290888"/>
          <p14:tracePt t="2073" x="6008688" y="3254375"/>
          <p14:tracePt t="2081" x="5945188" y="3203575"/>
          <p14:tracePt t="2089" x="5895975" y="3190875"/>
          <p14:tracePt t="2098" x="5845175" y="3154363"/>
          <p14:tracePt t="2105" x="5795963" y="3128963"/>
          <p14:tracePt t="2113" x="5757863" y="3116263"/>
          <p14:tracePt t="2123" x="5657850" y="3078163"/>
          <p14:tracePt t="2129" x="5557838" y="3041650"/>
          <p14:tracePt t="2138" x="5470525" y="3016250"/>
          <p14:tracePt t="2145" x="5370513" y="3003550"/>
          <p14:tracePt t="2154" x="5194300" y="2941638"/>
          <p14:tracePt t="2161" x="5032375" y="2903538"/>
          <p14:tracePt t="2171" x="4832350" y="2865438"/>
          <p14:tracePt t="2178" x="4543425" y="2828925"/>
          <p14:tracePt t="2186" x="4156075" y="2778125"/>
          <p14:tracePt t="2193" x="3830638" y="2740025"/>
          <p14:tracePt t="2203" x="3505200" y="2690813"/>
          <p14:tracePt t="2209" x="3279775" y="2652713"/>
          <p14:tracePt t="2217" x="3028950" y="2616200"/>
          <p14:tracePt t="2225" x="2841625" y="2603500"/>
          <p14:tracePt t="2234" x="2654300" y="2565400"/>
          <p14:tracePt t="2241" x="2516188" y="2540000"/>
          <p14:tracePt t="2249" x="2378075" y="2540000"/>
          <p14:tracePt t="2257" x="2228850" y="2540000"/>
          <p14:tracePt t="2266" x="2103438" y="2540000"/>
          <p14:tracePt t="2273" x="1927225" y="2503488"/>
          <p14:tracePt t="2282" x="1752600" y="2490788"/>
          <p14:tracePt t="2289" x="1539875" y="2478088"/>
          <p14:tracePt t="2297" x="1252538" y="2439988"/>
          <p14:tracePt t="2305" x="925513" y="2390775"/>
          <p14:tracePt t="2313" x="650875" y="2327275"/>
          <p14:tracePt t="2321" x="387350" y="2278063"/>
          <p14:tracePt t="2329" x="150813" y="2214563"/>
          <p14:tracePt t="2537" x="263525" y="1978025"/>
          <p14:tracePt t="2545" x="463550" y="1978025"/>
          <p14:tracePt t="2554" x="676275" y="1978025"/>
          <p14:tracePt t="2561" x="889000" y="1978025"/>
          <p14:tracePt t="2570" x="1089025" y="1978025"/>
          <p14:tracePt t="2577" x="1301750" y="1978025"/>
          <p14:tracePt t="2586" x="1476375" y="1978025"/>
          <p14:tracePt t="2593" x="1677988" y="1978025"/>
          <p14:tracePt t="2603" x="1852613" y="1978025"/>
          <p14:tracePt t="2609" x="2014538" y="1978025"/>
          <p14:tracePt t="2617" x="2165350" y="1978025"/>
          <p14:tracePt t="2625" x="2278063" y="1978025"/>
          <p14:tracePt t="2634" x="2328863" y="1978025"/>
          <p14:tracePt t="2641" x="2352675" y="1978025"/>
          <p14:tracePt t="3498" x="2378075" y="1989138"/>
          <p14:tracePt t="3562" x="2390775" y="1989138"/>
          <p14:tracePt t="3570" x="2403475" y="1989138"/>
          <p14:tracePt t="3578" x="2416175" y="1989138"/>
          <p14:tracePt t="3585" x="2428875" y="1978025"/>
          <p14:tracePt t="3593" x="2452688" y="1952625"/>
          <p14:tracePt t="3603" x="2478088" y="1939925"/>
          <p14:tracePt t="3609" x="2516188" y="1939925"/>
          <p14:tracePt t="3619" x="2603500" y="1927225"/>
          <p14:tracePt t="3625" x="2728913" y="1914525"/>
          <p14:tracePt t="3634" x="2867025" y="1914525"/>
          <p14:tracePt t="3641" x="3067050" y="1914525"/>
          <p14:tracePt t="3649" x="3279775" y="1914525"/>
          <p14:tracePt t="3657" x="3454400" y="1914525"/>
          <p14:tracePt t="3665" x="3605213" y="1914525"/>
          <p14:tracePt t="3673" x="3717925" y="1914525"/>
          <p14:tracePt t="3681" x="3856038" y="1914525"/>
          <p14:tracePt t="3689" x="4017963" y="1914525"/>
          <p14:tracePt t="3697" x="4205288" y="1914525"/>
          <p14:tracePt t="3705" x="4368800" y="1901825"/>
          <p14:tracePt t="3713" x="4530725" y="1901825"/>
          <p14:tracePt t="3721" x="4668838" y="1865313"/>
          <p14:tracePt t="3729" x="4756150" y="1839913"/>
          <p14:tracePt t="3738" x="4832350" y="1814513"/>
          <p14:tracePt t="3745" x="4894263" y="1801813"/>
          <p14:tracePt t="3754" x="4968875" y="1789113"/>
          <p14:tracePt t="3761" x="5006975" y="1765300"/>
          <p14:tracePt t="3770" x="5019675" y="1752600"/>
          <p14:tracePt t="3778" x="5032375" y="1727200"/>
          <p14:tracePt t="3786" x="5045075" y="1727200"/>
          <p14:tracePt t="3803" x="5057775" y="1714500"/>
          <p14:tracePt t="3809" x="5068888" y="1701800"/>
          <p14:tracePt t="3818" x="5094288" y="1701800"/>
          <p14:tracePt t="3825" x="5094288" y="1689100"/>
          <p14:tracePt t="3833" x="5106988" y="1689100"/>
          <p14:tracePt t="3841" x="5119688" y="1689100"/>
          <p14:tracePt t="3849" x="5132388" y="1689100"/>
          <p14:tracePt t="3858" x="5157788" y="1676400"/>
          <p14:tracePt t="3865" x="5181600" y="1663700"/>
          <p14:tracePt t="3873" x="5207000" y="1663700"/>
          <p14:tracePt t="3882" x="5219700" y="1663700"/>
          <p14:tracePt t="3889" x="5257800" y="1663700"/>
          <p14:tracePt t="3898" x="5319713" y="1663700"/>
          <p14:tracePt t="3905" x="5394325" y="1663700"/>
          <p14:tracePt t="3914" x="5495925" y="1689100"/>
          <p14:tracePt t="3922" x="5583238" y="1701800"/>
          <p14:tracePt t="3929" x="5632450" y="1701800"/>
          <p14:tracePt t="3938" x="5657850" y="1701800"/>
          <p14:tracePt t="3961" x="5683250" y="1701800"/>
          <p14:tracePt t="3978" x="5708650" y="1701800"/>
          <p14:tracePt t="3987" x="5732463" y="1689100"/>
          <p14:tracePt t="3993" x="5745163" y="1689100"/>
          <p14:tracePt t="4003" x="5795963" y="1676400"/>
          <p14:tracePt t="4009" x="5870575" y="1663700"/>
          <p14:tracePt t="4020" x="5970588" y="1652588"/>
          <p14:tracePt t="4025" x="6083300" y="1652588"/>
          <p14:tracePt t="4034" x="6221413" y="1652588"/>
          <p14:tracePt t="4041" x="6383338" y="1652588"/>
          <p14:tracePt t="4049" x="6559550" y="1652588"/>
          <p14:tracePt t="4057" x="6759575" y="1652588"/>
          <p14:tracePt t="4066" x="6921500" y="1652588"/>
          <p14:tracePt t="4073" x="7072313" y="1652588"/>
          <p14:tracePt t="4081" x="7210425" y="1652588"/>
          <p14:tracePt t="4089" x="7285038" y="1652588"/>
          <p14:tracePt t="4097" x="7359650" y="1652588"/>
          <p14:tracePt t="4105" x="7435850" y="1652588"/>
          <p14:tracePt t="4113" x="7523163" y="1652588"/>
          <p14:tracePt t="4121" x="7548563" y="1652588"/>
          <p14:tracePt t="5354" x="7561263" y="1652588"/>
          <p14:tracePt t="5370" x="7572375" y="1652588"/>
          <p14:tracePt t="5385" x="7585075" y="1652588"/>
          <p14:tracePt t="5393" x="7597775" y="1652588"/>
          <p14:tracePt t="5402" x="7610475" y="1676400"/>
          <p14:tracePt t="5409" x="7623175" y="1676400"/>
          <p14:tracePt t="5417" x="7635875" y="1676400"/>
          <p14:tracePt t="5425" x="7648575" y="1676400"/>
          <p14:tracePt t="5434" x="7685088" y="1689100"/>
          <p14:tracePt t="5441" x="7748588" y="1714500"/>
          <p14:tracePt t="5450" x="7835900" y="1714500"/>
          <p14:tracePt t="5457" x="7910513" y="1714500"/>
          <p14:tracePt t="5466" x="7999413" y="1714500"/>
          <p14:tracePt t="5473" x="8048625" y="1714500"/>
          <p14:tracePt t="5481" x="8135938" y="1714500"/>
          <p14:tracePt t="5489" x="8223250" y="1714500"/>
          <p14:tracePt t="5498" x="8324850" y="1714500"/>
          <p14:tracePt t="5505" x="8374063" y="1714500"/>
          <p14:tracePt t="5513" x="8412163" y="1714500"/>
          <p14:tracePt t="5521" x="8412163" y="1701800"/>
          <p14:tracePt t="21298" x="8412163" y="1689100"/>
          <p14:tracePt t="21305" x="8412163" y="1676400"/>
          <p14:tracePt t="21313" x="8412163" y="1652588"/>
          <p14:tracePt t="21329" x="8386763" y="1614488"/>
          <p14:tracePt t="21337" x="8374063" y="1601788"/>
          <p14:tracePt t="21345" x="8361363" y="1563688"/>
          <p14:tracePt t="21457" x="8348663" y="1552575"/>
          <p14:tracePt t="21466" x="8348663" y="1527175"/>
          <p14:tracePt t="21473" x="8348663" y="1514475"/>
          <p14:tracePt t="21481" x="8335963" y="1450975"/>
          <p14:tracePt t="21489" x="8299450" y="1350963"/>
          <p14:tracePt t="21498" x="8286750" y="1276350"/>
          <p14:tracePt t="21505" x="8274050" y="1227138"/>
          <p14:tracePt t="21514" x="8261350" y="1189038"/>
          <p14:tracePt t="21521" x="8248650" y="1163638"/>
          <p14:tracePt t="21721" x="8235950" y="1163638"/>
          <p14:tracePt t="21729" x="8223250" y="1176338"/>
          <p14:tracePt t="21737" x="8199438" y="1214438"/>
          <p14:tracePt t="21745" x="8123238" y="1289050"/>
          <p14:tracePt t="21754" x="7999413" y="1350963"/>
          <p14:tracePt t="21761" x="7874000" y="1450975"/>
          <p14:tracePt t="21769" x="7748588" y="1563688"/>
          <p14:tracePt t="21777" x="7585075" y="1663700"/>
          <p14:tracePt t="21786" x="7359650" y="1789113"/>
          <p14:tracePt t="21793" x="7134225" y="1914525"/>
          <p14:tracePt t="21803" x="6884988" y="2001838"/>
          <p14:tracePt t="21809" x="6634163" y="2101850"/>
          <p14:tracePt t="21819" x="6359525" y="2178050"/>
          <p14:tracePt t="21825" x="6157913" y="2227263"/>
          <p14:tracePt t="21835" x="6008688" y="2265363"/>
          <p14:tracePt t="21841" x="5857875" y="2314575"/>
          <p14:tracePt t="21849" x="5745163" y="2339975"/>
          <p14:tracePt t="21857" x="5683250" y="2339975"/>
          <p14:tracePt t="21866" x="5632450" y="2339975"/>
          <p14:tracePt t="21873" x="5557838" y="2352675"/>
          <p14:tracePt t="21882" x="5483225" y="2352675"/>
          <p14:tracePt t="21902" x="5307013" y="2303463"/>
          <p14:tracePt t="21905" x="5219700" y="2278063"/>
          <p14:tracePt t="21913" x="5157788" y="2278063"/>
          <p14:tracePt t="21921" x="5094288" y="2252663"/>
          <p14:tracePt t="21929" x="5068888" y="2252663"/>
          <p14:tracePt t="21938" x="5032375" y="2239963"/>
          <p14:tracePt t="21945" x="4994275" y="2214563"/>
          <p14:tracePt t="21953" x="4956175" y="2214563"/>
          <p14:tracePt t="21961" x="4894263" y="2190750"/>
          <p14:tracePt t="21970" x="4856163" y="2178050"/>
          <p14:tracePt t="21977" x="4819650" y="2152650"/>
          <p14:tracePt t="21986" x="4781550" y="2152650"/>
          <p14:tracePt t="21993" x="4768850" y="2127250"/>
          <p14:tracePt t="22009" x="4743450" y="2101850"/>
          <p14:tracePt t="22019" x="4732338" y="2101850"/>
          <p14:tracePt t="22025" x="4719638" y="2078038"/>
          <p14:tracePt t="22035" x="4694238" y="2078038"/>
          <p14:tracePt t="22050" x="4694238" y="2052638"/>
          <p14:tracePt t="22066" x="4694238" y="2039938"/>
          <p14:tracePt t="22082" x="4694238" y="2014538"/>
          <p14:tracePt t="22098" x="4706938" y="2001838"/>
          <p14:tracePt t="22105" x="4743450" y="1989138"/>
          <p14:tracePt t="22113" x="4794250" y="1978025"/>
          <p14:tracePt t="22121" x="4868863" y="1952625"/>
          <p14:tracePt t="22129" x="4945063" y="1927225"/>
          <p14:tracePt t="22137" x="5068888" y="1889125"/>
          <p14:tracePt t="22145" x="5270500" y="1839913"/>
          <p14:tracePt t="22155" x="5532438" y="1789113"/>
          <p14:tracePt t="22161" x="5821363" y="1752600"/>
          <p14:tracePt t="22170" x="6108700" y="1714500"/>
          <p14:tracePt t="22177" x="6459538" y="1701800"/>
          <p14:tracePt t="22186" x="6808788" y="1663700"/>
          <p14:tracePt t="22193" x="7097713" y="1663700"/>
          <p14:tracePt t="22202" x="7335838" y="1663700"/>
          <p14:tracePt t="22209" x="7497763" y="1676400"/>
          <p14:tracePt t="22220" x="7635875" y="1701800"/>
          <p14:tracePt t="22225" x="7773988" y="1727200"/>
          <p14:tracePt t="22236" x="7848600" y="1752600"/>
          <p14:tracePt t="22241" x="7861300" y="1765300"/>
          <p14:tracePt t="22249" x="7886700" y="1776413"/>
          <p14:tracePt t="22282" x="7897813" y="1776413"/>
          <p14:tracePt t="22289" x="7910513" y="1789113"/>
          <p14:tracePt t="22298" x="7961313" y="1801813"/>
          <p14:tracePt t="22305" x="8061325" y="1814513"/>
          <p14:tracePt t="22314" x="8174038" y="1827213"/>
          <p14:tracePt t="22321" x="8299450" y="1827213"/>
          <p14:tracePt t="22329" x="8412163" y="1827213"/>
          <p14:tracePt t="22337" x="8512175" y="1827213"/>
          <p14:tracePt t="22346" x="8561388" y="1827213"/>
          <p14:tracePt t="22353" x="8624888" y="1827213"/>
          <p14:tracePt t="22361" x="8686800" y="1827213"/>
          <p14:tracePt t="22370" x="8737600" y="1827213"/>
          <p14:tracePt t="22378" x="8799513" y="1827213"/>
          <p14:tracePt t="22386" x="8886825" y="1814513"/>
          <p14:tracePt t="22393" x="9012238" y="1789113"/>
          <p14:tracePt t="22402" x="9163050" y="1765300"/>
          <p14:tracePt t="22409" x="9301163" y="1739900"/>
          <p14:tracePt t="22419" x="9437688" y="1701800"/>
          <p14:tracePt t="22425" x="9575800" y="1639888"/>
          <p14:tracePt t="22436" x="9701213" y="1627188"/>
          <p14:tracePt t="22441" x="9813925" y="1601788"/>
          <p14:tracePt t="22450" x="9863138" y="1563688"/>
          <p14:tracePt t="22458" x="9926638" y="1552575"/>
          <p14:tracePt t="22466" x="9963150" y="1552575"/>
          <p14:tracePt t="22473" x="10001250" y="1527175"/>
          <p14:tracePt t="22482" x="10039350" y="1527175"/>
          <p14:tracePt t="22490" x="10064750" y="1514475"/>
          <p14:tracePt t="22497" x="10113963" y="1501775"/>
          <p14:tracePt t="22505" x="10152063" y="1489075"/>
          <p14:tracePt t="22513" x="10177463" y="1463675"/>
          <p14:tracePt t="22521" x="10201275" y="1463675"/>
          <p14:tracePt t="22529" x="10226675" y="1463675"/>
          <p14:tracePt t="22537" x="10252075" y="1439863"/>
          <p14:tracePt t="22545" x="10264775" y="1439863"/>
          <p14:tracePt t="22553" x="10288588" y="1439863"/>
          <p14:tracePt t="22561" x="10301288" y="1439863"/>
          <p14:tracePt t="22570" x="10326688" y="1427163"/>
          <p14:tracePt t="22577" x="10339388" y="1414463"/>
          <p14:tracePt t="22586" x="10352088" y="1414463"/>
          <p14:tracePt t="22593" x="10352088" y="1401763"/>
          <p14:tracePt t="22770" x="10364788" y="1401763"/>
          <p14:tracePt t="22778" x="10390188" y="1401763"/>
          <p14:tracePt t="22793" x="10414000" y="1401763"/>
          <p14:tracePt t="22802" x="10439400" y="1401763"/>
          <p14:tracePt t="22809" x="10464800" y="1401763"/>
          <p14:tracePt t="22819" x="10502900" y="1401763"/>
          <p14:tracePt t="22825" x="10539413" y="1401763"/>
          <p14:tracePt t="22837" x="10590213" y="1401763"/>
          <p14:tracePt t="22841" x="10639425" y="1401763"/>
          <p14:tracePt t="22850" x="10690225" y="1401763"/>
          <p14:tracePt t="22858" x="10702925" y="1401763"/>
          <p14:tracePt t="22866" x="10739438" y="1401763"/>
          <p14:tracePt t="22886" x="10839450" y="1401763"/>
          <p14:tracePt t="22889" x="10890250" y="1401763"/>
          <p14:tracePt t="22898" x="10977563" y="1401763"/>
          <p14:tracePt t="22905" x="11064875" y="1414463"/>
          <p14:tracePt t="22913" x="11153775" y="1439863"/>
          <p14:tracePt t="22921" x="11202988" y="1450975"/>
          <p14:tracePt t="22929" x="11277600" y="1463675"/>
          <p14:tracePt t="22937" x="11328400" y="1476375"/>
          <p14:tracePt t="22945" x="11366500" y="1476375"/>
          <p14:tracePt t="22955" x="11390313" y="1476375"/>
          <p14:tracePt t="22961" x="11415713" y="1501775"/>
          <p14:tracePt t="22971" x="11428413" y="1501775"/>
          <p14:tracePt t="23154" x="11441113" y="1501775"/>
          <p14:tracePt t="23162" x="11441113" y="1514475"/>
          <p14:tracePt t="23170" x="11441113" y="1527175"/>
          <p14:tracePt t="23177" x="11415713" y="1527175"/>
          <p14:tracePt t="23186" x="11415713" y="1552575"/>
          <p14:tracePt t="23193" x="11390313" y="1576388"/>
          <p14:tracePt t="23203" x="11377613" y="1589088"/>
          <p14:tracePt t="23209" x="11341100" y="1614488"/>
          <p14:tracePt t="23219" x="11277600" y="1652588"/>
          <p14:tracePt t="23225" x="11215688" y="1676400"/>
          <p14:tracePt t="23235" x="11115675" y="1701800"/>
          <p14:tracePt t="23241" x="10990263" y="1739900"/>
          <p14:tracePt t="23250" x="10839450" y="1776413"/>
          <p14:tracePt t="23258" x="10652125" y="1814513"/>
          <p14:tracePt t="23265" x="10390188" y="1852613"/>
          <p14:tracePt t="23274" x="10101263" y="1889125"/>
          <p14:tracePt t="23281" x="9750425" y="1914525"/>
          <p14:tracePt t="23289" x="9375775" y="1927225"/>
          <p14:tracePt t="23298" x="8999538" y="1927225"/>
          <p14:tracePt t="23305" x="8686800" y="1952625"/>
          <p14:tracePt t="23313" x="8348663" y="1952625"/>
          <p14:tracePt t="23321" x="8099425" y="1965325"/>
          <p14:tracePt t="23329" x="7923213" y="1978025"/>
          <p14:tracePt t="23337" x="7748588" y="1978025"/>
          <p14:tracePt t="23345" x="7561263" y="1978025"/>
          <p14:tracePt t="23353" x="7435850" y="1978025"/>
          <p14:tracePt t="23361" x="7285038" y="1989138"/>
          <p14:tracePt t="23370" x="7134225" y="1989138"/>
          <p14:tracePt t="23377" x="6985000" y="2014538"/>
          <p14:tracePt t="23386" x="6797675" y="2052638"/>
          <p14:tracePt t="23393" x="6572250" y="2065338"/>
          <p14:tracePt t="23402" x="6359525" y="2078038"/>
          <p14:tracePt t="23409" x="6057900" y="2078038"/>
          <p14:tracePt t="23418" x="5708650" y="2101850"/>
          <p14:tracePt t="23425" x="5319713" y="2114550"/>
          <p14:tracePt t="23436" x="4945063" y="2139950"/>
          <p14:tracePt t="23441" x="4668838" y="2139950"/>
          <p14:tracePt t="23449" x="4368800" y="2214563"/>
          <p14:tracePt t="23457" x="4105275" y="2265363"/>
          <p14:tracePt t="23465" x="3867150" y="2314575"/>
          <p14:tracePt t="23473" x="3679825" y="2352675"/>
          <p14:tracePt t="23481" x="3492500" y="2365375"/>
          <p14:tracePt t="23489" x="3354388" y="2390775"/>
          <p14:tracePt t="23497" x="3205163" y="2390775"/>
          <p14:tracePt t="23505" x="3079750" y="2403475"/>
          <p14:tracePt t="23514" x="2967038" y="2427288"/>
          <p14:tracePt t="23521" x="2879725" y="2465388"/>
          <p14:tracePt t="23529" x="2790825" y="2490788"/>
          <p14:tracePt t="23538" x="2703513" y="2490788"/>
          <p14:tracePt t="23546" x="2603500" y="2490788"/>
          <p14:tracePt t="23553" x="2554288" y="2490788"/>
          <p14:tracePt t="23561" x="2503488" y="2490788"/>
          <p14:tracePt t="23569" x="2465388" y="2490788"/>
          <p14:tracePt t="23577" x="2416175" y="2490788"/>
          <p14:tracePt t="23586" x="2378075" y="2490788"/>
          <p14:tracePt t="23593" x="2316163" y="2490788"/>
          <p14:tracePt t="23603" x="2278063" y="2490788"/>
          <p14:tracePt t="23609" x="2239963" y="2490788"/>
          <p14:tracePt t="23619" x="2216150" y="2490788"/>
          <p14:tracePt t="23625" x="2203450" y="2490788"/>
          <p14:tracePt t="23636" x="2165350" y="2490788"/>
          <p14:tracePt t="23641" x="2116138" y="2490788"/>
          <p14:tracePt t="23650" x="2039938" y="2478088"/>
          <p14:tracePt t="23658" x="1990725" y="2478088"/>
          <p14:tracePt t="23666" x="1952625" y="2465388"/>
          <p14:tracePt t="23673" x="1914525" y="2465388"/>
          <p14:tracePt t="23682" x="1878013" y="2452688"/>
          <p14:tracePt t="23689" x="1852613" y="2439988"/>
          <p14:tracePt t="23698" x="1839913" y="2439988"/>
          <p14:tracePt t="23721" x="1827213" y="2427288"/>
          <p14:tracePt t="23826" x="1827213" y="2414588"/>
          <p14:tracePt t="23849" x="1827213" y="2403475"/>
          <p14:tracePt t="23857" x="1839913" y="2403475"/>
          <p14:tracePt t="23866" x="1852613" y="2403475"/>
          <p14:tracePt t="23887" x="1903413" y="2403475"/>
          <p14:tracePt t="23889" x="1952625" y="2403475"/>
          <p14:tracePt t="23897" x="2027238" y="2390775"/>
          <p14:tracePt t="23905" x="2127250" y="2390775"/>
          <p14:tracePt t="23913" x="2228850" y="2390775"/>
          <p14:tracePt t="23921" x="2352675" y="2378075"/>
          <p14:tracePt t="23929" x="2528888" y="2365375"/>
          <p14:tracePt t="23937" x="2678113" y="2365375"/>
          <p14:tracePt t="23945" x="2803525" y="2339975"/>
          <p14:tracePt t="23955" x="2903538" y="2339975"/>
          <p14:tracePt t="23961" x="2992438" y="2339975"/>
          <p14:tracePt t="23970" x="3067050" y="2339975"/>
          <p14:tracePt t="23977" x="3128963" y="2339975"/>
          <p14:tracePt t="23987" x="3167063" y="2339975"/>
          <p14:tracePt t="23993" x="3192463" y="2339975"/>
          <p14:tracePt t="24003" x="3216275" y="2339975"/>
          <p14:tracePt t="24009" x="3228975" y="2339975"/>
          <p14:tracePt t="24019" x="3267075" y="2339975"/>
          <p14:tracePt t="24025" x="3305175" y="2339975"/>
          <p14:tracePt t="24036" x="3354388" y="2339975"/>
          <p14:tracePt t="24042" x="3417888" y="2339975"/>
          <p14:tracePt t="24050" x="3454400" y="2339975"/>
          <p14:tracePt t="24058" x="3492500" y="2339975"/>
          <p14:tracePt t="24066" x="3541713" y="2339975"/>
          <p14:tracePt t="24073" x="3579813" y="2339975"/>
          <p14:tracePt t="24082" x="3643313" y="2339975"/>
          <p14:tracePt t="24089" x="3730625" y="2339975"/>
          <p14:tracePt t="24098" x="3792538" y="2339975"/>
          <p14:tracePt t="24105" x="3905250" y="2327275"/>
          <p14:tracePt t="24113" x="4017963" y="2327275"/>
          <p14:tracePt t="24121" x="4117975" y="2327275"/>
          <p14:tracePt t="24129" x="4230688" y="2327275"/>
          <p14:tracePt t="24137" x="4356100" y="2327275"/>
          <p14:tracePt t="24146" x="4468813" y="2303463"/>
          <p14:tracePt t="24153" x="4606925" y="2303463"/>
          <p14:tracePt t="24162" x="4768850" y="2303463"/>
          <p14:tracePt t="24170" x="4932363" y="2303463"/>
          <p14:tracePt t="24177" x="5045075" y="2303463"/>
          <p14:tracePt t="24187" x="5145088" y="2303463"/>
          <p14:tracePt t="24193" x="5245100" y="2303463"/>
          <p14:tracePt t="24202" x="5332413" y="2290763"/>
          <p14:tracePt t="24209" x="5445125" y="2265363"/>
          <p14:tracePt t="24219" x="5495925" y="2265363"/>
          <p14:tracePt t="24226" x="5532438" y="2265363"/>
          <p14:tracePt t="24235" x="5545138" y="2265363"/>
          <p14:tracePt t="24369" x="5545138" y="2252663"/>
          <p14:tracePt t="24378" x="5557838" y="2252663"/>
          <p14:tracePt t="24450" x="5570538" y="2252663"/>
          <p14:tracePt t="24466" x="5570538" y="2227263"/>
          <p14:tracePt t="24481" x="5583238" y="2227263"/>
          <p14:tracePt t="24489" x="5595938" y="2214563"/>
          <p14:tracePt t="24545" x="5595938" y="2201863"/>
          <p14:tracePt t="25122" x="5607050" y="2201863"/>
          <p14:tracePt t="26721" x="5607050" y="2190750"/>
          <p14:tracePt t="26729" x="5607050" y="2178050"/>
          <p14:tracePt t="26737" x="5607050" y="2152650"/>
          <p14:tracePt t="26745" x="5607050" y="2114550"/>
          <p14:tracePt t="26753" x="5619750" y="2039938"/>
          <p14:tracePt t="26761" x="5632450" y="1965325"/>
          <p14:tracePt t="26770" x="5645150" y="1939925"/>
          <p14:tracePt t="26778" x="5657850" y="1927225"/>
          <p14:tracePt t="26786" x="5670550" y="1901825"/>
          <p14:tracePt t="30026" x="5657850" y="1901825"/>
          <p14:tracePt t="30050" x="5632450" y="1914525"/>
          <p14:tracePt t="30058" x="5607050" y="1914525"/>
          <p14:tracePt t="30066" x="5570538" y="1914525"/>
          <p14:tracePt t="30073" x="5532438" y="1939925"/>
          <p14:tracePt t="30081" x="5457825" y="1952625"/>
          <p14:tracePt t="30089" x="5407025" y="1978025"/>
          <p14:tracePt t="30097" x="5345113" y="1989138"/>
          <p14:tracePt t="30105" x="5257800" y="2027238"/>
          <p14:tracePt t="30114" x="5157788" y="2065338"/>
          <p14:tracePt t="30121" x="5094288" y="2127250"/>
          <p14:tracePt t="30129" x="4968875" y="2178050"/>
          <p14:tracePt t="30137" x="4832350" y="2239963"/>
          <p14:tracePt t="30145" x="4643438" y="2278063"/>
          <p14:tracePt t="30153" x="4468813" y="2339975"/>
          <p14:tracePt t="30161" x="4256088" y="2403475"/>
          <p14:tracePt t="30170" x="4017963" y="2452688"/>
          <p14:tracePt t="30178" x="3817938" y="2503488"/>
          <p14:tracePt t="30186" x="3579813" y="2565400"/>
          <p14:tracePt t="30193" x="3354388" y="2616200"/>
          <p14:tracePt t="30202" x="3116263" y="2678113"/>
          <p14:tracePt t="30209" x="2841625" y="2752725"/>
          <p14:tracePt t="30217" x="2565400" y="2828925"/>
          <p14:tracePt t="30225" x="2378075" y="2852738"/>
          <p14:tracePt t="30235" x="2165350" y="2916238"/>
          <p14:tracePt t="30241" x="1939925" y="2952750"/>
          <p14:tracePt t="30252" x="1739900" y="3003550"/>
          <p14:tracePt t="30257" x="1539875" y="3041650"/>
          <p14:tracePt t="30265" x="1314450" y="3090863"/>
          <p14:tracePt t="30273" x="1139825" y="3128963"/>
          <p14:tracePt t="30282" x="976313" y="3154363"/>
          <p14:tracePt t="30289" x="838200" y="3178175"/>
          <p14:tracePt t="30298" x="725488" y="3190875"/>
          <p14:tracePt t="30305" x="625475" y="3203575"/>
          <p14:tracePt t="30314" x="538163" y="3216275"/>
          <p14:tracePt t="30321" x="488950" y="3241675"/>
          <p14:tracePt t="30329" x="463550" y="3241675"/>
          <p14:tracePt t="30337" x="450850" y="3241675"/>
          <p14:tracePt t="30346" x="438150" y="3254375"/>
          <p14:tracePt t="30353" x="425450" y="3254375"/>
          <p14:tracePt t="30362" x="412750" y="3267075"/>
          <p14:tracePt t="30370" x="387350" y="3267075"/>
          <p14:tracePt t="30378" x="363538" y="3267075"/>
          <p14:tracePt t="30386" x="325438" y="3267075"/>
          <p14:tracePt t="30394" x="300038" y="3267075"/>
          <p14:tracePt t="30402" x="287338" y="3267075"/>
          <p14:tracePt t="30409" x="274638" y="3267075"/>
          <p14:tracePt t="30482" x="250825" y="3267075"/>
          <p14:tracePt t="30514" x="250825" y="3254375"/>
          <p14:tracePt t="30562" x="250825" y="3241675"/>
          <p14:tracePt t="30569" x="263525" y="3241675"/>
          <p14:tracePt t="30577" x="300038" y="3216275"/>
          <p14:tracePt t="30586" x="325438" y="3190875"/>
          <p14:tracePt t="30593" x="350838" y="3190875"/>
          <p14:tracePt t="30602" x="376238" y="3190875"/>
          <p14:tracePt t="30609" x="387350" y="3178175"/>
          <p14:tracePt t="30619" x="400050" y="3178175"/>
          <p14:tracePt t="30625" x="450850" y="3178175"/>
          <p14:tracePt t="30636" x="576263" y="3165475"/>
          <p14:tracePt t="30641" x="688975" y="3141663"/>
          <p14:tracePt t="30652" x="788988" y="3128963"/>
          <p14:tracePt t="30657" x="901700" y="3103563"/>
          <p14:tracePt t="30665" x="1014413" y="3103563"/>
          <p14:tracePt t="30673" x="1114425" y="3090863"/>
          <p14:tracePt t="30682" x="1189038" y="3078163"/>
          <p14:tracePt t="30689" x="1252538" y="3078163"/>
          <p14:tracePt t="30698" x="1314450" y="3065463"/>
          <p14:tracePt t="30705" x="1352550" y="3054350"/>
          <p14:tracePt t="30713" x="1389063" y="3041650"/>
          <p14:tracePt t="30721" x="1414463" y="3041650"/>
          <p14:tracePt t="30729" x="1452563" y="3028950"/>
          <p14:tracePt t="30737" x="1489075" y="3016250"/>
          <p14:tracePt t="30746" x="1501775" y="3016250"/>
          <p14:tracePt t="30753" x="1514475" y="3016250"/>
          <p14:tracePt t="30761" x="1527175" y="3016250"/>
          <p14:tracePt t="30802" x="1552575" y="3003550"/>
          <p14:tracePt t="30842" x="1552575" y="2990850"/>
          <p14:tracePt t="31017" x="1552575" y="2965450"/>
          <p14:tracePt t="31036" x="1539875" y="2965450"/>
          <p14:tracePt t="31041" x="1527175" y="2952750"/>
          <p14:tracePt t="31050" x="1514475" y="2952750"/>
          <p14:tracePt t="31057" x="1476375" y="2941638"/>
          <p14:tracePt t="31065" x="1414463" y="2928938"/>
          <p14:tracePt t="31073" x="1352550" y="2890838"/>
          <p14:tracePt t="31082" x="1289050" y="2865438"/>
          <p14:tracePt t="31089" x="1263650" y="2865438"/>
          <p14:tracePt t="31098" x="1227138" y="2840038"/>
          <p14:tracePt t="31105" x="1189038" y="2828925"/>
          <p14:tracePt t="31114" x="1127125" y="2816225"/>
          <p14:tracePt t="31121" x="1089025" y="2816225"/>
          <p14:tracePt t="31129" x="1001713" y="2803525"/>
          <p14:tracePt t="31137" x="938213" y="2790825"/>
          <p14:tracePt t="31146" x="889000" y="2790825"/>
          <p14:tracePt t="31153" x="850900" y="2790825"/>
          <p14:tracePt t="31161" x="825500" y="2790825"/>
          <p14:tracePt t="31289" x="814388" y="2778125"/>
          <p14:tracePt t="31322" x="814388" y="2765425"/>
          <p14:tracePt t="31337" x="825500" y="2765425"/>
          <p14:tracePt t="31353" x="876300" y="2752725"/>
          <p14:tracePt t="31361" x="901700" y="2752725"/>
          <p14:tracePt t="31369" x="914400" y="2752725"/>
          <p14:tracePt t="31377" x="938213" y="2752725"/>
          <p14:tracePt t="31387" x="963613" y="2752725"/>
          <p14:tracePt t="31393" x="1014413" y="2752725"/>
          <p14:tracePt t="31402" x="1063625" y="2752725"/>
          <p14:tracePt t="31409" x="1150938" y="2752725"/>
          <p14:tracePt t="31419" x="1239838" y="2752725"/>
          <p14:tracePt t="31426" x="1301750" y="2752725"/>
          <p14:tracePt t="31435" x="1352550" y="2752725"/>
          <p14:tracePt t="31441" x="1414463" y="2752725"/>
          <p14:tracePt t="31451" x="1476375" y="2752725"/>
          <p14:tracePt t="31457" x="1565275" y="2752725"/>
          <p14:tracePt t="31465" x="1665288" y="2752725"/>
          <p14:tracePt t="31473" x="1714500" y="2752725"/>
          <p14:tracePt t="31481" x="1765300" y="2752725"/>
          <p14:tracePt t="31489" x="1801813" y="2752725"/>
          <p14:tracePt t="31498" x="1839913" y="2752725"/>
          <p14:tracePt t="31505" x="1865313" y="2752725"/>
          <p14:tracePt t="31514" x="1878013" y="2752725"/>
          <p14:tracePt t="31561" x="1903413" y="2752725"/>
          <p14:tracePt t="31569" x="1927225" y="2752725"/>
          <p14:tracePt t="31578" x="1978025" y="2752725"/>
          <p14:tracePt t="31585" x="2003425" y="2752725"/>
          <p14:tracePt t="31594" x="2027238" y="2752725"/>
          <p14:tracePt t="31602" x="2052638" y="2752725"/>
          <p14:tracePt t="31609" x="2065338" y="2752725"/>
          <p14:tracePt t="31619" x="2116138" y="2752725"/>
          <p14:tracePt t="31625" x="2190750" y="2752725"/>
          <p14:tracePt t="31635" x="2278063" y="2752725"/>
          <p14:tracePt t="31641" x="2328863" y="2752725"/>
          <p14:tracePt t="31652" x="2403475" y="2752725"/>
          <p14:tracePt t="31658" x="2478088" y="2752725"/>
          <p14:tracePt t="31666" x="2565400" y="2752725"/>
          <p14:tracePt t="31673" x="2667000" y="2752725"/>
          <p14:tracePt t="31682" x="2728913" y="2752725"/>
          <p14:tracePt t="31689" x="2790825" y="2752725"/>
          <p14:tracePt t="31698" x="2879725" y="2752725"/>
          <p14:tracePt t="31705" x="2928938" y="2752725"/>
          <p14:tracePt t="31713" x="2992438" y="2752725"/>
          <p14:tracePt t="31721" x="3041650" y="2752725"/>
          <p14:tracePt t="31729" x="3092450" y="2752725"/>
          <p14:tracePt t="31737" x="3167063" y="2752725"/>
          <p14:tracePt t="31745" x="3254375" y="2752725"/>
          <p14:tracePt t="31753" x="3379788" y="2752725"/>
          <p14:tracePt t="31761" x="3454400" y="2752725"/>
          <p14:tracePt t="31769" x="3554413" y="2752725"/>
          <p14:tracePt t="31777" x="3654425" y="2752725"/>
          <p14:tracePt t="31787" x="3730625" y="2752725"/>
          <p14:tracePt t="31793" x="3779838" y="2752725"/>
          <p14:tracePt t="31802" x="3867150" y="2752725"/>
          <p14:tracePt t="31809" x="3930650" y="2752725"/>
          <p14:tracePt t="31819" x="3968750" y="2752725"/>
          <p14:tracePt t="31826" x="4005263" y="2752725"/>
          <p14:tracePt t="31835" x="4043363" y="2752725"/>
          <p14:tracePt t="31841" x="4056063" y="2752725"/>
          <p14:tracePt t="31851" x="4081463" y="2752725"/>
          <p14:tracePt t="31857" x="4092575" y="2752725"/>
          <p14:tracePt t="31865" x="4130675" y="2752725"/>
          <p14:tracePt t="31873" x="4192588" y="2752725"/>
          <p14:tracePt t="31881" x="4256088" y="2752725"/>
          <p14:tracePt t="31889" x="4330700" y="2752725"/>
          <p14:tracePt t="31903" x="4368800" y="2752725"/>
          <p14:tracePt t="31905" x="4418013" y="2752725"/>
          <p14:tracePt t="31914" x="4468813" y="2740025"/>
          <p14:tracePt t="31921" x="4481513" y="2728913"/>
          <p14:tracePt t="31929" x="4506913" y="2728913"/>
          <p14:tracePt t="31937" x="4518025" y="2728913"/>
          <p14:tracePt t="31945" x="4543425" y="2728913"/>
          <p14:tracePt t="31954" x="4581525" y="2728913"/>
          <p14:tracePt t="31961" x="4606925" y="2728913"/>
          <p14:tracePt t="31970" x="4643438" y="2728913"/>
          <p14:tracePt t="31978" x="4694238" y="2716213"/>
          <p14:tracePt t="31986" x="4732338" y="2716213"/>
          <p14:tracePt t="31993" x="4806950" y="2703513"/>
          <p14:tracePt t="32002" x="4843463" y="2703513"/>
          <p14:tracePt t="32009" x="4881563" y="2690813"/>
          <p14:tracePt t="32019" x="4919663" y="2690813"/>
          <p14:tracePt t="32025" x="4981575" y="2690813"/>
          <p14:tracePt t="32035" x="5019675" y="2665413"/>
          <p14:tracePt t="32041" x="5057775" y="2652713"/>
          <p14:tracePt t="32052" x="5081588" y="2640013"/>
          <p14:tracePt t="32058" x="5094288" y="2627313"/>
          <p14:tracePt t="32073" x="5119688" y="2616200"/>
          <p14:tracePt t="32105" x="5132388" y="2616200"/>
          <p14:tracePt t="32113" x="5145088" y="2616200"/>
          <p14:tracePt t="32121" x="5157788" y="2616200"/>
          <p14:tracePt t="32137" x="5207000" y="2603500"/>
          <p14:tracePt t="32145" x="5257800" y="2603500"/>
          <p14:tracePt t="32153" x="5345113" y="2590800"/>
          <p14:tracePt t="32161" x="5483225" y="2590800"/>
          <p14:tracePt t="32170" x="5595938" y="2590800"/>
          <p14:tracePt t="32177" x="5719763" y="2578100"/>
          <p14:tracePt t="32186" x="5783263" y="2578100"/>
          <p14:tracePt t="32193" x="5845175" y="2578100"/>
          <p14:tracePt t="32202" x="5921375" y="2578100"/>
          <p14:tracePt t="32209" x="6008688" y="2578100"/>
          <p14:tracePt t="32219" x="6057900" y="2578100"/>
          <p14:tracePt t="32225" x="6108700" y="2578100"/>
          <p14:tracePt t="32234" x="6146800" y="2578100"/>
          <p14:tracePt t="32241" x="6208713" y="2578100"/>
          <p14:tracePt t="32251" x="6283325" y="2578100"/>
          <p14:tracePt t="32257" x="6334125" y="2578100"/>
          <p14:tracePt t="32265" x="6359525" y="2578100"/>
          <p14:tracePt t="32273" x="6396038" y="2578100"/>
          <p14:tracePt t="32282" x="6446838" y="2578100"/>
          <p14:tracePt t="32289" x="6483350" y="2578100"/>
          <p14:tracePt t="32298" x="6521450" y="2578100"/>
          <p14:tracePt t="32305" x="6546850" y="2578100"/>
          <p14:tracePt t="32313" x="6572250" y="2578100"/>
          <p14:tracePt t="32321" x="6596063" y="2578100"/>
          <p14:tracePt t="32329" x="6621463" y="2578100"/>
          <p14:tracePt t="32337" x="6634163" y="2578100"/>
          <p14:tracePt t="32345" x="6646863" y="2578100"/>
          <p14:tracePt t="32353" x="6684963" y="2578100"/>
          <p14:tracePt t="32361" x="6708775" y="2578100"/>
          <p14:tracePt t="32370" x="6734175" y="2578100"/>
          <p14:tracePt t="32378" x="6772275" y="2590800"/>
          <p14:tracePt t="32386" x="6821488" y="2603500"/>
          <p14:tracePt t="32393" x="6846888" y="2603500"/>
          <p14:tracePt t="32402" x="6872288" y="2603500"/>
          <p14:tracePt t="32409" x="6910388" y="2603500"/>
          <p14:tracePt t="32419" x="6946900" y="2603500"/>
          <p14:tracePt t="32426" x="6985000" y="2603500"/>
          <p14:tracePt t="32435" x="7010400" y="2603500"/>
          <p14:tracePt t="32441" x="7034213" y="2603500"/>
          <p14:tracePt t="32451" x="7059613" y="2603500"/>
          <p14:tracePt t="32457" x="7072313" y="2603500"/>
          <p14:tracePt t="32529" x="7097713" y="2603500"/>
          <p14:tracePt t="32545" x="7123113" y="2603500"/>
          <p14:tracePt t="32562" x="7146925" y="2603500"/>
          <p14:tracePt t="32569" x="7185025" y="2603500"/>
          <p14:tracePt t="32578" x="7235825" y="2616200"/>
          <p14:tracePt t="32586" x="7285038" y="2616200"/>
          <p14:tracePt t="32593" x="7310438" y="2627313"/>
          <p14:tracePt t="32602" x="7348538" y="2627313"/>
          <p14:tracePt t="32609" x="7385050" y="2627313"/>
          <p14:tracePt t="32619" x="7435850" y="2627313"/>
          <p14:tracePt t="32625" x="7459663" y="2627313"/>
          <p14:tracePt t="32635" x="7472363" y="2640013"/>
          <p14:tracePt t="32642" x="7497763" y="2640013"/>
          <p14:tracePt t="32673" x="7510463" y="2640013"/>
          <p14:tracePt t="32778" x="7523163" y="2652713"/>
          <p14:tracePt t="32793" x="7523163" y="2665413"/>
          <p14:tracePt t="32802" x="7535863" y="2678113"/>
          <p14:tracePt t="32825" x="7548563" y="2678113"/>
          <p14:tracePt t="32834" x="7561263" y="2690813"/>
          <p14:tracePt t="32850" x="7561263" y="2703513"/>
          <p14:tracePt t="32874" x="7572375" y="2716213"/>
          <p14:tracePt t="32994" x="7572375" y="2728913"/>
          <p14:tracePt t="33018" x="7585075" y="2740025"/>
          <p14:tracePt t="42378" x="7597775" y="2752725"/>
          <p14:tracePt t="42385" x="7610475" y="2752725"/>
          <p14:tracePt t="42394" x="7661275" y="2752725"/>
          <p14:tracePt t="42401" x="7710488" y="2752725"/>
          <p14:tracePt t="42409" x="7748588" y="2752725"/>
          <p14:tracePt t="42418" x="7761288" y="2752725"/>
          <p14:tracePt t="42425" x="7785100" y="2752725"/>
          <p14:tracePt t="42435" x="7797800" y="2752725"/>
          <p14:tracePt t="42451" x="7823200" y="2752725"/>
          <p14:tracePt t="42457" x="7861300" y="2752725"/>
          <p14:tracePt t="42469" x="7948613" y="2752725"/>
          <p14:tracePt t="42473" x="8061325" y="2765425"/>
          <p14:tracePt t="42482" x="8186738" y="2803525"/>
          <p14:tracePt t="42489" x="8274050" y="2803525"/>
          <p14:tracePt t="42498" x="8324850" y="2803525"/>
          <p14:tracePt t="42506" x="8348663" y="2803525"/>
          <p14:tracePt t="42514" x="8386763" y="2803525"/>
          <p14:tracePt t="42521" x="8424863" y="2828925"/>
          <p14:tracePt t="42529" x="8448675" y="2828925"/>
          <p14:tracePt t="42553" x="8474075" y="2828925"/>
          <p14:tracePt t="42666" x="8474075" y="2840038"/>
          <p14:tracePt t="42689" x="8448675" y="2840038"/>
          <p14:tracePt t="42697" x="8435975" y="2852738"/>
          <p14:tracePt t="42705" x="8412163" y="2865438"/>
          <p14:tracePt t="42713" x="8386763" y="2878138"/>
          <p14:tracePt t="42721" x="8361363" y="2890838"/>
          <p14:tracePt t="42729" x="8348663" y="2903538"/>
          <p14:tracePt t="42737" x="8299450" y="2928938"/>
          <p14:tracePt t="42745" x="8199438" y="2990850"/>
          <p14:tracePt t="42753" x="8048625" y="3078163"/>
          <p14:tracePt t="42761" x="7835900" y="3216275"/>
          <p14:tracePt t="42770" x="7535863" y="3390900"/>
          <p14:tracePt t="42777" x="7172325" y="3590925"/>
          <p14:tracePt t="42787" x="6772275" y="3803650"/>
          <p14:tracePt t="42793" x="6234113" y="4005263"/>
          <p14:tracePt t="42803" x="5557838" y="4117975"/>
          <p14:tracePt t="42809" x="4968875" y="4192588"/>
          <p14:tracePt t="42818" x="4456113" y="4217988"/>
          <p14:tracePt t="42825" x="3979863" y="4217988"/>
          <p14:tracePt t="42835" x="3567113" y="4217988"/>
          <p14:tracePt t="42841" x="3254375" y="4230688"/>
          <p14:tracePt t="42851" x="3003550" y="4254500"/>
          <p14:tracePt t="42857" x="2828925" y="4254500"/>
          <p14:tracePt t="42868" x="2690813" y="4254500"/>
          <p14:tracePt t="42873" x="2578100" y="4254500"/>
          <p14:tracePt t="42882" x="2490788" y="4254500"/>
          <p14:tracePt t="42903" x="2352675" y="4254500"/>
          <p14:tracePt t="42905" x="2265363" y="4254500"/>
          <p14:tracePt t="42914" x="2165350" y="4254500"/>
          <p14:tracePt t="42921" x="2078038" y="4230688"/>
          <p14:tracePt t="42930" x="1978025" y="4230688"/>
          <p14:tracePt t="42937" x="1865313" y="4217988"/>
          <p14:tracePt t="42945" x="1727200" y="4192588"/>
          <p14:tracePt t="42953" x="1627188" y="4167188"/>
          <p14:tracePt t="42961" x="1501775" y="4141788"/>
          <p14:tracePt t="42969" x="1363663" y="4117975"/>
          <p14:tracePt t="42977" x="1252538" y="4092575"/>
          <p14:tracePt t="42988" x="1114425" y="4079875"/>
          <p14:tracePt t="42993" x="976313" y="4054475"/>
          <p14:tracePt t="43003" x="838200" y="4041775"/>
          <p14:tracePt t="43009" x="712788" y="4017963"/>
          <p14:tracePt t="43019" x="588963" y="3992563"/>
          <p14:tracePt t="43025" x="450850" y="3954463"/>
          <p14:tracePt t="43035" x="312738" y="3929063"/>
          <p14:tracePt t="43041" x="174625" y="3892550"/>
          <p14:tracePt t="43051" x="61913" y="3854450"/>
          <p14:tracePt t="43210" x="238125" y="3441700"/>
          <p14:tracePt t="43218" x="450850" y="3378200"/>
          <p14:tracePt t="43225" x="676275" y="3328988"/>
          <p14:tracePt t="43234" x="863600" y="3316288"/>
          <p14:tracePt t="43241" x="1038225" y="3303588"/>
          <p14:tracePt t="43250" x="1276350" y="3290888"/>
          <p14:tracePt t="43258" x="1589088" y="3290888"/>
          <p14:tracePt t="43267" x="1965325" y="3290888"/>
          <p14:tracePt t="43274" x="2378075" y="3267075"/>
          <p14:tracePt t="43282" x="2816225" y="3267075"/>
          <p14:tracePt t="43290" x="3292475" y="3278188"/>
          <p14:tracePt t="43298" x="3717925" y="3267075"/>
          <p14:tracePt t="43306" x="4056063" y="3267075"/>
          <p14:tracePt t="43313" x="4356100" y="3267075"/>
          <p14:tracePt t="43322" x="4568825" y="3267075"/>
          <p14:tracePt t="43329" x="4768850" y="3267075"/>
          <p14:tracePt t="43337" x="4919663" y="3267075"/>
          <p14:tracePt t="43345" x="5045075" y="3267075"/>
          <p14:tracePt t="43353" x="5132388" y="3254375"/>
          <p14:tracePt t="43361" x="5181600" y="3228975"/>
          <p14:tracePt t="43370" x="5207000" y="3228975"/>
          <p14:tracePt t="43378" x="5232400" y="3228975"/>
          <p14:tracePt t="43386" x="5245100" y="3203575"/>
          <p14:tracePt t="43393" x="5257800" y="3203575"/>
          <p14:tracePt t="43402" x="5281613" y="3203575"/>
          <p14:tracePt t="43409" x="5281613" y="3178175"/>
          <p14:tracePt t="43419" x="5307013" y="3178175"/>
          <p14:tracePt t="50849" x="5319713" y="3178175"/>
          <p14:tracePt t="50858" x="5332413" y="3190875"/>
          <p14:tracePt t="50866" x="5419725" y="3203575"/>
          <p14:tracePt t="50873" x="5583238" y="3254375"/>
          <p14:tracePt t="50882" x="5770563" y="3290888"/>
          <p14:tracePt t="50902" x="6070600" y="3367088"/>
          <p14:tracePt t="50905" x="6146800" y="3390900"/>
          <p14:tracePt t="50937" x="6157913" y="3390900"/>
          <p14:tracePt t="51570" x="6146800" y="3390900"/>
          <p14:tracePt t="51578" x="6108700" y="3390900"/>
          <p14:tracePt t="51585" x="6057900" y="3403600"/>
          <p14:tracePt t="51593" x="5995988" y="3416300"/>
          <p14:tracePt t="51602" x="5945188" y="3416300"/>
          <p14:tracePt t="51609" x="5895975" y="3429000"/>
          <p14:tracePt t="51620" x="5832475" y="3441700"/>
          <p14:tracePt t="51625" x="5757863" y="3479800"/>
          <p14:tracePt t="51633" x="5670550" y="3503613"/>
          <p14:tracePt t="51641" x="5557838" y="3529013"/>
          <p14:tracePt t="51651" x="5470525" y="3554413"/>
          <p14:tracePt t="51658" x="5383213" y="3579813"/>
          <p14:tracePt t="51667" x="5294313" y="3616325"/>
          <p14:tracePt t="51673" x="5207000" y="3641725"/>
          <p14:tracePt t="51683" x="5119688" y="3667125"/>
          <p14:tracePt t="51689" x="5006975" y="3692525"/>
          <p14:tracePt t="51698" x="4906963" y="3692525"/>
          <p14:tracePt t="51705" x="4781550" y="3692525"/>
          <p14:tracePt t="51713" x="4694238" y="3703638"/>
          <p14:tracePt t="51721" x="4594225" y="3716338"/>
          <p14:tracePt t="51729" x="4456113" y="3729038"/>
          <p14:tracePt t="51737" x="4268788" y="3741738"/>
          <p14:tracePt t="51745" x="4030663" y="3792538"/>
          <p14:tracePt t="51753" x="3705225" y="3841750"/>
          <p14:tracePt t="51762" x="3341688" y="3879850"/>
          <p14:tracePt t="51770" x="2916238" y="3954463"/>
          <p14:tracePt t="51777" x="2554288" y="4029075"/>
          <p14:tracePt t="51785" x="2090738" y="4117975"/>
          <p14:tracePt t="51793" x="1589088" y="4205288"/>
          <p14:tracePt t="51801" x="1163638" y="4267200"/>
          <p14:tracePt t="51810" x="776288" y="4318000"/>
          <p14:tracePt t="51819" x="363538" y="4318000"/>
          <p14:tracePt t="51826" x="61913" y="4318000"/>
          <p14:tracePt t="52154" x="412750" y="4041775"/>
          <p14:tracePt t="52161" x="750888" y="3967163"/>
          <p14:tracePt t="52169" x="1089025" y="3867150"/>
          <p14:tracePt t="52177" x="1489075" y="3754438"/>
          <p14:tracePt t="52186" x="1865313" y="3679825"/>
          <p14:tracePt t="52193" x="2152650" y="3641725"/>
          <p14:tracePt t="52202" x="2416175" y="3590925"/>
          <p14:tracePt t="52209" x="2565400" y="3541713"/>
          <p14:tracePt t="52218" x="2678113" y="3529013"/>
          <p14:tracePt t="52225" x="2716213" y="3529013"/>
          <p14:tracePt t="52257" x="2741613" y="3529013"/>
          <p14:tracePt t="52762" x="2767013" y="3529013"/>
          <p14:tracePt t="52769" x="2778125" y="3529013"/>
          <p14:tracePt t="52777" x="2803525" y="3529013"/>
          <p14:tracePt t="52785" x="2867025" y="3541713"/>
          <p14:tracePt t="52793" x="2941638" y="3554413"/>
          <p14:tracePt t="52802" x="3054350" y="3590925"/>
          <p14:tracePt t="52809" x="3179763" y="3603625"/>
          <p14:tracePt t="52818" x="3292475" y="3616325"/>
          <p14:tracePt t="52825" x="3354388" y="3603625"/>
          <p14:tracePt t="52834" x="3417888" y="3590925"/>
          <p14:tracePt t="52841" x="3541713" y="3590925"/>
          <p14:tracePt t="52851" x="3643313" y="3590925"/>
          <p14:tracePt t="52858" x="3730625" y="3590925"/>
          <p14:tracePt t="52868" x="3805238" y="3590925"/>
          <p14:tracePt t="52873" x="3843338" y="3590925"/>
          <p14:tracePt t="52882" x="3867150" y="3590925"/>
          <p14:tracePt t="52889" x="3892550" y="3590925"/>
          <p14:tracePt t="52905" x="3905250" y="3579813"/>
          <p14:tracePt t="52913" x="3930650" y="3579813"/>
          <p14:tracePt t="52945" x="3956050" y="3579813"/>
          <p14:tracePt t="52969" x="3979863" y="3579813"/>
          <p14:tracePt t="52977" x="4017963" y="3579813"/>
          <p14:tracePt t="52985" x="4081463" y="3579813"/>
          <p14:tracePt t="52993" x="4143375" y="3590925"/>
          <p14:tracePt t="53002" x="4192588" y="3603625"/>
          <p14:tracePt t="53009" x="4243388" y="3603625"/>
          <p14:tracePt t="53019" x="4281488" y="3603625"/>
          <p14:tracePt t="53025" x="4305300" y="3603625"/>
          <p14:tracePt t="53035" x="4330700" y="3603625"/>
          <p14:tracePt t="53041" x="4368800" y="3603625"/>
          <p14:tracePt t="53051" x="4406900" y="3603625"/>
          <p14:tracePt t="53058" x="4443413" y="3603625"/>
          <p14:tracePt t="53068" x="4481513" y="3603625"/>
          <p14:tracePt t="53073" x="4530725" y="3603625"/>
          <p14:tracePt t="53084" x="4556125" y="3603625"/>
          <p14:tracePt t="53089" x="4581525" y="3603625"/>
          <p14:tracePt t="53098" x="4606925" y="3603625"/>
          <p14:tracePt t="53105" x="4630738" y="3603625"/>
          <p14:tracePt t="53113" x="4643438" y="3603625"/>
          <p14:tracePt t="53121" x="4668838" y="3603625"/>
          <p14:tracePt t="53129" x="4681538" y="3603625"/>
          <p14:tracePt t="53137" x="4694238" y="3603625"/>
          <p14:tracePt t="53145" x="4706938" y="3603625"/>
          <p14:tracePt t="53233" x="4719638" y="3603625"/>
          <p14:tracePt t="53241" x="4732338" y="3603625"/>
          <p14:tracePt t="53249" x="4743450" y="3590925"/>
          <p14:tracePt t="53258" x="4756150" y="3590925"/>
          <p14:tracePt t="53267" x="4768850" y="3590925"/>
          <p14:tracePt t="53273" x="4794250" y="3579813"/>
          <p14:tracePt t="53289" x="4819650" y="3579813"/>
          <p14:tracePt t="53298" x="4856163" y="3579813"/>
          <p14:tracePt t="53306" x="4894263" y="3579813"/>
          <p14:tracePt t="53313" x="4945063" y="3579813"/>
          <p14:tracePt t="53322" x="4956175" y="3579813"/>
          <p14:tracePt t="53329" x="4994275" y="3579813"/>
          <p14:tracePt t="53337" x="5032375" y="3567113"/>
          <p14:tracePt t="53345" x="5068888" y="3567113"/>
          <p14:tracePt t="53353" x="5132388" y="3567113"/>
          <p14:tracePt t="53362" x="5207000" y="3567113"/>
          <p14:tracePt t="53369" x="5270500" y="3567113"/>
          <p14:tracePt t="53377" x="5307013" y="3567113"/>
          <p14:tracePt t="53385" x="5332413" y="3567113"/>
          <p14:tracePt t="53393" x="5370513" y="3567113"/>
          <p14:tracePt t="53402" x="5394325" y="3567113"/>
          <p14:tracePt t="53409" x="5419725" y="3567113"/>
          <p14:tracePt t="53419" x="5457825" y="3567113"/>
          <p14:tracePt t="53425" x="5483225" y="3567113"/>
          <p14:tracePt t="53435" x="5519738" y="3554413"/>
          <p14:tracePt t="53441" x="5570538" y="3541713"/>
          <p14:tracePt t="53451" x="5632450" y="3516313"/>
          <p14:tracePt t="53457" x="5683250" y="3503613"/>
          <p14:tracePt t="53468" x="5770563" y="3479800"/>
          <p14:tracePt t="53473" x="5845175" y="3467100"/>
          <p14:tracePt t="53483" x="5895975" y="3454400"/>
          <p14:tracePt t="53489" x="5945188" y="3454400"/>
          <p14:tracePt t="53499" x="5970588" y="3454400"/>
          <p14:tracePt t="53505" x="5983288" y="3454400"/>
          <p14:tracePt t="53874" x="5957888" y="3467100"/>
          <p14:tracePt t="57322" x="5957888" y="3479800"/>
          <p14:tracePt t="57329" x="5970588" y="3479800"/>
          <p14:tracePt t="57337" x="6057900" y="3479800"/>
          <p14:tracePt t="57345" x="6196013" y="3479800"/>
          <p14:tracePt t="57353" x="6308725" y="3479800"/>
          <p14:tracePt t="57362" x="6421438" y="3479800"/>
          <p14:tracePt t="57369" x="6534150" y="3454400"/>
          <p14:tracePt t="57377" x="6659563" y="3416300"/>
          <p14:tracePt t="57385" x="6746875" y="3403600"/>
          <p14:tracePt t="57393" x="6846888" y="3403600"/>
          <p14:tracePt t="57402" x="6921500" y="3403600"/>
          <p14:tracePt t="57409" x="7010400" y="3403600"/>
          <p14:tracePt t="57419" x="7046913" y="3403600"/>
          <p14:tracePt t="57425" x="7072313" y="3403600"/>
          <p14:tracePt t="57435" x="7110413" y="3403600"/>
          <p14:tracePt t="57466" x="7123113" y="3390900"/>
          <p14:tracePt t="57482" x="7134225" y="3390900"/>
          <p14:tracePt t="57593" x="7146925" y="3390900"/>
          <p14:tracePt t="57601" x="7159625" y="3390900"/>
          <p14:tracePt t="57618" x="7197725" y="3390900"/>
          <p14:tracePt t="57625" x="7223125" y="3390900"/>
          <p14:tracePt t="57634" x="7259638" y="3390900"/>
          <p14:tracePt t="57641" x="7310438" y="3390900"/>
          <p14:tracePt t="57649" x="7348538" y="3390900"/>
          <p14:tracePt t="57657" x="7372350" y="3390900"/>
          <p14:tracePt t="57668" x="7397750" y="3390900"/>
          <p14:tracePt t="57673" x="7410450" y="3390900"/>
          <p14:tracePt t="57698" x="7435850" y="3403600"/>
          <p14:tracePt t="57705" x="7435850" y="3416300"/>
          <p14:tracePt t="57713" x="7448550" y="3429000"/>
          <p14:tracePt t="57722" x="7459663" y="3441700"/>
          <p14:tracePt t="57729" x="7472363" y="3454400"/>
          <p14:tracePt t="57737" x="7485063" y="3454400"/>
          <p14:tracePt t="57746" x="7485063" y="3467100"/>
          <p14:tracePt t="57753" x="7510463" y="3467100"/>
          <p14:tracePt t="57769" x="7510463" y="3479800"/>
          <p14:tracePt t="57777" x="7535863" y="3490913"/>
          <p14:tracePt t="57786" x="7535863" y="3503613"/>
          <p14:tracePt t="57793" x="7548563" y="3503613"/>
          <p14:tracePt t="57809" x="7585075" y="3516313"/>
          <p14:tracePt t="57825" x="7597775" y="3529013"/>
          <p14:tracePt t="57834" x="7610475" y="3541713"/>
          <p14:tracePt t="57841" x="7623175" y="3554413"/>
          <p14:tracePt t="57850" x="7648575" y="3567113"/>
          <p14:tracePt t="57873" x="7661275" y="3579813"/>
          <p14:tracePt t="57929" x="7673975" y="3590925"/>
          <p14:tracePt t="57946" x="7685088" y="3590925"/>
          <p14:tracePt t="58018" x="7685088" y="3616325"/>
          <p14:tracePt t="58177" x="7685088" y="3629025"/>
          <p14:tracePt t="58361" x="7685088" y="3641725"/>
          <p14:tracePt t="58562" x="7673975" y="3654425"/>
          <p14:tracePt t="58569" x="7661275" y="3654425"/>
          <p14:tracePt t="58585" x="7635875" y="3667125"/>
          <p14:tracePt t="58601" x="7610475" y="3667125"/>
          <p14:tracePt t="58609" x="7610475" y="3692525"/>
          <p14:tracePt t="58618" x="7597775" y="3692525"/>
          <p14:tracePt t="58625" x="7585075" y="3692525"/>
          <p14:tracePt t="58635" x="7572375" y="3716338"/>
          <p14:tracePt t="58641" x="7561263" y="3716338"/>
          <p14:tracePt t="58818" x="7585075" y="3716338"/>
          <p14:tracePt t="58825" x="7697788" y="3716338"/>
          <p14:tracePt t="58834" x="7861300" y="3729038"/>
          <p14:tracePt t="58841" x="8023225" y="3741738"/>
          <p14:tracePt t="58850" x="8199438" y="3754438"/>
          <p14:tracePt t="58857" x="8299450" y="3779838"/>
          <p14:tracePt t="58867" x="8399463" y="3803650"/>
          <p14:tracePt t="58873" x="8486775" y="3829050"/>
          <p14:tracePt t="58885" x="8561388" y="3829050"/>
          <p14:tracePt t="58889" x="8574088" y="3829050"/>
          <p14:tracePt t="58914" x="8586788" y="3829050"/>
          <p14:tracePt t="58929" x="8599488" y="3829050"/>
          <p14:tracePt t="58937" x="8612188" y="3829050"/>
          <p14:tracePt t="58945" x="8624888" y="3829050"/>
          <p14:tracePt t="58954" x="8637588" y="3829050"/>
          <p14:tracePt t="58961" x="8650288" y="3829050"/>
          <p14:tracePt t="58977" x="8674100" y="3841750"/>
          <p14:tracePt t="58986" x="8699500" y="3841750"/>
          <p14:tracePt t="58993" x="8712200" y="3841750"/>
          <p14:tracePt t="59074" x="8699500" y="3841750"/>
          <p14:tracePt t="59089" x="8699500" y="3829050"/>
          <p14:tracePt t="59106" x="8686800" y="3816350"/>
          <p14:tracePt t="59113" x="8674100" y="3816350"/>
          <p14:tracePt t="59137" x="8661400" y="3816350"/>
          <p14:tracePt t="59145" x="8650288" y="3803650"/>
          <p14:tracePt t="59153" x="8637588" y="3803650"/>
          <p14:tracePt t="59169" x="8637588" y="3792538"/>
          <p14:tracePt t="59201" x="8612188" y="3779838"/>
          <p14:tracePt t="61521" x="8574088" y="3754438"/>
          <p14:tracePt t="61529" x="8486775" y="3741738"/>
          <p14:tracePt t="61537" x="8374063" y="3716338"/>
          <p14:tracePt t="61545" x="8248650" y="3716338"/>
          <p14:tracePt t="61553" x="8123238" y="3716338"/>
          <p14:tracePt t="61561" x="7974013" y="3716338"/>
          <p14:tracePt t="61570" x="7773988" y="3716338"/>
          <p14:tracePt t="61578" x="7548563" y="3703638"/>
          <p14:tracePt t="61585" x="7335838" y="3692525"/>
          <p14:tracePt t="61593" x="7134225" y="3692525"/>
          <p14:tracePt t="61601" x="6946900" y="3692525"/>
          <p14:tracePt t="61609" x="6772275" y="3692525"/>
          <p14:tracePt t="61617" x="6584950" y="3692525"/>
          <p14:tracePt t="61625" x="6396038" y="3692525"/>
          <p14:tracePt t="61635" x="6234113" y="3692525"/>
          <p14:tracePt t="61641" x="6070600" y="3703638"/>
          <p14:tracePt t="61650" x="5883275" y="3716338"/>
          <p14:tracePt t="61657" x="5657850" y="3716338"/>
          <p14:tracePt t="61667" x="5483225" y="3716338"/>
          <p14:tracePt t="61673" x="5270500" y="3716338"/>
          <p14:tracePt t="61683" x="5057775" y="3703638"/>
          <p14:tracePt t="61689" x="4868863" y="3692525"/>
          <p14:tracePt t="61698" x="4668838" y="3692525"/>
          <p14:tracePt t="61705" x="4556125" y="3692525"/>
          <p14:tracePt t="61713" x="4443413" y="3679825"/>
          <p14:tracePt t="61721" x="4394200" y="3679825"/>
          <p14:tracePt t="61729" x="4368800" y="3679825"/>
          <p14:tracePt t="61737" x="4356100" y="3667125"/>
          <p14:tracePt t="61745" x="4330700" y="3641725"/>
          <p14:tracePt t="61754" x="4318000" y="3641725"/>
          <p14:tracePt t="61769" x="4318000" y="3629025"/>
          <p14:tracePt t="61778" x="4305300" y="3616325"/>
          <p14:tracePt t="61785" x="4294188" y="3603625"/>
          <p14:tracePt t="61793" x="4281488" y="3590925"/>
          <p14:tracePt t="61849" x="4281488" y="3579813"/>
          <p14:tracePt t="61873" x="4294188" y="3579813"/>
          <p14:tracePt t="61937" x="4305300" y="3567113"/>
          <p14:tracePt t="61946" x="4318000" y="3567113"/>
          <p14:tracePt t="61962" x="4330700" y="3567113"/>
          <p14:tracePt t="61969" x="4343400" y="3567113"/>
          <p14:tracePt t="61978" x="4356100" y="3567113"/>
          <p14:tracePt t="61985" x="4368800" y="3567113"/>
          <p14:tracePt t="61994" x="4381500" y="3567113"/>
          <p14:tracePt t="62001" x="4430713" y="3567113"/>
          <p14:tracePt t="62009" x="4456113" y="3567113"/>
          <p14:tracePt t="62018" x="4494213" y="3567113"/>
          <p14:tracePt t="62025" x="4530725" y="3590925"/>
          <p14:tracePt t="62035" x="4581525" y="3603625"/>
          <p14:tracePt t="62042" x="4630738" y="3616325"/>
          <p14:tracePt t="62050" x="4719638" y="3629025"/>
          <p14:tracePt t="62057" x="4806950" y="3654425"/>
          <p14:tracePt t="62067" x="4906963" y="3654425"/>
          <p14:tracePt t="62073" x="5006975" y="3667125"/>
          <p14:tracePt t="62084" x="5119688" y="3692525"/>
          <p14:tracePt t="62089" x="5245100" y="3716338"/>
          <p14:tracePt t="62098" x="5345113" y="3729038"/>
          <p14:tracePt t="62105" x="5445125" y="3729038"/>
          <p14:tracePt t="62114" x="5532438" y="3729038"/>
          <p14:tracePt t="62121" x="5607050" y="3729038"/>
          <p14:tracePt t="62129" x="5683250" y="3729038"/>
          <p14:tracePt t="62137" x="5783263" y="3729038"/>
          <p14:tracePt t="62146" x="5895975" y="3729038"/>
          <p14:tracePt t="62153" x="5995988" y="3703638"/>
          <p14:tracePt t="62162" x="6108700" y="3679825"/>
          <p14:tracePt t="62169" x="6183313" y="3679825"/>
          <p14:tracePt t="62178" x="6259513" y="3679825"/>
          <p14:tracePt t="62185" x="6296025" y="3679825"/>
          <p14:tracePt t="62193" x="6346825" y="3679825"/>
          <p14:tracePt t="62202" x="6383338" y="3679825"/>
          <p14:tracePt t="62209" x="6396038" y="3679825"/>
          <p14:tracePt t="62219" x="6408738" y="3679825"/>
          <p14:tracePt t="62225" x="6421438" y="3679825"/>
          <p14:tracePt t="62234" x="6434138" y="3667125"/>
          <p14:tracePt t="62241" x="6459538" y="3667125"/>
          <p14:tracePt t="62251" x="6483350" y="3667125"/>
          <p14:tracePt t="62258" x="6508750" y="3654425"/>
          <p14:tracePt t="62267" x="6534150" y="3654425"/>
          <p14:tracePt t="62273" x="6559550" y="3654425"/>
          <p14:tracePt t="62283" x="6584950" y="3654425"/>
          <p14:tracePt t="62289" x="6621463" y="3654425"/>
          <p14:tracePt t="62298" x="6646863" y="3654425"/>
          <p14:tracePt t="62305" x="6672263" y="3654425"/>
          <p14:tracePt t="62369" x="6672263" y="3641725"/>
          <p14:tracePt t="62378" x="6696075" y="3641725"/>
          <p14:tracePt t="62393" x="6721475" y="3641725"/>
          <p14:tracePt t="62401" x="6772275" y="3629025"/>
          <p14:tracePt t="62409" x="6808788" y="3603625"/>
          <p14:tracePt t="62418" x="6897688" y="3590925"/>
          <p14:tracePt t="62425" x="6985000" y="3579813"/>
          <p14:tracePt t="62434" x="7072313" y="3567113"/>
          <p14:tracePt t="62441" x="7146925" y="3567113"/>
          <p14:tracePt t="62450" x="7223125" y="3567113"/>
          <p14:tracePt t="62458" x="7259638" y="3567113"/>
          <p14:tracePt t="62467" x="7285038" y="3567113"/>
          <p14:tracePt t="62473" x="7297738" y="3567113"/>
          <p14:tracePt t="62506" x="7310438" y="3567113"/>
          <p14:tracePt t="62514" x="7323138" y="3567113"/>
          <p14:tracePt t="62521" x="7335838" y="3567113"/>
          <p14:tracePt t="62529" x="7359650" y="3554413"/>
          <p14:tracePt t="62538" x="7385050" y="3554413"/>
          <p14:tracePt t="62546" x="7410450" y="3554413"/>
          <p14:tracePt t="62553" x="7423150" y="3554413"/>
          <p14:tracePt t="62562" x="7435850" y="3554413"/>
          <p14:tracePt t="62729" x="7448550" y="3541713"/>
          <p14:tracePt t="62737" x="7459663" y="3541713"/>
          <p14:tracePt t="62753" x="7485063" y="3541713"/>
          <p14:tracePt t="62762" x="7523163" y="3541713"/>
          <p14:tracePt t="62769" x="7572375" y="3541713"/>
          <p14:tracePt t="62778" x="7661275" y="3541713"/>
          <p14:tracePt t="62785" x="7797800" y="3541713"/>
          <p14:tracePt t="62794" x="7897813" y="3554413"/>
          <p14:tracePt t="62801" x="7986713" y="3579813"/>
          <p14:tracePt t="62809" x="8023225" y="3590925"/>
          <p14:tracePt t="63489" x="8035925" y="3603625"/>
          <p14:tracePt t="63505" x="8048625" y="3603625"/>
          <p14:tracePt t="63514" x="8061325" y="3616325"/>
          <p14:tracePt t="63521" x="8074025" y="3616325"/>
          <p14:tracePt t="63529" x="8074025" y="3629025"/>
          <p14:tracePt t="63537" x="8099425" y="3641725"/>
          <p14:tracePt t="63546" x="8110538" y="3667125"/>
          <p14:tracePt t="63562" x="8123238" y="3667125"/>
          <p14:tracePt t="63578" x="8135938" y="3667125"/>
          <p14:tracePt t="63585" x="8161338" y="3679825"/>
          <p14:tracePt t="63618" x="8174038" y="3692525"/>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DECD1BF-4F24-452F-B8E3-1F94767D7B07}"/>
              </a:ext>
            </a:extLst>
          </p:cNvPr>
          <p:cNvSpPr>
            <a:spLocks noGrp="1"/>
          </p:cNvSpPr>
          <p:nvPr>
            <p:ph type="title"/>
          </p:nvPr>
        </p:nvSpPr>
        <p:spPr>
          <a:xfrm>
            <a:off x="2834753" y="68240"/>
            <a:ext cx="6522493" cy="808582"/>
          </a:xfrm>
          <a:solidFill>
            <a:srgbClr val="FFFF00"/>
          </a:solidFill>
        </p:spPr>
        <p:txBody>
          <a:bodyPr/>
          <a:lstStyle/>
          <a:p>
            <a:pPr algn="ctr"/>
            <a:r>
              <a:rPr lang="en-US" dirty="0"/>
              <a:t>Rules for Passage Narration</a:t>
            </a:r>
          </a:p>
        </p:txBody>
      </p:sp>
      <p:sp>
        <p:nvSpPr>
          <p:cNvPr id="4" name="Rectangle 3">
            <a:extLst>
              <a:ext uri="{FF2B5EF4-FFF2-40B4-BE49-F238E27FC236}">
                <a16:creationId xmlns:a16="http://schemas.microsoft.com/office/drawing/2014/main" id="{AC9BE73B-C648-44B0-9D3B-FB8C6FDDF844}"/>
              </a:ext>
            </a:extLst>
          </p:cNvPr>
          <p:cNvSpPr/>
          <p:nvPr/>
        </p:nvSpPr>
        <p:spPr>
          <a:xfrm>
            <a:off x="191070" y="1078174"/>
            <a:ext cx="10631606" cy="8085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rial" panose="020B0604020202020204" pitchFamily="34" charset="0"/>
                <a:cs typeface="Arial" panose="020B0604020202020204" pitchFamily="34" charset="0"/>
              </a:rPr>
              <a:t>13. </a:t>
            </a:r>
            <a:r>
              <a:rPr lang="en-US" sz="3200" dirty="0" err="1">
                <a:solidFill>
                  <a:schemeClr val="tx1"/>
                </a:solidFill>
                <a:latin typeface="Arial" panose="020B0604020202020204" pitchFamily="34" charset="0"/>
                <a:cs typeface="Arial" panose="020B0604020202020204" pitchFamily="34" charset="0"/>
              </a:rPr>
              <a:t>একই</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ব্যক্তির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কথা</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পর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পর</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হলে</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যে</a:t>
            </a:r>
            <a:r>
              <a:rPr lang="en-US" sz="3200" dirty="0">
                <a:solidFill>
                  <a:schemeClr val="tx1"/>
                </a:solidFill>
                <a:latin typeface="Arial" panose="020B0604020202020204" pitchFamily="34" charset="0"/>
                <a:cs typeface="Arial" panose="020B0604020202020204" pitchFamily="34" charset="0"/>
              </a:rPr>
              <a:t> Linkers </a:t>
            </a:r>
            <a:r>
              <a:rPr lang="en-US" sz="3200" dirty="0" err="1">
                <a:solidFill>
                  <a:schemeClr val="tx1"/>
                </a:solidFill>
                <a:latin typeface="Arial" panose="020B0604020202020204" pitchFamily="34" charset="0"/>
                <a:cs typeface="Arial" panose="020B0604020202020204" pitchFamily="34" charset="0"/>
              </a:rPr>
              <a:t>গুলো</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বসে</a:t>
            </a:r>
            <a:r>
              <a:rPr lang="en-US" sz="3200" dirty="0">
                <a:solidFill>
                  <a:schemeClr val="tx1"/>
                </a:solidFill>
                <a:latin typeface="Arial" panose="020B0604020202020204" pitchFamily="34" charset="0"/>
                <a:cs typeface="Arial" panose="020B0604020202020204" pitchFamily="34" charset="0"/>
              </a:rPr>
              <a:t>।</a:t>
            </a:r>
          </a:p>
        </p:txBody>
      </p:sp>
      <p:sp>
        <p:nvSpPr>
          <p:cNvPr id="5" name="Rectangle 4">
            <a:extLst>
              <a:ext uri="{FF2B5EF4-FFF2-40B4-BE49-F238E27FC236}">
                <a16:creationId xmlns:a16="http://schemas.microsoft.com/office/drawing/2014/main" id="{D69BBE27-033E-4E2C-917A-2437DF474C80}"/>
              </a:ext>
            </a:extLst>
          </p:cNvPr>
          <p:cNvSpPr/>
          <p:nvPr/>
        </p:nvSpPr>
        <p:spPr>
          <a:xfrm>
            <a:off x="191070" y="2090382"/>
            <a:ext cx="10631606" cy="102130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0000"/>
                </a:solidFill>
                <a:latin typeface="Arial" panose="020B0604020202020204" pitchFamily="34" charset="0"/>
                <a:cs typeface="Arial" panose="020B0604020202020204" pitchFamily="34" charset="0"/>
              </a:rPr>
              <a:t>Assertive:</a:t>
            </a:r>
            <a:r>
              <a:rPr lang="en-US" sz="3200" dirty="0">
                <a:solidFill>
                  <a:schemeClr val="tx1"/>
                </a:solidFill>
                <a:latin typeface="Arial" panose="020B0604020202020204" pitchFamily="34" charset="0"/>
                <a:cs typeface="Arial" panose="020B0604020202020204" pitchFamily="34" charset="0"/>
              </a:rPr>
              <a:t> said that/ said also that/ added that/ further said that/ again said that/ further added that. </a:t>
            </a:r>
          </a:p>
        </p:txBody>
      </p:sp>
      <p:sp>
        <p:nvSpPr>
          <p:cNvPr id="11" name="Rectangle 10">
            <a:extLst>
              <a:ext uri="{FF2B5EF4-FFF2-40B4-BE49-F238E27FC236}">
                <a16:creationId xmlns:a16="http://schemas.microsoft.com/office/drawing/2014/main" id="{BEFF2628-3268-4FB9-8A7B-9ACA418E9525}"/>
              </a:ext>
            </a:extLst>
          </p:cNvPr>
          <p:cNvSpPr/>
          <p:nvPr/>
        </p:nvSpPr>
        <p:spPr>
          <a:xfrm>
            <a:off x="191070" y="3235658"/>
            <a:ext cx="10631606" cy="102130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0000"/>
                </a:solidFill>
                <a:latin typeface="Arial" panose="020B0604020202020204" pitchFamily="34" charset="0"/>
                <a:cs typeface="Arial" panose="020B0604020202020204" pitchFamily="34" charset="0"/>
              </a:rPr>
              <a:t>Interrogative: </a:t>
            </a:r>
            <a:r>
              <a:rPr lang="en-US" sz="3200" dirty="0">
                <a:solidFill>
                  <a:schemeClr val="tx1"/>
                </a:solidFill>
                <a:latin typeface="Arial" panose="020B0604020202020204" pitchFamily="34" charset="0"/>
                <a:cs typeface="Arial" panose="020B0604020202020204" pitchFamily="34" charset="0"/>
              </a:rPr>
              <a:t>asked / further asked/ again asked/ moreover asked (if/ wh-words).</a:t>
            </a:r>
          </a:p>
        </p:txBody>
      </p:sp>
    </p:spTree>
    <p:custDataLst>
      <p:tags r:id="rId1"/>
    </p:custDataLst>
    <p:extLst>
      <p:ext uri="{BB962C8B-B14F-4D97-AF65-F5344CB8AC3E}">
        <p14:creationId xmlns:p14="http://schemas.microsoft.com/office/powerpoint/2010/main" val="2590069930"/>
      </p:ext>
    </p:extLst>
  </p:cSld>
  <p:clrMapOvr>
    <a:masterClrMapping/>
  </p:clrMapOvr>
  <mc:AlternateContent xmlns:mc="http://schemas.openxmlformats.org/markup-compatibility/2006" xmlns:p14="http://schemas.microsoft.com/office/powerpoint/2010/main">
    <mc:Choice Requires="p14">
      <p:transition spd="slow" p14:dur="2000" advTm="49654"/>
    </mc:Choice>
    <mc:Fallback xmlns="">
      <p:transition spd="slow" advTm="496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Lst>
  </p:timing>
  <p:extLst>
    <p:ext uri="{3A86A75C-4F4B-4683-9AE1-C65F6400EC91}">
      <p14:laserTraceLst xmlns:p14="http://schemas.microsoft.com/office/powerpoint/2010/main">
        <p14:tracePtLst>
          <p14:tracePt t="3028" x="8148638" y="3692525"/>
          <p14:tracePt t="3036" x="8074025" y="3692525"/>
          <p14:tracePt t="3045" x="7886700" y="3703638"/>
          <p14:tracePt t="3052" x="7735888" y="3729038"/>
          <p14:tracePt t="3062" x="7548563" y="3741738"/>
          <p14:tracePt t="3068" x="7385050" y="3741738"/>
          <p14:tracePt t="3077" x="7223125" y="3729038"/>
          <p14:tracePt t="3084" x="7010400" y="3692525"/>
          <p14:tracePt t="3092" x="6672263" y="3616325"/>
          <p14:tracePt t="3100" x="6234113" y="3479800"/>
          <p14:tracePt t="3108" x="5821363" y="3378200"/>
          <p14:tracePt t="3116" x="5445125" y="3278188"/>
          <p14:tracePt t="3124" x="5181600" y="3203575"/>
          <p14:tracePt t="3132" x="5006975" y="3141663"/>
          <p14:tracePt t="3140" x="4906963" y="3078163"/>
          <p14:tracePt t="3148" x="4819650" y="3016250"/>
          <p14:tracePt t="3156" x="4732338" y="2941638"/>
          <p14:tracePt t="3165" x="4643438" y="2852738"/>
          <p14:tracePt t="3172" x="4568825" y="2778125"/>
          <p14:tracePt t="3181" x="4456113" y="2678113"/>
          <p14:tracePt t="3188" x="4368800" y="2603500"/>
          <p14:tracePt t="3197" x="4268788" y="2540000"/>
          <p14:tracePt t="3204" x="4217988" y="2490788"/>
          <p14:tracePt t="3213" x="4156075" y="2439988"/>
          <p14:tracePt t="3220" x="4117975" y="2390775"/>
          <p14:tracePt t="3230" x="4105275" y="2378075"/>
          <p14:tracePt t="3236" x="4092575" y="2365375"/>
          <p14:tracePt t="3246" x="4081463" y="2339975"/>
          <p14:tracePt t="3252" x="4081463" y="2327275"/>
          <p14:tracePt t="3263" x="4081463" y="2314575"/>
          <p14:tracePt t="3268" x="4081463" y="2303463"/>
          <p14:tracePt t="3277" x="4081463" y="2265363"/>
          <p14:tracePt t="3284" x="4092575" y="2252663"/>
          <p14:tracePt t="3292" x="4117975" y="2239963"/>
          <p14:tracePt t="3300" x="4130675" y="2190750"/>
          <p14:tracePt t="3308" x="4168775" y="2152650"/>
          <p14:tracePt t="3317" x="4205288" y="2101850"/>
          <p14:tracePt t="3324" x="4230688" y="2078038"/>
          <p14:tracePt t="3332" x="4268788" y="2014538"/>
          <p14:tracePt t="3340" x="4294188" y="1978025"/>
          <p14:tracePt t="3348" x="4330700" y="1927225"/>
          <p14:tracePt t="3356" x="4356100" y="1901825"/>
          <p14:tracePt t="3364" x="4394200" y="1889125"/>
          <p14:tracePt t="3372" x="4418013" y="1865313"/>
          <p14:tracePt t="3381" x="4443413" y="1852613"/>
          <p14:tracePt t="3388" x="4468813" y="1839913"/>
          <p14:tracePt t="3397" x="4506913" y="1814513"/>
          <p14:tracePt t="3404" x="4518025" y="1814513"/>
          <p14:tracePt t="3414" x="4530725" y="1801813"/>
          <p14:tracePt t="3420" x="4556125" y="1789113"/>
          <p14:tracePt t="3429" x="4568825" y="1789113"/>
          <p14:tracePt t="3436" x="4594225" y="1789113"/>
          <p14:tracePt t="3446" x="4619625" y="1789113"/>
          <p14:tracePt t="3452" x="4643438" y="1776413"/>
          <p14:tracePt t="3463" x="4681538" y="1776413"/>
          <p14:tracePt t="3468" x="4706938" y="1776413"/>
          <p14:tracePt t="3477" x="4719638" y="1776413"/>
          <p14:tracePt t="3484" x="4732338" y="1776413"/>
          <p14:tracePt t="3492" x="4743450" y="1776413"/>
          <p14:tracePt t="3500" x="4756150" y="1776413"/>
          <p14:tracePt t="3508" x="4768850" y="1776413"/>
          <p14:tracePt t="3516" x="4794250" y="1776413"/>
          <p14:tracePt t="3524" x="4819650" y="1776413"/>
          <p14:tracePt t="3532" x="4868863" y="1765300"/>
          <p14:tracePt t="3540" x="4906963" y="1752600"/>
          <p14:tracePt t="3548" x="4945063" y="1739900"/>
          <p14:tracePt t="3556" x="4968875" y="1739900"/>
          <p14:tracePt t="6782" x="4968875" y="1727200"/>
          <p14:tracePt t="6788" x="4981575" y="1727200"/>
          <p14:tracePt t="6796" x="5032375" y="1727200"/>
          <p14:tracePt t="6804" x="5132388" y="1714500"/>
          <p14:tracePt t="6813" x="5232400" y="1714500"/>
          <p14:tracePt t="6820" x="5357813" y="1714500"/>
          <p14:tracePt t="6829" x="5457825" y="1701800"/>
          <p14:tracePt t="6836" x="5570538" y="1701800"/>
          <p14:tracePt t="6845" x="5645150" y="1701800"/>
          <p14:tracePt t="6852" x="5683250" y="1701800"/>
          <p14:tracePt t="6860" x="5708650" y="1701800"/>
          <p14:tracePt t="6869" x="5719763" y="1714500"/>
          <p14:tracePt t="6877" x="5745163" y="1727200"/>
          <p14:tracePt t="6885" x="5757863" y="1727200"/>
          <p14:tracePt t="6897" x="5770563" y="1727200"/>
          <p14:tracePt t="6908" x="5783263" y="1727200"/>
          <p14:tracePt t="6916" x="5783263" y="1714500"/>
          <p14:tracePt t="6924" x="5821363" y="1639888"/>
          <p14:tracePt t="6932" x="5945188" y="1489075"/>
          <p14:tracePt t="6941" x="6070600" y="1363663"/>
          <p14:tracePt t="6948" x="6170613" y="1314450"/>
          <p14:tracePt t="7068" x="6208713" y="1301750"/>
          <p14:tracePt t="7076" x="6221413" y="1301750"/>
          <p14:tracePt t="7084" x="6234113" y="1301750"/>
          <p14:tracePt t="7092" x="6259513" y="1301750"/>
          <p14:tracePt t="7100" x="6321425" y="1339850"/>
          <p14:tracePt t="7108" x="6359525" y="1376363"/>
          <p14:tracePt t="7116" x="6421438" y="1401763"/>
          <p14:tracePt t="7124" x="6446838" y="1414463"/>
          <p14:tracePt t="7132" x="6472238" y="1439863"/>
          <p14:tracePt t="7140" x="6496050" y="1450975"/>
          <p14:tracePt t="7221" x="6496050" y="1463675"/>
          <p14:tracePt t="7228" x="6508750" y="1463675"/>
          <p14:tracePt t="7237" x="6508750" y="1476375"/>
          <p14:tracePt t="7244" x="6534150" y="1476375"/>
          <p14:tracePt t="7252" x="6534150" y="1489075"/>
          <p14:tracePt t="7260" x="6546850" y="1501775"/>
          <p14:tracePt t="7268" x="6559550" y="1514475"/>
          <p14:tracePt t="7277" x="6584950" y="1539875"/>
          <p14:tracePt t="7284" x="6608763" y="1552575"/>
          <p14:tracePt t="7396" x="6608763" y="1576388"/>
          <p14:tracePt t="7413" x="6596063" y="1576388"/>
          <p14:tracePt t="7461" x="6596063" y="1589088"/>
          <p14:tracePt t="7468" x="6584950" y="1601788"/>
          <p14:tracePt t="8157" x="6572250" y="1601788"/>
          <p14:tracePt t="8244" x="6572250" y="1576388"/>
          <p14:tracePt t="8261" x="6572250" y="1563688"/>
          <p14:tracePt t="8277" x="6572250" y="1552575"/>
          <p14:tracePt t="8284" x="6572250" y="1527175"/>
          <p14:tracePt t="8292" x="6572250" y="1514475"/>
          <p14:tracePt t="8572" x="6559550" y="1514475"/>
          <p14:tracePt t="8580" x="6534150" y="1514475"/>
          <p14:tracePt t="8588" x="6472238" y="1552575"/>
          <p14:tracePt t="8596" x="6370638" y="1627188"/>
          <p14:tracePt t="8604" x="6296025" y="1714500"/>
          <p14:tracePt t="8613" x="6221413" y="1789113"/>
          <p14:tracePt t="8620" x="6108700" y="1865313"/>
          <p14:tracePt t="8630" x="5983288" y="1952625"/>
          <p14:tracePt t="8636" x="5845175" y="2052638"/>
          <p14:tracePt t="8645" x="5683250" y="2152650"/>
          <p14:tracePt t="8652" x="5545138" y="2252663"/>
          <p14:tracePt t="8662" x="5394325" y="2327275"/>
          <p14:tracePt t="8668" x="5219700" y="2365375"/>
          <p14:tracePt t="8677" x="5057775" y="2390775"/>
          <p14:tracePt t="8684" x="4894263" y="2439988"/>
          <p14:tracePt t="8692" x="4706938" y="2478088"/>
          <p14:tracePt t="8700" x="4556125" y="2527300"/>
          <p14:tracePt t="8708" x="4381500" y="2565400"/>
          <p14:tracePt t="8716" x="4168775" y="2590800"/>
          <p14:tracePt t="8724" x="3992563" y="2603500"/>
          <p14:tracePt t="8732" x="3756025" y="2603500"/>
          <p14:tracePt t="8741" x="3405188" y="2590800"/>
          <p14:tracePt t="8748" x="2879725" y="2516188"/>
          <p14:tracePt t="8756" x="2316163" y="2427288"/>
          <p14:tracePt t="8764" x="1689100" y="2303463"/>
          <p14:tracePt t="8772" x="1089025" y="2152650"/>
          <p14:tracePt t="8781" x="612775" y="2065338"/>
          <p14:tracePt t="8788" x="212725" y="1965325"/>
          <p14:tracePt t="8981" x="163513" y="1639888"/>
          <p14:tracePt t="8988" x="376238" y="1639888"/>
          <p14:tracePt t="8996" x="588963" y="1652588"/>
          <p14:tracePt t="9004" x="814388" y="1701800"/>
          <p14:tracePt t="9013" x="1089025" y="1789113"/>
          <p14:tracePt t="9020" x="1401763" y="1865313"/>
          <p14:tracePt t="9030" x="1801813" y="1978025"/>
          <p14:tracePt t="9036" x="2216150" y="2101850"/>
          <p14:tracePt t="9046" x="2690813" y="2239963"/>
          <p14:tracePt t="9052" x="3128963" y="2352675"/>
          <p14:tracePt t="9062" x="3517900" y="2503488"/>
          <p14:tracePt t="9068" x="3830638" y="2640013"/>
          <p14:tracePt t="9077" x="4081463" y="2728913"/>
          <p14:tracePt t="9084" x="4217988" y="2752725"/>
          <p14:tracePt t="9092" x="4294188" y="2790825"/>
          <p14:tracePt t="9100" x="4318000" y="2803525"/>
          <p14:tracePt t="9196" x="4318000" y="2828925"/>
          <p14:tracePt t="9228" x="4318000" y="2852738"/>
          <p14:tracePt t="9237" x="4305300" y="2865438"/>
          <p14:tracePt t="9244" x="4294188" y="2890838"/>
          <p14:tracePt t="9252" x="4281488" y="2916238"/>
          <p14:tracePt t="9260" x="4268788" y="2952750"/>
          <p14:tracePt t="9268" x="4243388" y="2990850"/>
          <p14:tracePt t="9276" x="4205288" y="3003550"/>
          <p14:tracePt t="9284" x="4192588" y="3028950"/>
          <p14:tracePt t="9292" x="4181475" y="3028950"/>
          <p14:tracePt t="9300" x="4156075" y="3054350"/>
          <p14:tracePt t="9308" x="4143375" y="3054350"/>
          <p14:tracePt t="9316" x="4117975" y="3078163"/>
          <p14:tracePt t="9324" x="4068763" y="3078163"/>
          <p14:tracePt t="9332" x="4017963" y="3090863"/>
          <p14:tracePt t="9340" x="3968750" y="3103563"/>
          <p14:tracePt t="9348" x="3943350" y="3103563"/>
          <p14:tracePt t="9356" x="3917950" y="3103563"/>
          <p14:tracePt t="9364" x="3892550" y="3103563"/>
          <p14:tracePt t="9372" x="3856038" y="3090863"/>
          <p14:tracePt t="9381" x="3830638" y="3078163"/>
          <p14:tracePt t="9388" x="3767138" y="3065463"/>
          <p14:tracePt t="9397" x="3630613" y="3028950"/>
          <p14:tracePt t="9404" x="3492500" y="3003550"/>
          <p14:tracePt t="9413" x="3328988" y="2965450"/>
          <p14:tracePt t="9420" x="3128963" y="2916238"/>
          <p14:tracePt t="9429" x="2967038" y="2903538"/>
          <p14:tracePt t="9437" x="2816225" y="2890838"/>
          <p14:tracePt t="9446" x="2654300" y="2878138"/>
          <p14:tracePt t="9452" x="2503488" y="2878138"/>
          <p14:tracePt t="9462" x="2378075" y="2852738"/>
          <p14:tracePt t="9469" x="2278063" y="2828925"/>
          <p14:tracePt t="9477" x="2165350" y="2816225"/>
          <p14:tracePt t="9484" x="2090738" y="2803525"/>
          <p14:tracePt t="9492" x="2065338" y="2790825"/>
          <p14:tracePt t="9500" x="2027238" y="2790825"/>
          <p14:tracePt t="9508" x="2003425" y="2778125"/>
          <p14:tracePt t="9692" x="2003425" y="2765425"/>
          <p14:tracePt t="9885" x="2014538" y="2765425"/>
          <p14:tracePt t="9892" x="2065338" y="2765425"/>
          <p14:tracePt t="9901" x="2216150" y="2765425"/>
          <p14:tracePt t="9908" x="2378075" y="2765425"/>
          <p14:tracePt t="9916" x="2516188" y="2765425"/>
          <p14:tracePt t="9924" x="2628900" y="2740025"/>
          <p14:tracePt t="9932" x="2716213" y="2716213"/>
          <p14:tracePt t="9940" x="2816225" y="2690813"/>
          <p14:tracePt t="9948" x="2879725" y="2690813"/>
          <p14:tracePt t="9956" x="2954338" y="2678113"/>
          <p14:tracePt t="9964" x="3041650" y="2652713"/>
          <p14:tracePt t="9972" x="3103563" y="2640013"/>
          <p14:tracePt t="9982" x="3141663" y="2627313"/>
          <p14:tracePt t="9988" x="3179763" y="2616200"/>
          <p14:tracePt t="9997" x="3192463" y="2603500"/>
          <p14:tracePt t="10004" x="3205163" y="2603500"/>
          <p14:tracePt t="10013" x="3228975" y="2590800"/>
          <p14:tracePt t="10029" x="3241675" y="2590800"/>
          <p14:tracePt t="10046" x="3254375" y="2590800"/>
          <p14:tracePt t="10084" x="3254375" y="2578100"/>
          <p14:tracePt t="10292" x="3267075" y="2578100"/>
          <p14:tracePt t="10300" x="3279775" y="2565400"/>
          <p14:tracePt t="10316" x="3317875" y="2565400"/>
          <p14:tracePt t="10324" x="3354388" y="2552700"/>
          <p14:tracePt t="10332" x="3429000" y="2552700"/>
          <p14:tracePt t="10341" x="3492500" y="2552700"/>
          <p14:tracePt t="10348" x="3554413" y="2552700"/>
          <p14:tracePt t="10357" x="3630613" y="2552700"/>
          <p14:tracePt t="10364" x="3717925" y="2552700"/>
          <p14:tracePt t="10372" x="3779838" y="2552700"/>
          <p14:tracePt t="10381" x="3830638" y="2552700"/>
          <p14:tracePt t="10388" x="3856038" y="2552700"/>
          <p14:tracePt t="10516" x="3879850" y="2552700"/>
          <p14:tracePt t="10532" x="3892550" y="2552700"/>
          <p14:tracePt t="10541" x="3930650" y="2552700"/>
          <p14:tracePt t="10548" x="4005263" y="2552700"/>
          <p14:tracePt t="10556" x="4068763" y="2552700"/>
          <p14:tracePt t="10564" x="4156075" y="2552700"/>
          <p14:tracePt t="10572" x="4205288" y="2552700"/>
          <p14:tracePt t="10580" x="4256088" y="2552700"/>
          <p14:tracePt t="10588" x="4305300" y="2565400"/>
          <p14:tracePt t="10597" x="4343400" y="2590800"/>
          <p14:tracePt t="10604" x="4368800" y="2590800"/>
          <p14:tracePt t="10613" x="4394200" y="2590800"/>
          <p14:tracePt t="10630" x="4406900" y="2590800"/>
          <p14:tracePt t="10693" x="4430713" y="2590800"/>
          <p14:tracePt t="10709" x="4443413" y="2603500"/>
          <p14:tracePt t="10716" x="4456113" y="2603500"/>
          <p14:tracePt t="10724" x="4468813" y="2616200"/>
          <p14:tracePt t="11084" x="4468813" y="2627313"/>
          <p14:tracePt t="11092" x="4468813" y="2640013"/>
          <p14:tracePt t="11100" x="4456113" y="2652713"/>
          <p14:tracePt t="11108" x="4430713" y="2665413"/>
          <p14:tracePt t="11116" x="4406900" y="2690813"/>
          <p14:tracePt t="11124" x="4368800" y="2690813"/>
          <p14:tracePt t="11132" x="4318000" y="2728913"/>
          <p14:tracePt t="11141" x="4268788" y="2778125"/>
          <p14:tracePt t="11148" x="4168775" y="2840038"/>
          <p14:tracePt t="11156" x="4043363" y="2903538"/>
          <p14:tracePt t="11164" x="3817938" y="2990850"/>
          <p14:tracePt t="11172" x="3579813" y="3078163"/>
          <p14:tracePt t="11181" x="3228975" y="3178175"/>
          <p14:tracePt t="11188" x="2790825" y="3316288"/>
          <p14:tracePt t="11197" x="2352675" y="3441700"/>
          <p14:tracePt t="11204" x="1814513" y="3554413"/>
          <p14:tracePt t="11213" x="1214438" y="3679825"/>
          <p14:tracePt t="11220" x="563563" y="3905250"/>
          <p14:tracePt t="11621" x="5357813" y="6545263"/>
          <p14:tracePt t="11628" x="7459663" y="6181725"/>
          <p14:tracePt t="11636" x="9613900" y="5756275"/>
          <p14:tracePt t="11924" x="11679238" y="4392613"/>
          <p14:tracePt t="11932" x="11453813" y="4405313"/>
          <p14:tracePt t="11940" x="11215688" y="4405313"/>
          <p14:tracePt t="11948" x="11015663" y="4405313"/>
          <p14:tracePt t="11956" x="10852150" y="4405313"/>
          <p14:tracePt t="11964" x="10715625" y="4405313"/>
          <p14:tracePt t="11972" x="10577513" y="4392613"/>
          <p14:tracePt t="11981" x="10464800" y="4379913"/>
          <p14:tracePt t="11988" x="10377488" y="4367213"/>
          <p14:tracePt t="11997" x="10301288" y="4354513"/>
          <p14:tracePt t="12004" x="10264775" y="4330700"/>
          <p14:tracePt t="12014" x="10188575" y="4318000"/>
          <p14:tracePt t="12020" x="10088563" y="4279900"/>
          <p14:tracePt t="12029" x="9963150" y="4254500"/>
          <p14:tracePt t="12036" x="9801225" y="4217988"/>
          <p14:tracePt t="12046" x="9601200" y="4154488"/>
          <p14:tracePt t="12052" x="9263063" y="4079875"/>
          <p14:tracePt t="12062" x="8837613" y="4005263"/>
          <p14:tracePt t="12068" x="8274050" y="3916363"/>
          <p14:tracePt t="12076" x="7635875" y="3767138"/>
          <p14:tracePt t="12084" x="7046913" y="3679825"/>
          <p14:tracePt t="12092" x="6521450" y="3603625"/>
          <p14:tracePt t="12100" x="6034088" y="3567113"/>
          <p14:tracePt t="12108" x="5532438" y="3490913"/>
          <p14:tracePt t="12116" x="5132388" y="3390900"/>
          <p14:tracePt t="12124" x="4768850" y="3328988"/>
          <p14:tracePt t="12132" x="4468813" y="3254375"/>
          <p14:tracePt t="12141" x="4217988" y="3141663"/>
          <p14:tracePt t="12148" x="3979863" y="3016250"/>
          <p14:tracePt t="12156" x="3867150" y="2952750"/>
          <p14:tracePt t="12164" x="3779838" y="2890838"/>
          <p14:tracePt t="12172" x="3743325" y="2852738"/>
          <p14:tracePt t="12181" x="3717925" y="2828925"/>
          <p14:tracePt t="12188" x="3717925" y="2816225"/>
          <p14:tracePt t="12197" x="3717925" y="2778125"/>
          <p14:tracePt t="12204" x="3717925" y="2740025"/>
          <p14:tracePt t="12213" x="3717925" y="2716213"/>
          <p14:tracePt t="12220" x="3717925" y="2678113"/>
          <p14:tracePt t="12230" x="3717925" y="2640013"/>
          <p14:tracePt t="12236" x="3717925" y="2627313"/>
          <p14:tracePt t="12246" x="3743325" y="2616200"/>
          <p14:tracePt t="12252" x="3743325" y="2603500"/>
          <p14:tracePt t="12262" x="3767138" y="2590800"/>
          <p14:tracePt t="12268" x="3767138" y="2578100"/>
          <p14:tracePt t="12277" x="3779838" y="2552700"/>
          <p14:tracePt t="12284" x="3856038" y="2503488"/>
          <p14:tracePt t="12292" x="3943350" y="2452688"/>
          <p14:tracePt t="12300" x="3992563" y="2439988"/>
          <p14:tracePt t="12308" x="4068763" y="2414588"/>
          <p14:tracePt t="12316" x="4168775" y="2390775"/>
          <p14:tracePt t="12324" x="4294188" y="2378075"/>
          <p14:tracePt t="12332" x="4418013" y="2378075"/>
          <p14:tracePt t="12340" x="4506913" y="2365375"/>
          <p14:tracePt t="12348" x="4606925" y="2365375"/>
          <p14:tracePt t="12356" x="4706938" y="2365375"/>
          <p14:tracePt t="12364" x="4794250" y="2365375"/>
          <p14:tracePt t="12372" x="4856163" y="2365375"/>
          <p14:tracePt t="12380" x="4881563" y="2365375"/>
          <p14:tracePt t="12388" x="4894263" y="2365375"/>
          <p14:tracePt t="12444" x="4906963" y="2365375"/>
          <p14:tracePt t="12452" x="4919663" y="2365375"/>
          <p14:tracePt t="12460" x="4945063" y="2365375"/>
          <p14:tracePt t="12468" x="4956175" y="2365375"/>
          <p14:tracePt t="12476" x="4981575" y="2378075"/>
          <p14:tracePt t="12484" x="5032375" y="2427288"/>
          <p14:tracePt t="12492" x="5081588" y="2427288"/>
          <p14:tracePt t="12500" x="5106988" y="2452688"/>
          <p14:tracePt t="12508" x="5145088" y="2465388"/>
          <p14:tracePt t="12516" x="5170488" y="2503488"/>
          <p14:tracePt t="12524" x="5181600" y="2503488"/>
          <p14:tracePt t="12532" x="5194300" y="2503488"/>
          <p14:tracePt t="12541" x="5207000" y="2516188"/>
          <p14:tracePt t="12548" x="5219700" y="2516188"/>
          <p14:tracePt t="12556" x="5219700" y="2527300"/>
          <p14:tracePt t="12620" x="5232400" y="2527300"/>
          <p14:tracePt t="12628" x="5245100" y="2527300"/>
          <p14:tracePt t="12636" x="5257800" y="2527300"/>
          <p14:tracePt t="12644" x="5270500" y="2527300"/>
          <p14:tracePt t="12652" x="5319713" y="2527300"/>
          <p14:tracePt t="12663" x="5419725" y="2527300"/>
          <p14:tracePt t="12668" x="5519738" y="2527300"/>
          <p14:tracePt t="12677" x="5657850" y="2527300"/>
          <p14:tracePt t="12684" x="5795963" y="2527300"/>
          <p14:tracePt t="12692" x="5921375" y="2527300"/>
          <p14:tracePt t="12700" x="5995988" y="2527300"/>
          <p14:tracePt t="12708" x="6045200" y="2527300"/>
          <p14:tracePt t="12716" x="6108700" y="2527300"/>
          <p14:tracePt t="12724" x="6196013" y="2527300"/>
          <p14:tracePt t="12732" x="6246813" y="2527300"/>
          <p14:tracePt t="12741" x="6259513" y="2527300"/>
          <p14:tracePt t="12900" x="6270625" y="2527300"/>
          <p14:tracePt t="12924" x="6283325" y="2527300"/>
          <p14:tracePt t="12940" x="6296025" y="2527300"/>
          <p14:tracePt t="12948" x="6308725" y="2527300"/>
          <p14:tracePt t="12957" x="6321425" y="2527300"/>
          <p14:tracePt t="12964" x="6334125" y="2527300"/>
          <p14:tracePt t="13036" x="6359525" y="2527300"/>
          <p14:tracePt t="13316" x="6370638" y="2527300"/>
          <p14:tracePt t="13325" x="6421438" y="2527300"/>
          <p14:tracePt t="13332" x="6521450" y="2527300"/>
          <p14:tracePt t="13341" x="6559550" y="2527300"/>
          <p14:tracePt t="13357" x="6584950" y="2527300"/>
          <p14:tracePt t="13364" x="6608763" y="2527300"/>
          <p14:tracePt t="13372" x="6646863" y="2527300"/>
          <p14:tracePt t="13380" x="6684963" y="2527300"/>
          <p14:tracePt t="13388" x="6746875" y="2527300"/>
          <p14:tracePt t="13397" x="6846888" y="2527300"/>
          <p14:tracePt t="13404" x="6910388" y="2527300"/>
          <p14:tracePt t="13414" x="6985000" y="2516188"/>
          <p14:tracePt t="13420" x="7072313" y="2503488"/>
          <p14:tracePt t="13430" x="7134225" y="2503488"/>
          <p14:tracePt t="13436" x="7185025" y="2503488"/>
          <p14:tracePt t="13447" x="7223125" y="2503488"/>
          <p14:tracePt t="13452" x="7259638" y="2503488"/>
          <p14:tracePt t="13462" x="7285038" y="2503488"/>
          <p14:tracePt t="13468" x="7297738" y="2503488"/>
          <p14:tracePt t="13500" x="7310438" y="2503488"/>
          <p14:tracePt t="13516" x="7335838" y="2503488"/>
          <p14:tracePt t="13532" x="7348538" y="2503488"/>
          <p14:tracePt t="13540" x="7359650" y="2503488"/>
          <p14:tracePt t="13548" x="7372350" y="2503488"/>
          <p14:tracePt t="13556" x="7385050" y="2503488"/>
          <p14:tracePt t="13572" x="7397750" y="2503488"/>
          <p14:tracePt t="13588" x="7423150" y="2503488"/>
          <p14:tracePt t="13604" x="7459663" y="2503488"/>
          <p14:tracePt t="13613" x="7548563" y="2503488"/>
          <p14:tracePt t="13620" x="7661275" y="2503488"/>
          <p14:tracePt t="13629" x="7797800" y="2516188"/>
          <p14:tracePt t="13636" x="7974013" y="2527300"/>
          <p14:tracePt t="13646" x="8123238" y="2540000"/>
          <p14:tracePt t="13652" x="8223250" y="2540000"/>
          <p14:tracePt t="13662" x="8299450" y="2540000"/>
          <p14:tracePt t="13668" x="8386763" y="2540000"/>
          <p14:tracePt t="13676" x="8474075" y="2540000"/>
          <p14:tracePt t="13684" x="8561388" y="2540000"/>
          <p14:tracePt t="13693" x="8586788" y="2540000"/>
          <p14:tracePt t="13700" x="8612188" y="2540000"/>
          <p14:tracePt t="13716" x="8637588" y="2540000"/>
          <p14:tracePt t="14068" x="8650288" y="2540000"/>
          <p14:tracePt t="14076" x="8674100" y="2527300"/>
          <p14:tracePt t="14084" x="8724900" y="2516188"/>
          <p14:tracePt t="14092" x="8786813" y="2516188"/>
          <p14:tracePt t="14100" x="8863013" y="2516188"/>
          <p14:tracePt t="14108" x="8912225" y="2516188"/>
          <p14:tracePt t="14116" x="8963025" y="2516188"/>
          <p14:tracePt t="14124" x="9012238" y="2516188"/>
          <p14:tracePt t="14132" x="9050338" y="2516188"/>
          <p14:tracePt t="14140" x="9075738" y="2527300"/>
          <p14:tracePt t="14148" x="9075738" y="2540000"/>
          <p14:tracePt t="14156" x="9099550" y="2540000"/>
          <p14:tracePt t="14164" x="9112250" y="2540000"/>
          <p14:tracePt t="14172" x="9124950" y="2540000"/>
          <p14:tracePt t="14188" x="9137650" y="2540000"/>
          <p14:tracePt t="14196" x="9163050" y="2540000"/>
          <p14:tracePt t="14213" x="9199563" y="2540000"/>
          <p14:tracePt t="14220" x="9237663" y="2540000"/>
          <p14:tracePt t="14230" x="9263063" y="2540000"/>
          <p14:tracePt t="14236" x="9301163" y="2527300"/>
          <p14:tracePt t="14247" x="9350375" y="2516188"/>
          <p14:tracePt t="14252" x="9375775" y="2516188"/>
          <p14:tracePt t="14263" x="9388475" y="2516188"/>
          <p14:tracePt t="14279" x="9401175" y="2516188"/>
          <p14:tracePt t="14293" x="9413875" y="2516188"/>
          <p14:tracePt t="14300" x="9424988" y="2516188"/>
          <p14:tracePt t="14308" x="9437688" y="2516188"/>
          <p14:tracePt t="14316" x="9463088" y="2516188"/>
          <p14:tracePt t="14324" x="9525000" y="2516188"/>
          <p14:tracePt t="14332" x="9613900" y="2516188"/>
          <p14:tracePt t="14341" x="9713913" y="2516188"/>
          <p14:tracePt t="14348" x="9801225" y="2516188"/>
          <p14:tracePt t="14356" x="9888538" y="2516188"/>
          <p14:tracePt t="14364" x="9988550" y="2516188"/>
          <p14:tracePt t="14372" x="10113963" y="2516188"/>
          <p14:tracePt t="14381" x="10213975" y="2516188"/>
          <p14:tracePt t="14388" x="10288588" y="2516188"/>
          <p14:tracePt t="14396" x="10301288" y="2516188"/>
          <p14:tracePt t="14404" x="10313988" y="2516188"/>
          <p14:tracePt t="14413" x="10339388" y="2516188"/>
          <p14:tracePt t="14420" x="10352088" y="2527300"/>
          <p14:tracePt t="14492" x="10364788" y="2540000"/>
          <p14:tracePt t="14532" x="10390188" y="2540000"/>
          <p14:tracePt t="14548" x="10439400" y="2540000"/>
          <p14:tracePt t="14556" x="10514013" y="2540000"/>
          <p14:tracePt t="14564" x="10590213" y="2540000"/>
          <p14:tracePt t="14572" x="10677525" y="2540000"/>
          <p14:tracePt t="14580" x="10752138" y="2540000"/>
          <p14:tracePt t="14588" x="10828338" y="2540000"/>
          <p14:tracePt t="14597" x="10877550" y="2540000"/>
          <p14:tracePt t="14604" x="10915650" y="2540000"/>
          <p14:tracePt t="14614" x="10952163" y="2552700"/>
          <p14:tracePt t="14661" x="10964863" y="2552700"/>
          <p14:tracePt t="14892" x="10952163" y="2552700"/>
          <p14:tracePt t="14908" x="10939463" y="2565400"/>
          <p14:tracePt t="14916" x="10902950" y="2578100"/>
          <p14:tracePt t="14924" x="10852150" y="2603500"/>
          <p14:tracePt t="14932" x="10777538" y="2616200"/>
          <p14:tracePt t="14940" x="10652125" y="2652713"/>
          <p14:tracePt t="14948" x="10502900" y="2690813"/>
          <p14:tracePt t="14956" x="10339388" y="2728913"/>
          <p14:tracePt t="14964" x="10075863" y="2778125"/>
          <p14:tracePt t="14972" x="9763125" y="2852738"/>
          <p14:tracePt t="14982" x="9437688" y="2903538"/>
          <p14:tracePt t="14988" x="9112250" y="2965450"/>
          <p14:tracePt t="14997" x="8750300" y="3028950"/>
          <p14:tracePt t="15004" x="8412163" y="3103563"/>
          <p14:tracePt t="15013" x="8148638" y="3154363"/>
          <p14:tracePt t="15020" x="7961313" y="3190875"/>
          <p14:tracePt t="15030" x="7785100" y="3228975"/>
          <p14:tracePt t="15036" x="7635875" y="3254375"/>
          <p14:tracePt t="15046" x="7459663" y="3254375"/>
          <p14:tracePt t="15052" x="7310438" y="3254375"/>
          <p14:tracePt t="15062" x="7159625" y="3254375"/>
          <p14:tracePt t="15068" x="7010400" y="3254375"/>
          <p14:tracePt t="15078" x="6872288" y="3267075"/>
          <p14:tracePt t="15084" x="6734175" y="3278188"/>
          <p14:tracePt t="15092" x="6608763" y="3278188"/>
          <p14:tracePt t="15100" x="6483350" y="3278188"/>
          <p14:tracePt t="15108" x="6334125" y="3290888"/>
          <p14:tracePt t="15116" x="6157913" y="3290888"/>
          <p14:tracePt t="15124" x="5921375" y="3290888"/>
          <p14:tracePt t="15132" x="5719763" y="3290888"/>
          <p14:tracePt t="15140" x="5507038" y="3278188"/>
          <p14:tracePt t="15148" x="5319713" y="3278188"/>
          <p14:tracePt t="15156" x="5157788" y="3278188"/>
          <p14:tracePt t="15164" x="4994275" y="3267075"/>
          <p14:tracePt t="15172" x="4843463" y="3254375"/>
          <p14:tracePt t="15180" x="4681538" y="3216275"/>
          <p14:tracePt t="15188" x="4568825" y="3203575"/>
          <p14:tracePt t="15197" x="4443413" y="3178175"/>
          <p14:tracePt t="15204" x="4330700" y="3154363"/>
          <p14:tracePt t="15213" x="4205288" y="3128963"/>
          <p14:tracePt t="15220" x="4105275" y="3103563"/>
          <p14:tracePt t="15230" x="4005263" y="3078163"/>
          <p14:tracePt t="15236" x="3930650" y="3054350"/>
          <p14:tracePt t="15245" x="3856038" y="3041650"/>
          <p14:tracePt t="15252" x="3805238" y="3028950"/>
          <p14:tracePt t="15262" x="3730625" y="3003550"/>
          <p14:tracePt t="15268" x="3679825" y="2990850"/>
          <p14:tracePt t="15276" x="3643313" y="2978150"/>
          <p14:tracePt t="15284" x="3567113" y="2965450"/>
          <p14:tracePt t="15292" x="3479800" y="2941638"/>
          <p14:tracePt t="15300" x="3392488" y="2941638"/>
          <p14:tracePt t="15308" x="3292475" y="2916238"/>
          <p14:tracePt t="15316" x="3192463" y="2890838"/>
          <p14:tracePt t="15324" x="3041650" y="2852738"/>
          <p14:tracePt t="15332" x="2916238" y="2840038"/>
          <p14:tracePt t="15341" x="2803525" y="2816225"/>
          <p14:tracePt t="15348" x="2678113" y="2816225"/>
          <p14:tracePt t="15357" x="2578100" y="2816225"/>
          <p14:tracePt t="15364" x="2516188" y="2816225"/>
          <p14:tracePt t="15373" x="2465388" y="2816225"/>
          <p14:tracePt t="15380" x="2390775" y="2816225"/>
          <p14:tracePt t="15388" x="2328863" y="2816225"/>
          <p14:tracePt t="15397" x="2278063" y="2816225"/>
          <p14:tracePt t="15404" x="2239963" y="2816225"/>
          <p14:tracePt t="15413" x="2178050" y="2828925"/>
          <p14:tracePt t="15421" x="2152650" y="2840038"/>
          <p14:tracePt t="15430" x="2127250" y="2852738"/>
          <p14:tracePt t="15436" x="2090738" y="2865438"/>
          <p14:tracePt t="15446" x="2052638" y="2878138"/>
          <p14:tracePt t="15452" x="2014538" y="2878138"/>
          <p14:tracePt t="15462" x="1965325" y="2890838"/>
          <p14:tracePt t="15469" x="1914525" y="2903538"/>
          <p14:tracePt t="15477" x="1890713" y="2916238"/>
          <p14:tracePt t="15484" x="1878013" y="2916238"/>
          <p14:tracePt t="15493" x="1852613" y="2928938"/>
          <p14:tracePt t="15500" x="1852613" y="2941638"/>
          <p14:tracePt t="15508" x="1827213" y="2952750"/>
          <p14:tracePt t="15525" x="1801813" y="2965450"/>
          <p14:tracePt t="15532" x="1778000" y="2978150"/>
          <p14:tracePt t="15540" x="1765300" y="3003550"/>
          <p14:tracePt t="15548" x="1727200" y="3016250"/>
          <p14:tracePt t="15556" x="1701800" y="3028950"/>
          <p14:tracePt t="15564" x="1689100" y="3028950"/>
          <p14:tracePt t="15572" x="1665288" y="3041650"/>
          <p14:tracePt t="15581" x="1639888" y="3041650"/>
          <p14:tracePt t="15589" x="1601788" y="3054350"/>
          <p14:tracePt t="15596" x="1565275" y="3078163"/>
          <p14:tracePt t="15605" x="1539875" y="3090863"/>
          <p14:tracePt t="15614" x="1527175" y="3103563"/>
          <p14:tracePt t="15620" x="1514475" y="3103563"/>
          <p14:tracePt t="15629" x="1501775" y="3103563"/>
          <p14:tracePt t="15636" x="1489075" y="3116263"/>
          <p14:tracePt t="15756" x="1527175" y="3116263"/>
          <p14:tracePt t="15764" x="1589088" y="3116263"/>
          <p14:tracePt t="15772" x="1739900" y="3141663"/>
          <p14:tracePt t="15780" x="1903413" y="3154363"/>
          <p14:tracePt t="15788" x="2127250" y="3154363"/>
          <p14:tracePt t="15797" x="2365375" y="3154363"/>
          <p14:tracePt t="15804" x="2654300" y="3165475"/>
          <p14:tracePt t="15813" x="2928938" y="3165475"/>
          <p14:tracePt t="15820" x="3205163" y="3165475"/>
          <p14:tracePt t="15830" x="3441700" y="3165475"/>
          <p14:tracePt t="15836" x="3643313" y="3165475"/>
          <p14:tracePt t="15846" x="3779838" y="3165475"/>
          <p14:tracePt t="15852" x="3879850" y="3165475"/>
          <p14:tracePt t="15862" x="3956050" y="3154363"/>
          <p14:tracePt t="15868" x="3979863" y="3141663"/>
          <p14:tracePt t="15878" x="4005263" y="3141663"/>
          <p14:tracePt t="15896" x="4017963" y="3141663"/>
          <p14:tracePt t="16804" x="4043363" y="3141663"/>
          <p14:tracePt t="16813" x="4056063" y="3141663"/>
          <p14:tracePt t="16820" x="4092575" y="3141663"/>
          <p14:tracePt t="16829" x="4156075" y="3141663"/>
          <p14:tracePt t="16836" x="4256088" y="3141663"/>
          <p14:tracePt t="16846" x="4394200" y="3141663"/>
          <p14:tracePt t="16852" x="4543425" y="3141663"/>
          <p14:tracePt t="16861" x="4706938" y="3141663"/>
          <p14:tracePt t="16868" x="4868863" y="3141663"/>
          <p14:tracePt t="16876" x="5019675" y="3141663"/>
          <p14:tracePt t="16897" x="5257800" y="3116263"/>
          <p14:tracePt t="16900" x="5345113" y="3116263"/>
          <p14:tracePt t="16908" x="5445125" y="3116263"/>
          <p14:tracePt t="16916" x="5532438" y="3116263"/>
          <p14:tracePt t="16924" x="5632450" y="3116263"/>
          <p14:tracePt t="16932" x="5683250" y="3116263"/>
          <p14:tracePt t="16941" x="5719763" y="3116263"/>
          <p14:tracePt t="16949" x="5732463" y="3116263"/>
          <p14:tracePt t="16956" x="5757863" y="3103563"/>
          <p14:tracePt t="16964" x="5795963" y="3103563"/>
          <p14:tracePt t="16973" x="5821363" y="3103563"/>
          <p14:tracePt t="16980" x="5845175" y="3103563"/>
          <p14:tracePt t="16988" x="5857875" y="3103563"/>
          <p14:tracePt t="16997" x="5870575" y="3103563"/>
          <p14:tracePt t="17004" x="5895975" y="3103563"/>
          <p14:tracePt t="17013" x="5945188" y="3103563"/>
          <p14:tracePt t="17020" x="5995988" y="3103563"/>
          <p14:tracePt t="17029" x="6045200" y="3103563"/>
          <p14:tracePt t="17036" x="6096000" y="3103563"/>
          <p14:tracePt t="17045" x="6146800" y="3103563"/>
          <p14:tracePt t="17052" x="6183313" y="3103563"/>
          <p14:tracePt t="17063" x="6246813" y="3103563"/>
          <p14:tracePt t="17068" x="6321425" y="3103563"/>
          <p14:tracePt t="17078" x="6421438" y="3103563"/>
          <p14:tracePt t="17084" x="6572250" y="3103563"/>
          <p14:tracePt t="17092" x="6672263" y="3103563"/>
          <p14:tracePt t="17100" x="6784975" y="3103563"/>
          <p14:tracePt t="17108" x="6884988" y="3103563"/>
          <p14:tracePt t="17116" x="6972300" y="3103563"/>
          <p14:tracePt t="17124" x="7085013" y="3090863"/>
          <p14:tracePt t="17132" x="7172325" y="3090863"/>
          <p14:tracePt t="17140" x="7223125" y="3078163"/>
          <p14:tracePt t="17148" x="7246938" y="3065463"/>
          <p14:tracePt t="17156" x="7259638" y="3065463"/>
          <p14:tracePt t="17196" x="7272338" y="3065463"/>
          <p14:tracePt t="24156" x="7272338" y="3078163"/>
          <p14:tracePt t="24164" x="7272338" y="3103563"/>
          <p14:tracePt t="24172" x="7259638" y="3116263"/>
          <p14:tracePt t="24180" x="7246938" y="3141663"/>
          <p14:tracePt t="24188" x="7223125" y="3165475"/>
          <p14:tracePt t="24197" x="7210425" y="3190875"/>
          <p14:tracePt t="24204" x="7185025" y="3203575"/>
          <p14:tracePt t="24213" x="7134225" y="3228975"/>
          <p14:tracePt t="24220" x="7097713" y="3254375"/>
          <p14:tracePt t="24229" x="7072313" y="3278188"/>
          <p14:tracePt t="24236" x="7021513" y="3328988"/>
          <p14:tracePt t="24246" x="6985000" y="3354388"/>
          <p14:tracePt t="24252" x="6959600" y="3378200"/>
          <p14:tracePt t="24262" x="6921500" y="3378200"/>
          <p14:tracePt t="24268" x="6872288" y="3403600"/>
          <p14:tracePt t="24276" x="6821488" y="3429000"/>
          <p14:tracePt t="24284" x="6746875" y="3454400"/>
          <p14:tracePt t="24292" x="6672263" y="3467100"/>
          <p14:tracePt t="24300" x="6596063" y="3490913"/>
          <p14:tracePt t="24308" x="6508750" y="3516313"/>
          <p14:tracePt t="24316" x="6383338" y="3529013"/>
          <p14:tracePt t="24324" x="6208713" y="3554413"/>
          <p14:tracePt t="24332" x="5995988" y="3590925"/>
          <p14:tracePt t="24340" x="5732463" y="3654425"/>
          <p14:tracePt t="24348" x="5345113" y="3679825"/>
          <p14:tracePt t="24356" x="4981575" y="3741738"/>
          <p14:tracePt t="24364" x="4619625" y="3841750"/>
          <p14:tracePt t="24372" x="4243388" y="3929063"/>
          <p14:tracePt t="24380" x="3943350" y="3979863"/>
          <p14:tracePt t="24388" x="3730625" y="3992563"/>
          <p14:tracePt t="24396" x="3567113" y="4041775"/>
          <p14:tracePt t="24404" x="3454400" y="4067175"/>
          <p14:tracePt t="24413" x="3392488" y="4067175"/>
          <p14:tracePt t="24420" x="3379788" y="4067175"/>
          <p14:tracePt t="24452" x="3367088" y="4067175"/>
          <p14:tracePt t="24460" x="3367088" y="4054475"/>
          <p14:tracePt t="24468" x="3367088" y="4041775"/>
          <p14:tracePt t="24484" x="3367088" y="4029075"/>
          <p14:tracePt t="24492" x="3341688" y="3967163"/>
          <p14:tracePt t="24500" x="3317875" y="3929063"/>
          <p14:tracePt t="24508" x="3305175" y="3916363"/>
          <p14:tracePt t="24516" x="3305175" y="3879850"/>
          <p14:tracePt t="24524" x="3305175" y="3867150"/>
          <p14:tracePt t="24532" x="3305175" y="3854450"/>
          <p14:tracePt t="24540" x="3305175" y="3829050"/>
          <p14:tracePt t="24548" x="3305175" y="3816350"/>
          <p14:tracePt t="24556" x="3305175" y="3803650"/>
          <p14:tracePt t="24564" x="3292475" y="3792538"/>
          <p14:tracePt t="24572" x="3279775" y="3767138"/>
          <p14:tracePt t="24588" x="3279775" y="3754438"/>
          <p14:tracePt t="24613" x="3279775" y="3741738"/>
          <p14:tracePt t="24708" x="3279775" y="3729038"/>
          <p14:tracePt t="24716" x="3292475" y="3729038"/>
          <p14:tracePt t="24724" x="3305175" y="3729038"/>
          <p14:tracePt t="24732" x="3317875" y="3729038"/>
          <p14:tracePt t="24748" x="3341688" y="3729038"/>
          <p14:tracePt t="24772" x="3354388" y="3729038"/>
          <p14:tracePt t="24788" x="3367088" y="3729038"/>
          <p14:tracePt t="24804" x="3392488" y="3729038"/>
          <p14:tracePt t="25444" x="3405188" y="3729038"/>
          <p14:tracePt t="25452" x="3429000" y="3729038"/>
          <p14:tracePt t="25460" x="3492500" y="3729038"/>
          <p14:tracePt t="25468" x="3554413" y="3729038"/>
          <p14:tracePt t="25478" x="3605213" y="3729038"/>
          <p14:tracePt t="25484" x="3643313" y="3729038"/>
          <p14:tracePt t="25492" x="3667125" y="3729038"/>
          <p14:tracePt t="25500" x="3692525" y="3729038"/>
          <p14:tracePt t="25508" x="3730625" y="3729038"/>
          <p14:tracePt t="25516" x="3779838" y="3729038"/>
          <p14:tracePt t="25524" x="3817938" y="3729038"/>
          <p14:tracePt t="25532" x="3867150" y="3729038"/>
          <p14:tracePt t="25541" x="3930650" y="3741738"/>
          <p14:tracePt t="25548" x="3992563" y="3754438"/>
          <p14:tracePt t="25556" x="4068763" y="3754438"/>
          <p14:tracePt t="25564" x="4130675" y="3754438"/>
          <p14:tracePt t="25572" x="4217988" y="3754438"/>
          <p14:tracePt t="25580" x="4318000" y="3754438"/>
          <p14:tracePt t="25588" x="4418013" y="3754438"/>
          <p14:tracePt t="25597" x="4530725" y="3754438"/>
          <p14:tracePt t="25604" x="4656138" y="3754438"/>
          <p14:tracePt t="25612" x="4781550" y="3754438"/>
          <p14:tracePt t="25620" x="4919663" y="3754438"/>
          <p14:tracePt t="25629" x="5068888" y="3754438"/>
          <p14:tracePt t="25636" x="5232400" y="3754438"/>
          <p14:tracePt t="25645" x="5383213" y="3779838"/>
          <p14:tracePt t="25652" x="5519738" y="3792538"/>
          <p14:tracePt t="25662" x="5657850" y="3803650"/>
          <p14:tracePt t="25668" x="5783263" y="3803650"/>
          <p14:tracePt t="25678" x="5870575" y="3816350"/>
          <p14:tracePt t="25684" x="5945188" y="3829050"/>
          <p14:tracePt t="25692" x="5995988" y="3829050"/>
          <p14:tracePt t="25709" x="6008688" y="3841750"/>
          <p14:tracePt t="25789" x="6008688" y="3854450"/>
          <p14:tracePt t="25796" x="6021388" y="3854450"/>
          <p14:tracePt t="25813" x="6045200" y="3854450"/>
          <p14:tracePt t="25844" x="6070600" y="3854450"/>
          <p14:tracePt t="26292" x="6083300" y="3854450"/>
          <p14:tracePt t="26300" x="6096000" y="3854450"/>
          <p14:tracePt t="26308" x="6146800" y="3854450"/>
          <p14:tracePt t="26316" x="6208713" y="3854450"/>
          <p14:tracePt t="26324" x="6234113" y="3854450"/>
          <p14:tracePt t="26332" x="6270625" y="3854450"/>
          <p14:tracePt t="26341" x="6308725" y="3854450"/>
          <p14:tracePt t="26348" x="6321425" y="3854450"/>
          <p14:tracePt t="26356" x="6334125" y="3854450"/>
          <p14:tracePt t="26364" x="6359525" y="3854450"/>
          <p14:tracePt t="26372" x="6396038" y="3854450"/>
          <p14:tracePt t="26380" x="6446838" y="3854450"/>
          <p14:tracePt t="26388" x="6483350" y="3854450"/>
          <p14:tracePt t="26396" x="6534150" y="3854450"/>
          <p14:tracePt t="26404" x="6559550" y="3854450"/>
          <p14:tracePt t="26413" x="6596063" y="3854450"/>
          <p14:tracePt t="26420" x="6672263" y="3867150"/>
          <p14:tracePt t="26429" x="6746875" y="3879850"/>
          <p14:tracePt t="26436" x="6846888" y="3879850"/>
          <p14:tracePt t="26445" x="6959600" y="3879850"/>
          <p14:tracePt t="26452" x="7072313" y="3879850"/>
          <p14:tracePt t="26462" x="7197725" y="3879850"/>
          <p14:tracePt t="26468" x="7323138" y="3879850"/>
          <p14:tracePt t="26478" x="7423150" y="3879850"/>
          <p14:tracePt t="26484" x="7548563" y="3879850"/>
          <p14:tracePt t="26492" x="7648575" y="3879850"/>
          <p14:tracePt t="26500" x="7735888" y="3879850"/>
          <p14:tracePt t="26509" x="7810500" y="3879850"/>
          <p14:tracePt t="26516" x="7848600" y="3879850"/>
          <p14:tracePt t="26524" x="7874000" y="3879850"/>
          <p14:tracePt t="26596" x="7886700" y="3867150"/>
          <p14:tracePt t="26693" x="7897813" y="3867150"/>
          <p14:tracePt t="26700" x="7923213" y="3854450"/>
          <p14:tracePt t="26709" x="7986713" y="3841750"/>
          <p14:tracePt t="26716" x="8048625" y="3829050"/>
          <p14:tracePt t="26725" x="8110538" y="3816350"/>
          <p14:tracePt t="26732" x="8161338" y="3792538"/>
          <p14:tracePt t="26741" x="8174038" y="3792538"/>
          <p14:tracePt t="26748" x="8199438" y="3792538"/>
          <p14:tracePt t="26764" x="8212138" y="3779838"/>
          <p14:tracePt t="26812" x="8235950" y="3779838"/>
          <p14:tracePt t="26829" x="8248650" y="3779838"/>
          <p14:tracePt t="26844" x="8261350" y="3779838"/>
          <p14:tracePt t="26852" x="8274050" y="3779838"/>
          <p14:tracePt t="26860" x="8286750" y="3779838"/>
          <p14:tracePt t="26868" x="8324850" y="3767138"/>
          <p14:tracePt t="26878" x="8348663" y="3767138"/>
          <p14:tracePt t="26884" x="8361363" y="3767138"/>
          <p14:tracePt t="26909" x="8374063" y="3767138"/>
          <p14:tracePt t="26916" x="8386763" y="3767138"/>
          <p14:tracePt t="27317" x="8374063" y="3767138"/>
          <p14:tracePt t="27333" x="8348663" y="3767138"/>
          <p14:tracePt t="27340" x="8286750" y="3767138"/>
          <p14:tracePt t="27348" x="8212138" y="3779838"/>
          <p14:tracePt t="27356" x="8074025" y="3792538"/>
          <p14:tracePt t="27364" x="7923213" y="3803650"/>
          <p14:tracePt t="27372" x="7748588" y="3816350"/>
          <p14:tracePt t="27380" x="7535863" y="3829050"/>
          <p14:tracePt t="27388" x="7323138" y="3854450"/>
          <p14:tracePt t="27397" x="7110413" y="3867150"/>
          <p14:tracePt t="27404" x="6859588" y="3879850"/>
          <p14:tracePt t="27413" x="6634163" y="3916363"/>
          <p14:tracePt t="27420" x="6421438" y="3916363"/>
          <p14:tracePt t="27430" x="6208713" y="3929063"/>
          <p14:tracePt t="27436" x="5957888" y="3941763"/>
          <p14:tracePt t="27446" x="5795963" y="3941763"/>
          <p14:tracePt t="27452" x="5683250" y="3941763"/>
          <p14:tracePt t="27463" x="5583238" y="3941763"/>
          <p14:tracePt t="27468" x="5445125" y="3941763"/>
          <p14:tracePt t="27479" x="5294313" y="3941763"/>
          <p14:tracePt t="27484" x="5106988" y="3954463"/>
          <p14:tracePt t="27493" x="4945063" y="3979863"/>
          <p14:tracePt t="27500" x="4794250" y="4005263"/>
          <p14:tracePt t="27508" x="4630738" y="4005263"/>
          <p14:tracePt t="27516" x="4481513" y="4005263"/>
          <p14:tracePt t="27524" x="4330700" y="4005263"/>
          <p14:tracePt t="27532" x="4230688" y="4005263"/>
          <p14:tracePt t="27540" x="4117975" y="4005263"/>
          <p14:tracePt t="27548" x="4005263" y="4005263"/>
          <p14:tracePt t="27556" x="3930650" y="4005263"/>
          <p14:tracePt t="27564" x="3843338" y="4005263"/>
          <p14:tracePt t="27572" x="3779838" y="4005263"/>
          <p14:tracePt t="27580" x="3743325" y="4005263"/>
          <p14:tracePt t="27588" x="3705225" y="4005263"/>
          <p14:tracePt t="27596" x="3667125" y="4005263"/>
          <p14:tracePt t="27604" x="3617913" y="4005263"/>
          <p14:tracePt t="27612" x="3579813" y="4005263"/>
          <p14:tracePt t="27620" x="3517900" y="4005263"/>
          <p14:tracePt t="27629" x="3479800" y="4005263"/>
          <p14:tracePt t="27636" x="3441700" y="4005263"/>
          <p14:tracePt t="27646" x="3392488" y="4005263"/>
          <p14:tracePt t="27652" x="3317875" y="4005263"/>
          <p14:tracePt t="27663" x="3254375" y="4005263"/>
          <p14:tracePt t="27668" x="3179763" y="4005263"/>
          <p14:tracePt t="27678" x="3116263" y="4005263"/>
          <p14:tracePt t="27684" x="3041650" y="4005263"/>
          <p14:tracePt t="27692" x="2992438" y="4029075"/>
          <p14:tracePt t="27700" x="2916238" y="4041775"/>
          <p14:tracePt t="27709" x="2879725" y="4041775"/>
          <p14:tracePt t="27716" x="2854325" y="4041775"/>
          <p14:tracePt t="27724" x="2828925" y="4041775"/>
          <p14:tracePt t="27732" x="2816225" y="4041775"/>
          <p14:tracePt t="27740" x="2790825" y="4041775"/>
          <p14:tracePt t="27748" x="2790825" y="4054475"/>
          <p14:tracePt t="27756" x="2767013" y="4054475"/>
          <p14:tracePt t="27764" x="2767013" y="4067175"/>
          <p14:tracePt t="27772" x="2741613" y="4067175"/>
          <p14:tracePt t="27780" x="2703513" y="4067175"/>
          <p14:tracePt t="27788" x="2654300" y="4105275"/>
          <p14:tracePt t="27796" x="2616200" y="4129088"/>
          <p14:tracePt t="27804" x="2554288" y="4129088"/>
          <p14:tracePt t="27813" x="2478088" y="4154488"/>
          <p14:tracePt t="27820" x="2403475" y="4167188"/>
          <p14:tracePt t="27830" x="2328863" y="4192588"/>
          <p14:tracePt t="27836" x="2278063" y="4205288"/>
          <p14:tracePt t="27846" x="2265363" y="4217988"/>
          <p14:tracePt t="27972" x="2252663" y="4217988"/>
          <p14:tracePt t="27988" x="2252663" y="4241800"/>
          <p14:tracePt t="28004" x="2278063" y="4254500"/>
          <p14:tracePt t="28012" x="2328863" y="4292600"/>
          <p14:tracePt t="28020" x="2365375" y="4305300"/>
          <p14:tracePt t="28028" x="2416175" y="4318000"/>
          <p14:tracePt t="28036" x="2478088" y="4330700"/>
          <p14:tracePt t="28045" x="2565400" y="4341813"/>
          <p14:tracePt t="28052" x="2667000" y="4367213"/>
          <p14:tracePt t="28062" x="2741613" y="4379913"/>
          <p14:tracePt t="28068" x="2803525" y="4392613"/>
          <p14:tracePt t="28079" x="2879725" y="4405313"/>
          <p14:tracePt t="28084" x="2916238" y="4405313"/>
          <p14:tracePt t="28092" x="2954338" y="4405313"/>
          <p14:tracePt t="28100" x="2992438" y="4418013"/>
          <p14:tracePt t="28108" x="3003550" y="4430713"/>
          <p14:tracePt t="28116" x="3028950" y="4430713"/>
          <p14:tracePt t="28132" x="3041650" y="4430713"/>
          <p14:tracePt t="28148" x="3054350" y="4430713"/>
          <p14:tracePt t="28188" x="3067050" y="4430713"/>
          <p14:tracePt t="28196" x="3079750" y="4430713"/>
          <p14:tracePt t="28204" x="3092450" y="4430713"/>
          <p14:tracePt t="28229" x="3103563" y="4430713"/>
          <p14:tracePt t="28244" x="3116263" y="4430713"/>
          <p14:tracePt t="28252" x="3128963" y="4430713"/>
          <p14:tracePt t="28262" x="3141663" y="4430713"/>
          <p14:tracePt t="28279" x="3167063" y="4430713"/>
          <p14:tracePt t="28284" x="3179763" y="4430713"/>
          <p14:tracePt t="28292" x="3205163" y="4418013"/>
          <p14:tracePt t="28300" x="3228975" y="4418013"/>
          <p14:tracePt t="28309" x="3254375" y="4418013"/>
          <p14:tracePt t="28316" x="3292475" y="4405313"/>
          <p14:tracePt t="28325" x="3328988" y="4405313"/>
          <p14:tracePt t="28332" x="3354388" y="4405313"/>
          <p14:tracePt t="28342" x="3367088" y="4405313"/>
          <p14:tracePt t="28348" x="3379788" y="4405313"/>
          <p14:tracePt t="28356" x="3405188" y="4405313"/>
          <p14:tracePt t="28997" x="3417888" y="4405313"/>
          <p14:tracePt t="29004" x="3429000" y="4405313"/>
          <p14:tracePt t="29013" x="3454400" y="4392613"/>
          <p14:tracePt t="29020" x="3467100" y="4379913"/>
          <p14:tracePt t="29030" x="3505200" y="4379913"/>
          <p14:tracePt t="29036" x="3541713" y="4367213"/>
          <p14:tracePt t="29046" x="3605213" y="4341813"/>
          <p14:tracePt t="29052" x="3679825" y="4318000"/>
          <p14:tracePt t="29062" x="3779838" y="4254500"/>
          <p14:tracePt t="29068" x="3879850" y="4192588"/>
          <p14:tracePt t="29078" x="3979863" y="4129088"/>
          <p14:tracePt t="29084" x="4068763" y="4105275"/>
          <p14:tracePt t="29093" x="4143375" y="4067175"/>
          <p14:tracePt t="29100" x="4217988" y="4005263"/>
          <p14:tracePt t="29109" x="4281488" y="3979863"/>
          <p14:tracePt t="29116" x="4305300" y="3954463"/>
          <p14:tracePt t="29124" x="4318000" y="3941763"/>
          <p14:tracePt t="29132" x="4343400" y="3941763"/>
          <p14:tracePt t="29156" x="4356100" y="3916363"/>
          <p14:tracePt t="29356" x="4356100" y="3941763"/>
          <p14:tracePt t="29372" x="4343400" y="3941763"/>
          <p14:tracePt t="29388" x="4318000" y="3967163"/>
          <p14:tracePt t="29396" x="4294188" y="3967163"/>
          <p14:tracePt t="29404" x="4268788" y="3967163"/>
          <p14:tracePt t="29413" x="4243388" y="3992563"/>
          <p14:tracePt t="29420" x="4217988" y="3992563"/>
          <p14:tracePt t="29430" x="4192588" y="3992563"/>
          <p14:tracePt t="29436" x="4181475" y="4005263"/>
          <p14:tracePt t="29446" x="4168775" y="4017963"/>
          <p14:tracePt t="29462" x="4168775" y="4041775"/>
          <p14:tracePt t="29468" x="4156075" y="4041775"/>
          <p14:tracePt t="29479" x="4156075" y="4067175"/>
          <p14:tracePt t="29484" x="4143375" y="4067175"/>
          <p14:tracePt t="29493" x="4130675" y="4067175"/>
          <p14:tracePt t="29500" x="4117975" y="4067175"/>
          <p14:tracePt t="29509" x="4105275" y="4092575"/>
          <p14:tracePt t="29516" x="4092575" y="4092575"/>
          <p14:tracePt t="29525" x="4068763" y="4117975"/>
          <p14:tracePt t="29532" x="4030663" y="4117975"/>
          <p14:tracePt t="29541" x="4005263" y="4117975"/>
          <p14:tracePt t="29548" x="3992563" y="4154488"/>
          <p14:tracePt t="29556" x="3968750" y="4154488"/>
          <p14:tracePt t="29564" x="3930650" y="4154488"/>
          <p14:tracePt t="29572" x="3917950" y="4167188"/>
          <p14:tracePt t="29588" x="3905250" y="4167188"/>
          <p14:tracePt t="29596" x="3892550" y="4167188"/>
          <p14:tracePt t="29604" x="3879850" y="4179888"/>
          <p14:tracePt t="29612" x="3867150" y="4179888"/>
          <p14:tracePt t="29668" x="3856038" y="4179888"/>
          <p14:tracePt t="29741" x="3830638" y="4179888"/>
          <p14:tracePt t="29828" x="3830638" y="4192588"/>
          <p14:tracePt t="30204" x="3867150" y="4192588"/>
          <p14:tracePt t="30213" x="3905250" y="4192588"/>
          <p14:tracePt t="30220" x="3968750" y="4192588"/>
          <p14:tracePt t="30229" x="4043363" y="4192588"/>
          <p14:tracePt t="30236" x="4130675" y="4192588"/>
          <p14:tracePt t="30246" x="4217988" y="4192588"/>
          <p14:tracePt t="30252" x="4305300" y="4192588"/>
          <p14:tracePt t="30262" x="4430713" y="4205288"/>
          <p14:tracePt t="30268" x="4568825" y="4217988"/>
          <p14:tracePt t="30279" x="4706938" y="4217988"/>
          <p14:tracePt t="30284" x="4832350" y="4230688"/>
          <p14:tracePt t="30296" x="4981575" y="4241800"/>
          <p14:tracePt t="30300" x="5119688" y="4254500"/>
          <p14:tracePt t="30309" x="5257800" y="4267200"/>
          <p14:tracePt t="30316" x="5370513" y="4267200"/>
          <p14:tracePt t="30325" x="5470525" y="4267200"/>
          <p14:tracePt t="30332" x="5545138" y="4267200"/>
          <p14:tracePt t="30341" x="5595938" y="4267200"/>
          <p14:tracePt t="30348" x="5632450" y="4267200"/>
          <p14:tracePt t="30356" x="5657850" y="4267200"/>
          <p14:tracePt t="30364" x="5670550" y="4267200"/>
          <p14:tracePt t="41789" x="5670550" y="4279900"/>
          <p14:tracePt t="41804" x="5670550" y="4292600"/>
          <p14:tracePt t="41812" x="5670550" y="4305300"/>
          <p14:tracePt t="41820" x="5670550" y="4318000"/>
          <p14:tracePt t="41836" x="5657850" y="4318000"/>
          <p14:tracePt t="41845" x="5632450" y="4330700"/>
          <p14:tracePt t="41852" x="5595938" y="4330700"/>
          <p14:tracePt t="41862" x="5545138" y="4330700"/>
          <p14:tracePt t="41868" x="5495925" y="4330700"/>
          <p14:tracePt t="41879" x="5445125" y="4330700"/>
          <p14:tracePt t="41897" x="5370513" y="4318000"/>
          <p14:tracePt t="41900" x="5319713" y="4318000"/>
          <p14:tracePt t="41909" x="5294313" y="4318000"/>
          <p14:tracePt t="41916" x="5257800" y="4318000"/>
          <p14:tracePt t="41924" x="5207000" y="4318000"/>
          <p14:tracePt t="41932" x="5170488" y="4318000"/>
          <p14:tracePt t="41941" x="5132388" y="4318000"/>
          <p14:tracePt t="41948" x="5094288" y="4318000"/>
          <p14:tracePt t="41956" x="5045075" y="4318000"/>
          <p14:tracePt t="41964" x="4981575" y="4318000"/>
          <p14:tracePt t="41972" x="4894263" y="4318000"/>
          <p14:tracePt t="41980" x="4794250" y="4318000"/>
          <p14:tracePt t="41988" x="4694238" y="4318000"/>
          <p14:tracePt t="41997" x="4594225" y="4318000"/>
          <p14:tracePt t="42004" x="4530725" y="4318000"/>
          <p14:tracePt t="42013" x="4494213" y="4318000"/>
          <p14:tracePt t="42020" x="4443413" y="4318000"/>
          <p14:tracePt t="42028" x="4368800" y="4292600"/>
          <p14:tracePt t="42036" x="4268788" y="4267200"/>
          <p14:tracePt t="42045" x="4181475" y="4254500"/>
          <p14:tracePt t="42052" x="4117975" y="4217988"/>
          <p14:tracePt t="42062" x="4092575" y="4205288"/>
          <p14:tracePt t="42068" x="4081463" y="4205288"/>
          <p14:tracePt t="42078" x="4068763" y="4205288"/>
          <p14:tracePt t="42084" x="4056063" y="4205288"/>
          <p14:tracePt t="42141" x="4043363" y="4205288"/>
          <p14:tracePt t="42149" x="4030663" y="4205288"/>
          <p14:tracePt t="42156" x="4017963" y="4205288"/>
          <p14:tracePt t="42164" x="3992563" y="4192588"/>
          <p14:tracePt t="42172" x="3956050" y="4167188"/>
          <p14:tracePt t="42180" x="3930650" y="4167188"/>
          <p14:tracePt t="42188" x="3879850" y="4167188"/>
          <p14:tracePt t="42196" x="3830638" y="4167188"/>
          <p14:tracePt t="42204" x="3767138" y="4154488"/>
          <p14:tracePt t="42212" x="3743325" y="4154488"/>
          <p14:tracePt t="42220" x="3717925" y="4154488"/>
          <p14:tracePt t="42229" x="3692525" y="4154488"/>
          <p14:tracePt t="42236" x="3679825" y="4154488"/>
          <p14:tracePt t="42245" x="3654425" y="4154488"/>
          <p14:tracePt t="42796" x="3643313" y="4154488"/>
          <p14:tracePt t="42805" x="3630613" y="4154488"/>
          <p14:tracePt t="42812" x="3605213" y="4154488"/>
          <p14:tracePt t="42820" x="3592513" y="4154488"/>
          <p14:tracePt t="42828" x="3567113" y="4154488"/>
          <p14:tracePt t="42845" x="3554413" y="4154488"/>
          <p14:tracePt t="42852" x="3541713" y="4154488"/>
          <p14:tracePt t="42862" x="3505200" y="4141788"/>
          <p14:tracePt t="42868" x="3479800" y="4141788"/>
          <p14:tracePt t="42880" x="3441700" y="4141788"/>
          <p14:tracePt t="42884" x="3429000" y="4141788"/>
          <p14:tracePt t="42895" x="3405188" y="4141788"/>
          <p14:tracePt t="42900" x="3392488" y="4141788"/>
          <p14:tracePt t="42989" x="3367088" y="4141788"/>
          <p14:tracePt t="42996" x="3354388" y="4141788"/>
          <p14:tracePt t="43004" x="3341688" y="4141788"/>
          <p14:tracePt t="43012" x="3328988" y="4141788"/>
          <p14:tracePt t="43020" x="3317875" y="4141788"/>
          <p14:tracePt t="43109" x="3328988" y="4141788"/>
          <p14:tracePt t="43116" x="3341688" y="4141788"/>
          <p14:tracePt t="43125" x="3354388" y="4141788"/>
          <p14:tracePt t="43132" x="3367088" y="4141788"/>
          <p14:tracePt t="43141" x="3379788" y="4141788"/>
          <p14:tracePt t="43157" x="3405188" y="4141788"/>
          <p14:tracePt t="43173" x="3417888" y="4141788"/>
          <p14:tracePt t="43180" x="3441700" y="4129088"/>
          <p14:tracePt t="43188" x="3454400" y="4129088"/>
          <p14:tracePt t="43228" x="3479800" y="4117975"/>
          <p14:tracePt t="43245" x="3492500" y="4117975"/>
          <p14:tracePt t="43268" x="3505200" y="4117975"/>
          <p14:tracePt t="43284" x="3517900" y="4117975"/>
          <p14:tracePt t="43293" x="3530600" y="4117975"/>
          <p14:tracePt t="43308" x="3541713" y="4117975"/>
          <p14:tracePt t="43348" x="3554413" y="4117975"/>
          <p14:tracePt t="43388" x="3530600" y="4117975"/>
          <p14:tracePt t="43396" x="3505200" y="4117975"/>
          <p14:tracePt t="43404" x="3429000" y="4117975"/>
          <p14:tracePt t="43412" x="3341688" y="4117975"/>
          <p14:tracePt t="43420" x="3254375" y="4117975"/>
          <p14:tracePt t="43429" x="3154363" y="4117975"/>
          <p14:tracePt t="43436" x="3079750" y="4117975"/>
          <p14:tracePt t="43445" x="3028950" y="4067175"/>
          <p14:tracePt t="43452" x="3016250" y="4054475"/>
          <p14:tracePt t="43541" x="3028950" y="4054475"/>
          <p14:tracePt t="43557" x="3054350" y="4054475"/>
          <p14:tracePt t="43564" x="3079750" y="4054475"/>
          <p14:tracePt t="43573" x="3154363" y="4054475"/>
          <p14:tracePt t="43580" x="3216275" y="4067175"/>
          <p14:tracePt t="43588" x="3305175" y="4092575"/>
          <p14:tracePt t="43596" x="3392488" y="4105275"/>
          <p14:tracePt t="43604" x="3492500" y="4129088"/>
          <p14:tracePt t="43613" x="3579813" y="4129088"/>
          <p14:tracePt t="43620" x="3705225" y="4154488"/>
          <p14:tracePt t="43629" x="3805238" y="4179888"/>
          <p14:tracePt t="43636" x="3867150" y="4179888"/>
          <p14:tracePt t="43645" x="3917950" y="4179888"/>
          <p14:tracePt t="43652" x="3956050" y="4179888"/>
          <p14:tracePt t="43662" x="3979863" y="4179888"/>
          <p14:tracePt t="43781" x="3956050" y="4179888"/>
          <p14:tracePt t="43789" x="3905250" y="4179888"/>
          <p14:tracePt t="43796" x="3805238" y="4179888"/>
          <p14:tracePt t="43804" x="3705225" y="4179888"/>
          <p14:tracePt t="43812" x="3592513" y="4179888"/>
          <p14:tracePt t="43821" x="3467100" y="4179888"/>
          <p14:tracePt t="43829" x="3367088" y="4179888"/>
          <p14:tracePt t="43836" x="3292475" y="4179888"/>
          <p14:tracePt t="43845" x="3205163" y="4179888"/>
          <p14:tracePt t="43852" x="3154363" y="4179888"/>
          <p14:tracePt t="43862" x="3141663" y="4179888"/>
          <p14:tracePt t="43868" x="3116263" y="4179888"/>
          <p14:tracePt t="43957" x="3116263" y="4167188"/>
          <p14:tracePt t="43964" x="3128963" y="4154488"/>
          <p14:tracePt t="43972" x="3141663" y="4154488"/>
          <p14:tracePt t="43988" x="3167063" y="4154488"/>
          <p14:tracePt t="43996" x="3205163" y="4141788"/>
          <p14:tracePt t="44004" x="3254375" y="4141788"/>
          <p14:tracePt t="44012" x="3305175" y="4141788"/>
          <p14:tracePt t="44020" x="3392488" y="4117975"/>
          <p14:tracePt t="44029" x="3441700" y="4105275"/>
          <p14:tracePt t="44036" x="3467100" y="4105275"/>
          <p14:tracePt t="44045" x="3479800" y="4105275"/>
          <p14:tracePt t="44637" x="3505200" y="4105275"/>
          <p14:tracePt t="44645" x="3517900" y="4105275"/>
          <p14:tracePt t="44652" x="3554413" y="4105275"/>
          <p14:tracePt t="44662" x="3605213" y="4105275"/>
          <p14:tracePt t="44668" x="3654425" y="4105275"/>
          <p14:tracePt t="44677" x="3705225" y="4105275"/>
          <p14:tracePt t="44684" x="3779838" y="4105275"/>
          <p14:tracePt t="44694" x="3879850" y="4105275"/>
          <p14:tracePt t="44700" x="3956050" y="4105275"/>
          <p14:tracePt t="44711" x="4056063" y="4105275"/>
          <p14:tracePt t="44716" x="4092575" y="4105275"/>
          <p14:tracePt t="44725" x="4130675" y="4117975"/>
          <p14:tracePt t="44741" x="4143375" y="4117975"/>
          <p14:tracePt t="44772" x="4156075" y="4117975"/>
          <p14:tracePt t="44804" x="4168775" y="4117975"/>
          <p14:tracePt t="44812" x="4181475" y="4117975"/>
          <p14:tracePt t="44821" x="4192588" y="4117975"/>
          <p14:tracePt t="44828" x="4217988" y="4117975"/>
          <p14:tracePt t="44836" x="4230688" y="4117975"/>
          <p14:tracePt t="44845" x="4268788" y="4129088"/>
          <p14:tracePt t="44852" x="4281488" y="4141788"/>
          <p14:tracePt t="44876" x="4294188" y="4154488"/>
          <p14:tracePt t="44884" x="4330700" y="4154488"/>
          <p14:tracePt t="44895" x="4394200" y="4154488"/>
          <p14:tracePt t="44913" x="4543425" y="4154488"/>
          <p14:tracePt t="44916" x="4594225" y="4154488"/>
          <p14:tracePt t="44924" x="4630738" y="4154488"/>
          <p14:tracePt t="44932" x="4668838" y="4167188"/>
          <p14:tracePt t="44940" x="4681538" y="4167188"/>
          <p14:tracePt t="44956" x="4706938" y="4179888"/>
          <p14:tracePt t="45100" x="4694238" y="4179888"/>
          <p14:tracePt t="45109" x="4681538" y="4179888"/>
          <p14:tracePt t="45116" x="4656138" y="4179888"/>
          <p14:tracePt t="45125" x="4630738" y="4179888"/>
          <p14:tracePt t="45132" x="4594225" y="4179888"/>
          <p14:tracePt t="45140" x="4556125" y="4179888"/>
          <p14:tracePt t="45148" x="4506913" y="4179888"/>
          <p14:tracePt t="45156" x="4468813" y="4179888"/>
          <p14:tracePt t="45164" x="4418013" y="4179888"/>
          <p14:tracePt t="45172" x="4381500" y="4179888"/>
          <p14:tracePt t="45180" x="4318000" y="4179888"/>
          <p14:tracePt t="45188" x="4281488" y="4179888"/>
          <p14:tracePt t="45196" x="4268788" y="4179888"/>
          <p14:tracePt t="45204" x="4256088" y="4179888"/>
          <p14:tracePt t="45212" x="4243388" y="4179888"/>
          <p14:tracePt t="45292" x="4256088" y="4179888"/>
          <p14:tracePt t="45300" x="4281488" y="4179888"/>
          <p14:tracePt t="45309" x="4305300" y="4179888"/>
          <p14:tracePt t="45316" x="4343400" y="4179888"/>
          <p14:tracePt t="45324" x="4406900" y="4179888"/>
          <p14:tracePt t="45332" x="4481513" y="4192588"/>
          <p14:tracePt t="45340" x="4556125" y="4192588"/>
          <p14:tracePt t="45348" x="4643438" y="4192588"/>
          <p14:tracePt t="45356" x="4781550" y="4192588"/>
          <p14:tracePt t="45364" x="4856163" y="4205288"/>
          <p14:tracePt t="45372" x="4956175" y="4205288"/>
          <p14:tracePt t="45380" x="5081588" y="4230688"/>
          <p14:tracePt t="45388" x="5219700" y="4254500"/>
          <p14:tracePt t="45396" x="5370513" y="4279900"/>
          <p14:tracePt t="45404" x="5470525" y="4292600"/>
          <p14:tracePt t="45412" x="5557838" y="4318000"/>
          <p14:tracePt t="45420" x="5583238" y="4318000"/>
          <p14:tracePt t="45429" x="5595938" y="4330700"/>
          <p14:tracePt t="45436" x="5607050" y="4330700"/>
          <p14:tracePt t="45749" x="5619750" y="431800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3B9097E-1599-421F-98D8-223EC33EBEA2}"/>
              </a:ext>
            </a:extLst>
          </p:cNvPr>
          <p:cNvSpPr txBox="1">
            <a:spLocks/>
          </p:cNvSpPr>
          <p:nvPr/>
        </p:nvSpPr>
        <p:spPr>
          <a:xfrm>
            <a:off x="2834753" y="68240"/>
            <a:ext cx="6522493" cy="808582"/>
          </a:xfrm>
          <a:prstGeom prst="rect">
            <a:avLst/>
          </a:prstGeom>
          <a:solidFill>
            <a:srgbClr val="FFFF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Rules for Passage Narration</a:t>
            </a:r>
            <a:endParaRPr lang="en-US" dirty="0"/>
          </a:p>
        </p:txBody>
      </p:sp>
      <p:sp>
        <p:nvSpPr>
          <p:cNvPr id="4" name="Rectangle 3">
            <a:extLst>
              <a:ext uri="{FF2B5EF4-FFF2-40B4-BE49-F238E27FC236}">
                <a16:creationId xmlns:a16="http://schemas.microsoft.com/office/drawing/2014/main" id="{C9BF8230-4197-472A-8F5C-C38F1F50F432}"/>
              </a:ext>
            </a:extLst>
          </p:cNvPr>
          <p:cNvSpPr/>
          <p:nvPr/>
        </p:nvSpPr>
        <p:spPr>
          <a:xfrm>
            <a:off x="191070" y="984911"/>
            <a:ext cx="10631606" cy="350520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rial" panose="020B0604020202020204" pitchFamily="34" charset="0"/>
                <a:cs typeface="Arial" panose="020B0604020202020204" pitchFamily="34" charset="0"/>
              </a:rPr>
              <a:t>14. Hello= greeted+ and</a:t>
            </a:r>
          </a:p>
          <a:p>
            <a:r>
              <a:rPr lang="en-US" sz="3200" dirty="0">
                <a:solidFill>
                  <a:schemeClr val="tx1"/>
                </a:solidFill>
                <a:latin typeface="Arial" panose="020B0604020202020204" pitchFamily="34" charset="0"/>
                <a:cs typeface="Arial" panose="020B0604020202020204" pitchFamily="34" charset="0"/>
              </a:rPr>
              <a:t>15. By Allah/ God/ Jove= Swearing by the name of Allah/ God/ Jove.</a:t>
            </a:r>
          </a:p>
          <a:p>
            <a:r>
              <a:rPr lang="en-US" sz="3200" dirty="0">
                <a:solidFill>
                  <a:schemeClr val="tx1"/>
                </a:solidFill>
                <a:latin typeface="Arial" panose="020B0604020202020204" pitchFamily="34" charset="0"/>
                <a:cs typeface="Arial" panose="020B0604020202020204" pitchFamily="34" charset="0"/>
              </a:rPr>
              <a:t>16. Excuse me/ listen to me= Drew his/her attention and asked</a:t>
            </a:r>
          </a:p>
          <a:p>
            <a:r>
              <a:rPr lang="en-US" sz="3200" dirty="0">
                <a:solidFill>
                  <a:schemeClr val="tx1"/>
                </a:solidFill>
                <a:latin typeface="Arial" panose="020B0604020202020204" pitchFamily="34" charset="0"/>
                <a:cs typeface="Arial" panose="020B0604020202020204" pitchFamily="34" charset="0"/>
              </a:rPr>
              <a:t>17. Good morning/ Good evening/good night=Subj+ bade/wished+ good morning/ good evening/ good night+ </a:t>
            </a:r>
          </a:p>
        </p:txBody>
      </p:sp>
    </p:spTree>
    <p:custDataLst>
      <p:tags r:id="rId1"/>
    </p:custDataLst>
    <p:extLst>
      <p:ext uri="{BB962C8B-B14F-4D97-AF65-F5344CB8AC3E}">
        <p14:creationId xmlns:p14="http://schemas.microsoft.com/office/powerpoint/2010/main" val="3062156168"/>
      </p:ext>
    </p:extLst>
  </p:cSld>
  <p:clrMapOvr>
    <a:masterClrMapping/>
  </p:clrMapOvr>
  <mc:AlternateContent xmlns:mc="http://schemas.openxmlformats.org/markup-compatibility/2006" xmlns:p14="http://schemas.microsoft.com/office/powerpoint/2010/main">
    <mc:Choice Requires="p14">
      <p:transition spd="slow" p14:dur="2000" advTm="71132"/>
    </mc:Choice>
    <mc:Fallback xmlns="">
      <p:transition spd="slow" advTm="711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0" end="0"/>
                                            </p:txEl>
                                          </p:spTgt>
                                        </p:tgtEl>
                                        <p:attrNameLst>
                                          <p:attrName>r</p:attrName>
                                        </p:attrNameLst>
                                      </p:cBhvr>
                                    </p:animRot>
                                    <p:animRot by="-240000">
                                      <p:cBhvr>
                                        <p:cTn id="7" dur="200" fill="hold">
                                          <p:stCondLst>
                                            <p:cond delay="200"/>
                                          </p:stCondLst>
                                        </p:cTn>
                                        <p:tgtEl>
                                          <p:spTgt spid="4">
                                            <p:txEl>
                                              <p:pRg st="0" end="0"/>
                                            </p:txEl>
                                          </p:spTgt>
                                        </p:tgtEl>
                                        <p:attrNameLst>
                                          <p:attrName>r</p:attrName>
                                        </p:attrNameLst>
                                      </p:cBhvr>
                                    </p:animRot>
                                    <p:animRot by="240000">
                                      <p:cBhvr>
                                        <p:cTn id="8" dur="200" fill="hold">
                                          <p:stCondLst>
                                            <p:cond delay="400"/>
                                          </p:stCondLst>
                                        </p:cTn>
                                        <p:tgtEl>
                                          <p:spTgt spid="4">
                                            <p:txEl>
                                              <p:pRg st="0" end="0"/>
                                            </p:txEl>
                                          </p:spTgt>
                                        </p:tgtEl>
                                        <p:attrNameLst>
                                          <p:attrName>r</p:attrName>
                                        </p:attrNameLst>
                                      </p:cBhvr>
                                    </p:animRot>
                                    <p:animRot by="-240000">
                                      <p:cBhvr>
                                        <p:cTn id="9" dur="200" fill="hold">
                                          <p:stCondLst>
                                            <p:cond delay="600"/>
                                          </p:stCondLst>
                                        </p:cTn>
                                        <p:tgtEl>
                                          <p:spTgt spid="4">
                                            <p:txEl>
                                              <p:pRg st="0" end="0"/>
                                            </p:txEl>
                                          </p:spTgt>
                                        </p:tgtEl>
                                        <p:attrNameLst>
                                          <p:attrName>r</p:attrName>
                                        </p:attrNameLst>
                                      </p:cBhvr>
                                    </p:animRot>
                                    <p:animRot by="120000">
                                      <p:cBhvr>
                                        <p:cTn id="10" dur="200" fill="hold">
                                          <p:stCondLst>
                                            <p:cond delay="800"/>
                                          </p:stCondLst>
                                        </p:cTn>
                                        <p:tgtEl>
                                          <p:spTgt spid="4">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4">
                                            <p:txEl>
                                              <p:pRg st="1" end="1"/>
                                            </p:txEl>
                                          </p:spTgt>
                                        </p:tgtEl>
                                        <p:attrNameLst>
                                          <p:attrName>r</p:attrName>
                                        </p:attrNameLst>
                                      </p:cBhvr>
                                    </p:animRot>
                                    <p:animRot by="-240000">
                                      <p:cBhvr>
                                        <p:cTn id="13" dur="200" fill="hold">
                                          <p:stCondLst>
                                            <p:cond delay="200"/>
                                          </p:stCondLst>
                                        </p:cTn>
                                        <p:tgtEl>
                                          <p:spTgt spid="4">
                                            <p:txEl>
                                              <p:pRg st="1" end="1"/>
                                            </p:txEl>
                                          </p:spTgt>
                                        </p:tgtEl>
                                        <p:attrNameLst>
                                          <p:attrName>r</p:attrName>
                                        </p:attrNameLst>
                                      </p:cBhvr>
                                    </p:animRot>
                                    <p:animRot by="240000">
                                      <p:cBhvr>
                                        <p:cTn id="14" dur="200" fill="hold">
                                          <p:stCondLst>
                                            <p:cond delay="400"/>
                                          </p:stCondLst>
                                        </p:cTn>
                                        <p:tgtEl>
                                          <p:spTgt spid="4">
                                            <p:txEl>
                                              <p:pRg st="1" end="1"/>
                                            </p:txEl>
                                          </p:spTgt>
                                        </p:tgtEl>
                                        <p:attrNameLst>
                                          <p:attrName>r</p:attrName>
                                        </p:attrNameLst>
                                      </p:cBhvr>
                                    </p:animRot>
                                    <p:animRot by="-240000">
                                      <p:cBhvr>
                                        <p:cTn id="15" dur="200" fill="hold">
                                          <p:stCondLst>
                                            <p:cond delay="600"/>
                                          </p:stCondLst>
                                        </p:cTn>
                                        <p:tgtEl>
                                          <p:spTgt spid="4">
                                            <p:txEl>
                                              <p:pRg st="1" end="1"/>
                                            </p:txEl>
                                          </p:spTgt>
                                        </p:tgtEl>
                                        <p:attrNameLst>
                                          <p:attrName>r</p:attrName>
                                        </p:attrNameLst>
                                      </p:cBhvr>
                                    </p:animRot>
                                    <p:animRot by="120000">
                                      <p:cBhvr>
                                        <p:cTn id="16" dur="200" fill="hold">
                                          <p:stCondLst>
                                            <p:cond delay="800"/>
                                          </p:stCondLst>
                                        </p:cTn>
                                        <p:tgtEl>
                                          <p:spTgt spid="4">
                                            <p:txEl>
                                              <p:pRg st="1" end="1"/>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4">
                                            <p:txEl>
                                              <p:pRg st="2" end="2"/>
                                            </p:txEl>
                                          </p:spTgt>
                                        </p:tgtEl>
                                        <p:attrNameLst>
                                          <p:attrName>r</p:attrName>
                                        </p:attrNameLst>
                                      </p:cBhvr>
                                    </p:animRot>
                                    <p:animRot by="-240000">
                                      <p:cBhvr>
                                        <p:cTn id="19" dur="200" fill="hold">
                                          <p:stCondLst>
                                            <p:cond delay="200"/>
                                          </p:stCondLst>
                                        </p:cTn>
                                        <p:tgtEl>
                                          <p:spTgt spid="4">
                                            <p:txEl>
                                              <p:pRg st="2" end="2"/>
                                            </p:txEl>
                                          </p:spTgt>
                                        </p:tgtEl>
                                        <p:attrNameLst>
                                          <p:attrName>r</p:attrName>
                                        </p:attrNameLst>
                                      </p:cBhvr>
                                    </p:animRot>
                                    <p:animRot by="240000">
                                      <p:cBhvr>
                                        <p:cTn id="20" dur="200" fill="hold">
                                          <p:stCondLst>
                                            <p:cond delay="400"/>
                                          </p:stCondLst>
                                        </p:cTn>
                                        <p:tgtEl>
                                          <p:spTgt spid="4">
                                            <p:txEl>
                                              <p:pRg st="2" end="2"/>
                                            </p:txEl>
                                          </p:spTgt>
                                        </p:tgtEl>
                                        <p:attrNameLst>
                                          <p:attrName>r</p:attrName>
                                        </p:attrNameLst>
                                      </p:cBhvr>
                                    </p:animRot>
                                    <p:animRot by="-240000">
                                      <p:cBhvr>
                                        <p:cTn id="21" dur="200" fill="hold">
                                          <p:stCondLst>
                                            <p:cond delay="600"/>
                                          </p:stCondLst>
                                        </p:cTn>
                                        <p:tgtEl>
                                          <p:spTgt spid="4">
                                            <p:txEl>
                                              <p:pRg st="2" end="2"/>
                                            </p:txEl>
                                          </p:spTgt>
                                        </p:tgtEl>
                                        <p:attrNameLst>
                                          <p:attrName>r</p:attrName>
                                        </p:attrNameLst>
                                      </p:cBhvr>
                                    </p:animRot>
                                    <p:animRot by="120000">
                                      <p:cBhvr>
                                        <p:cTn id="22" dur="200" fill="hold">
                                          <p:stCondLst>
                                            <p:cond delay="800"/>
                                          </p:stCondLst>
                                        </p:cTn>
                                        <p:tgtEl>
                                          <p:spTgt spid="4">
                                            <p:txEl>
                                              <p:pRg st="2" end="2"/>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4">
                                            <p:txEl>
                                              <p:pRg st="3" end="3"/>
                                            </p:txEl>
                                          </p:spTgt>
                                        </p:tgtEl>
                                        <p:attrNameLst>
                                          <p:attrName>r</p:attrName>
                                        </p:attrNameLst>
                                      </p:cBhvr>
                                    </p:animRot>
                                    <p:animRot by="-240000">
                                      <p:cBhvr>
                                        <p:cTn id="25" dur="200" fill="hold">
                                          <p:stCondLst>
                                            <p:cond delay="200"/>
                                          </p:stCondLst>
                                        </p:cTn>
                                        <p:tgtEl>
                                          <p:spTgt spid="4">
                                            <p:txEl>
                                              <p:pRg st="3" end="3"/>
                                            </p:txEl>
                                          </p:spTgt>
                                        </p:tgtEl>
                                        <p:attrNameLst>
                                          <p:attrName>r</p:attrName>
                                        </p:attrNameLst>
                                      </p:cBhvr>
                                    </p:animRot>
                                    <p:animRot by="240000">
                                      <p:cBhvr>
                                        <p:cTn id="26" dur="200" fill="hold">
                                          <p:stCondLst>
                                            <p:cond delay="400"/>
                                          </p:stCondLst>
                                        </p:cTn>
                                        <p:tgtEl>
                                          <p:spTgt spid="4">
                                            <p:txEl>
                                              <p:pRg st="3" end="3"/>
                                            </p:txEl>
                                          </p:spTgt>
                                        </p:tgtEl>
                                        <p:attrNameLst>
                                          <p:attrName>r</p:attrName>
                                        </p:attrNameLst>
                                      </p:cBhvr>
                                    </p:animRot>
                                    <p:animRot by="-240000">
                                      <p:cBhvr>
                                        <p:cTn id="27" dur="200" fill="hold">
                                          <p:stCondLst>
                                            <p:cond delay="600"/>
                                          </p:stCondLst>
                                        </p:cTn>
                                        <p:tgtEl>
                                          <p:spTgt spid="4">
                                            <p:txEl>
                                              <p:pRg st="3" end="3"/>
                                            </p:txEl>
                                          </p:spTgt>
                                        </p:tgtEl>
                                        <p:attrNameLst>
                                          <p:attrName>r</p:attrName>
                                        </p:attrNameLst>
                                      </p:cBhvr>
                                    </p:animRot>
                                    <p:animRot by="120000">
                                      <p:cBhvr>
                                        <p:cTn id="28" dur="200" fill="hold">
                                          <p:stCondLst>
                                            <p:cond delay="800"/>
                                          </p:stCondLst>
                                        </p:cTn>
                                        <p:tgtEl>
                                          <p:spTgt spid="4">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970" x="5519738" y="4292600"/>
          <p14:tracePt t="978" x="5370513" y="4267200"/>
          <p14:tracePt t="986" x="5245100" y="4230688"/>
          <p14:tracePt t="993" x="5181600" y="4205288"/>
          <p14:tracePt t="1002" x="5119688" y="4167188"/>
          <p14:tracePt t="1009" x="5045075" y="4129088"/>
          <p14:tracePt t="1018" x="4945063" y="4079875"/>
          <p14:tracePt t="1026" x="4832350" y="3992563"/>
          <p14:tracePt t="1034" x="4668838" y="3879850"/>
          <p14:tracePt t="1042" x="4468813" y="3754438"/>
          <p14:tracePt t="1049" x="4230688" y="3616325"/>
          <p14:tracePt t="1059" x="4005263" y="3516313"/>
          <p14:tracePt t="1065" x="3805238" y="3378200"/>
          <p14:tracePt t="1075" x="3592513" y="3241675"/>
          <p14:tracePt t="1081" x="3441700" y="3178175"/>
          <p14:tracePt t="1091" x="3292475" y="3116263"/>
          <p14:tracePt t="1098" x="3154363" y="3054350"/>
          <p14:tracePt t="1108" x="3041650" y="3003550"/>
          <p14:tracePt t="1114" x="2941638" y="2965450"/>
          <p14:tracePt t="1122" x="2867025" y="2952750"/>
          <p14:tracePt t="1129" x="2778125" y="2916238"/>
          <p14:tracePt t="1137" x="2690813" y="2878138"/>
          <p14:tracePt t="1146" x="2616200" y="2828925"/>
          <p14:tracePt t="1154" x="2554288" y="2778125"/>
          <p14:tracePt t="1161" x="2503488" y="2703513"/>
          <p14:tracePt t="1169" x="2465388" y="2627313"/>
          <p14:tracePt t="1177" x="2452688" y="2578100"/>
          <p14:tracePt t="1186" x="2441575" y="2552700"/>
          <p14:tracePt t="1193" x="2441575" y="2540000"/>
          <p14:tracePt t="1201" x="2441575" y="2527300"/>
          <p14:tracePt t="1209" x="2441575" y="2516188"/>
          <p14:tracePt t="1217" x="2441575" y="2478088"/>
          <p14:tracePt t="1225" x="2441575" y="2439988"/>
          <p14:tracePt t="1234" x="2441575" y="2403475"/>
          <p14:tracePt t="1242" x="2441575" y="2378075"/>
          <p14:tracePt t="1249" x="2441575" y="2339975"/>
          <p14:tracePt t="1258" x="2452688" y="2327275"/>
          <p14:tracePt t="1266" x="2452688" y="2314575"/>
          <p14:tracePt t="1274" x="2452688" y="2303463"/>
          <p14:tracePt t="1282" x="2452688" y="2290763"/>
          <p14:tracePt t="1291" x="2452688" y="2278063"/>
          <p14:tracePt t="1297" x="2452688" y="2252663"/>
          <p14:tracePt t="1465" x="2378075" y="2214563"/>
          <p14:tracePt t="1475" x="2290763" y="2190750"/>
          <p14:tracePt t="1481" x="2228850" y="2178050"/>
          <p14:tracePt t="1490" x="2178050" y="2152650"/>
          <p14:tracePt t="1498" x="2139950" y="2152650"/>
          <p14:tracePt t="1508" x="2127250" y="2127250"/>
          <p14:tracePt t="1514" x="2116138" y="2127250"/>
          <p14:tracePt t="1522" x="2103438" y="2127250"/>
          <p14:tracePt t="1570" x="2090738" y="2101850"/>
          <p14:tracePt t="1601" x="2090738" y="2089150"/>
          <p14:tracePt t="1634" x="2090738" y="2065338"/>
          <p14:tracePt t="1649" x="2090738" y="2039938"/>
          <p14:tracePt t="1658" x="2090738" y="2027238"/>
          <p14:tracePt t="1665" x="2090738" y="2014538"/>
          <p14:tracePt t="1673" x="2103438" y="2014538"/>
          <p14:tracePt t="1681" x="2116138" y="2001838"/>
          <p14:tracePt t="1691" x="2127250" y="2001838"/>
          <p14:tracePt t="1697" x="2152650" y="1989138"/>
          <p14:tracePt t="1708" x="2203450" y="1978025"/>
          <p14:tracePt t="1714" x="2290763" y="1952625"/>
          <p14:tracePt t="1721" x="2403475" y="1939925"/>
          <p14:tracePt t="1729" x="2465388" y="1914525"/>
          <p14:tracePt t="1737" x="2554288" y="1914525"/>
          <p14:tracePt t="1746" x="2667000" y="1914525"/>
          <p14:tracePt t="1754" x="2803525" y="1914525"/>
          <p14:tracePt t="1762" x="2916238" y="1914525"/>
          <p14:tracePt t="1769" x="3041650" y="1914525"/>
          <p14:tracePt t="1777" x="3205163" y="1914525"/>
          <p14:tracePt t="1786" x="3379788" y="1914525"/>
          <p14:tracePt t="1793" x="3554413" y="1889125"/>
          <p14:tracePt t="1802" x="3705225" y="1876425"/>
          <p14:tracePt t="1809" x="3792538" y="1865313"/>
          <p14:tracePt t="1817" x="3830638" y="1852613"/>
          <p14:tracePt t="1826" x="3843338" y="1839913"/>
          <p14:tracePt t="1834" x="3867150" y="1839913"/>
          <p14:tracePt t="1842" x="3892550" y="1839913"/>
          <p14:tracePt t="1859" x="3905250" y="1827213"/>
          <p14:tracePt t="2329" x="3917950" y="1827213"/>
          <p14:tracePt t="2338" x="3930650" y="1827213"/>
          <p14:tracePt t="2346" x="3956050" y="1827213"/>
          <p14:tracePt t="2354" x="3992563" y="1827213"/>
          <p14:tracePt t="2362" x="4043363" y="1827213"/>
          <p14:tracePt t="2369" x="4068763" y="1827213"/>
          <p14:tracePt t="2378" x="4081463" y="1827213"/>
          <p14:tracePt t="2401" x="4092575" y="1827213"/>
          <p14:tracePt t="2409" x="4105275" y="1827213"/>
          <p14:tracePt t="2417" x="4117975" y="1827213"/>
          <p14:tracePt t="2426" x="4143375" y="1839913"/>
          <p14:tracePt t="2434" x="4156075" y="1839913"/>
          <p14:tracePt t="2442" x="4168775" y="1839913"/>
          <p14:tracePt t="2537" x="4181475" y="1839913"/>
          <p14:tracePt t="2545" x="4192588" y="1839913"/>
          <p14:tracePt t="2553" x="4205288" y="1839913"/>
          <p14:tracePt t="2562" x="4217988" y="1839913"/>
          <p14:tracePt t="2569" x="4217988" y="1827213"/>
          <p14:tracePt t="2577" x="4230688" y="1814513"/>
          <p14:tracePt t="2586" x="4243388" y="1814513"/>
          <p14:tracePt t="2593" x="4243388" y="1801813"/>
          <p14:tracePt t="2602" x="4243388" y="1789113"/>
          <p14:tracePt t="2618" x="4256088" y="1776413"/>
          <p14:tracePt t="2634" x="4268788" y="1765300"/>
          <p14:tracePt t="2642" x="4268788" y="1752600"/>
          <p14:tracePt t="2649" x="4281488" y="1752600"/>
          <p14:tracePt t="2658" x="4281488" y="1739900"/>
          <p14:tracePt t="2665" x="4294188" y="1727200"/>
          <p14:tracePt t="2673" x="4318000" y="1714500"/>
          <p14:tracePt t="2681" x="4330700" y="1701800"/>
          <p14:tracePt t="2692" x="4343400" y="1676400"/>
          <p14:tracePt t="2697" x="4356100" y="1652588"/>
          <p14:tracePt t="2709" x="4368800" y="1652588"/>
          <p14:tracePt t="2714" x="4381500" y="1639888"/>
          <p14:tracePt t="2722" x="4394200" y="1627188"/>
          <p14:tracePt t="2729" x="4394200" y="1614488"/>
          <p14:tracePt t="2746" x="4406900" y="1601788"/>
          <p14:tracePt t="2754" x="4418013" y="1601788"/>
          <p14:tracePt t="2762" x="4418013" y="1589088"/>
          <p14:tracePt t="2786" x="4430713" y="1576388"/>
          <p14:tracePt t="2906" x="4430713" y="1563688"/>
          <p14:tracePt t="2914" x="4456113" y="1563688"/>
          <p14:tracePt t="2922" x="4468813" y="1563688"/>
          <p14:tracePt t="2929" x="4494213" y="1563688"/>
          <p14:tracePt t="2937" x="4518025" y="1563688"/>
          <p14:tracePt t="2945" x="4543425" y="1563688"/>
          <p14:tracePt t="2953" x="4568825" y="1563688"/>
          <p14:tracePt t="2962" x="4594225" y="1576388"/>
          <p14:tracePt t="2970" x="4630738" y="1576388"/>
          <p14:tracePt t="2978" x="4668838" y="1576388"/>
          <p14:tracePt t="2986" x="4719638" y="1576388"/>
          <p14:tracePt t="2993" x="4756150" y="1601788"/>
          <p14:tracePt t="3002" x="4806950" y="1601788"/>
          <p14:tracePt t="3009" x="4843463" y="1601788"/>
          <p14:tracePt t="3018" x="4894263" y="1601788"/>
          <p14:tracePt t="3025" x="4932363" y="1601788"/>
          <p14:tracePt t="3034" x="4981575" y="1601788"/>
          <p14:tracePt t="3042" x="5019675" y="1601788"/>
          <p14:tracePt t="3049" x="5045075" y="1601788"/>
          <p14:tracePt t="3058" x="5081588" y="1601788"/>
          <p14:tracePt t="3065" x="5119688" y="1601788"/>
          <p14:tracePt t="3074" x="5132388" y="1601788"/>
          <p14:tracePt t="3257" x="5145088" y="1601788"/>
          <p14:tracePt t="8937" x="5132388" y="1614488"/>
          <p14:tracePt t="8945" x="5106988" y="1652588"/>
          <p14:tracePt t="8953" x="5057775" y="1689100"/>
          <p14:tracePt t="8962" x="5019675" y="1727200"/>
          <p14:tracePt t="8969" x="4994275" y="1752600"/>
          <p14:tracePt t="8978" x="4945063" y="1765300"/>
          <p14:tracePt t="8986" x="4919663" y="1789113"/>
          <p14:tracePt t="8993" x="4868863" y="1839913"/>
          <p14:tracePt t="9002" x="4806950" y="1876425"/>
          <p14:tracePt t="9009" x="4719638" y="1901825"/>
          <p14:tracePt t="9017" x="4606925" y="1939925"/>
          <p14:tracePt t="9026" x="4456113" y="1989138"/>
          <p14:tracePt t="9034" x="4268788" y="2001838"/>
          <p14:tracePt t="9042" x="4030663" y="2027238"/>
          <p14:tracePt t="9049" x="3817938" y="2065338"/>
          <p14:tracePt t="9059" x="3592513" y="2089150"/>
          <p14:tracePt t="9066" x="3367088" y="2127250"/>
          <p14:tracePt t="9074" x="3167063" y="2152650"/>
          <p14:tracePt t="9081" x="3003550" y="2152650"/>
          <p14:tracePt t="9091" x="2854325" y="2152650"/>
          <p14:tracePt t="9097" x="2790825" y="2152650"/>
          <p14:tracePt t="9108" x="2703513" y="2152650"/>
          <p14:tracePt t="9114" x="2654300" y="2165350"/>
          <p14:tracePt t="9123" x="2616200" y="2178050"/>
          <p14:tracePt t="9129" x="2590800" y="2178050"/>
          <p14:tracePt t="9138" x="2578100" y="2178050"/>
          <p14:tracePt t="9146" x="2565400" y="2178050"/>
          <p14:tracePt t="9154" x="2554288" y="2178050"/>
          <p14:tracePt t="9162" x="2528888" y="2178050"/>
          <p14:tracePt t="9169" x="2516188" y="2178050"/>
          <p14:tracePt t="9177" x="2465388" y="2178050"/>
          <p14:tracePt t="9186" x="2428875" y="2165350"/>
          <p14:tracePt t="9193" x="2390775" y="2152650"/>
          <p14:tracePt t="9202" x="2316163" y="2152650"/>
          <p14:tracePt t="9209" x="2252663" y="2152650"/>
          <p14:tracePt t="9217" x="2178050" y="2152650"/>
          <p14:tracePt t="9225" x="2065338" y="2165350"/>
          <p14:tracePt t="9234" x="1939925" y="2201863"/>
          <p14:tracePt t="9241" x="1827213" y="2214563"/>
          <p14:tracePt t="9249" x="1714500" y="2252663"/>
          <p14:tracePt t="9259" x="1627188" y="2278063"/>
          <p14:tracePt t="9266" x="1527175" y="2278063"/>
          <p14:tracePt t="9275" x="1501775" y="2290763"/>
          <p14:tracePt t="9282" x="1489075" y="2290763"/>
          <p14:tracePt t="9418" x="1489075" y="2278063"/>
          <p14:tracePt t="9425" x="1489075" y="2265363"/>
          <p14:tracePt t="9514" x="1501775" y="2265363"/>
          <p14:tracePt t="9522" x="1577975" y="2265363"/>
          <p14:tracePt t="9529" x="1601788" y="2278063"/>
          <p14:tracePt t="9538" x="1639888" y="2278063"/>
          <p14:tracePt t="9546" x="1701800" y="2278063"/>
          <p14:tracePt t="9554" x="1778000" y="2303463"/>
          <p14:tracePt t="9562" x="1839913" y="2314575"/>
          <p14:tracePt t="9569" x="1939925" y="2327275"/>
          <p14:tracePt t="9577" x="2065338" y="2339975"/>
          <p14:tracePt t="9586" x="2165350" y="2352675"/>
          <p14:tracePt t="9593" x="2252663" y="2352675"/>
          <p14:tracePt t="9602" x="2352675" y="2352675"/>
          <p14:tracePt t="9609" x="2416175" y="2352675"/>
          <p14:tracePt t="9617" x="2465388" y="2352675"/>
          <p14:tracePt t="9625" x="2503488" y="2352675"/>
          <p14:tracePt t="9634" x="2516188" y="2352675"/>
          <p14:tracePt t="9714" x="2541588" y="2352675"/>
          <p14:tracePt t="9729" x="2565400" y="2352675"/>
          <p14:tracePt t="9737" x="2603500" y="2365375"/>
          <p14:tracePt t="9745" x="2628900" y="2365375"/>
          <p14:tracePt t="9753" x="2667000" y="2378075"/>
          <p14:tracePt t="9762" x="2690813" y="2378075"/>
          <p14:tracePt t="9769" x="2716213" y="2378075"/>
          <p14:tracePt t="9778" x="2754313" y="2378075"/>
          <p14:tracePt t="9785" x="2790825" y="2378075"/>
          <p14:tracePt t="9793" x="2816225" y="2378075"/>
          <p14:tracePt t="9801" x="2828925" y="2378075"/>
          <p14:tracePt t="9809" x="2867025" y="2378075"/>
          <p14:tracePt t="9817" x="2903538" y="2378075"/>
          <p14:tracePt t="9826" x="2928938" y="2378075"/>
          <p14:tracePt t="9833" x="2941638" y="2378075"/>
          <p14:tracePt t="9841" x="2967038" y="2378075"/>
          <p14:tracePt t="9850" x="2979738" y="2378075"/>
          <p14:tracePt t="9858" x="3003550" y="2378075"/>
          <p14:tracePt t="9866" x="3016250" y="2378075"/>
          <p14:tracePt t="9881" x="3041650" y="2378075"/>
          <p14:tracePt t="9897" x="3054350" y="2378075"/>
          <p14:tracePt t="9908" x="3067050" y="2378075"/>
          <p14:tracePt t="9926" x="3079750" y="2365375"/>
          <p14:tracePt t="9938" x="3092450" y="2365375"/>
          <p14:tracePt t="10425" x="3092450" y="2352675"/>
          <p14:tracePt t="10433" x="3116263" y="2352675"/>
          <p14:tracePt t="10441" x="3128963" y="2352675"/>
          <p14:tracePt t="10449" x="3167063" y="2352675"/>
          <p14:tracePt t="10458" x="3205163" y="2352675"/>
          <p14:tracePt t="10465" x="3216275" y="2352675"/>
          <p14:tracePt t="10474" x="3228975" y="2352675"/>
          <p14:tracePt t="10482" x="3241675" y="2352675"/>
          <p14:tracePt t="10490" x="3254375" y="2352675"/>
          <p14:tracePt t="10498" x="3267075" y="2352675"/>
          <p14:tracePt t="10507" x="3292475" y="2352675"/>
          <p14:tracePt t="10514" x="3328988" y="2352675"/>
          <p14:tracePt t="10523" x="3367088" y="2352675"/>
          <p14:tracePt t="10529" x="3405188" y="2352675"/>
          <p14:tracePt t="10538" x="3441700" y="2339975"/>
          <p14:tracePt t="10546" x="3479800" y="2339975"/>
          <p14:tracePt t="10553" x="3492500" y="2339975"/>
          <p14:tracePt t="10561" x="3505200" y="2339975"/>
          <p14:tracePt t="10577" x="3517900" y="2339975"/>
          <p14:tracePt t="10586" x="3530600" y="2327275"/>
          <p14:tracePt t="10602" x="3541713" y="2327275"/>
          <p14:tracePt t="10609" x="3567113" y="2314575"/>
          <p14:tracePt t="10617" x="3592513" y="2314575"/>
          <p14:tracePt t="10625" x="3605213" y="2303463"/>
          <p14:tracePt t="10634" x="3617913" y="2290763"/>
          <p14:tracePt t="10642" x="3667125" y="2278063"/>
          <p14:tracePt t="10649" x="3692525" y="2278063"/>
          <p14:tracePt t="10659" x="3705225" y="2278063"/>
          <p14:tracePt t="10666" x="3717925" y="2278063"/>
          <p14:tracePt t="10674" x="3743325" y="2278063"/>
          <p14:tracePt t="10681" x="3756025" y="2278063"/>
          <p14:tracePt t="10692" x="3779838" y="2265363"/>
          <p14:tracePt t="10697" x="3817938" y="2265363"/>
          <p14:tracePt t="10708" x="3867150" y="2265363"/>
          <p14:tracePt t="10714" x="3905250" y="2265363"/>
          <p14:tracePt t="10724" x="3968750" y="2265363"/>
          <p14:tracePt t="10729" x="4043363" y="2265363"/>
          <p14:tracePt t="10738" x="4092575" y="2252663"/>
          <p14:tracePt t="10746" x="4130675" y="2239963"/>
          <p14:tracePt t="10754" x="4205288" y="2227263"/>
          <p14:tracePt t="10762" x="4268788" y="2227263"/>
          <p14:tracePt t="10770" x="4330700" y="2227263"/>
          <p14:tracePt t="10778" x="4394200" y="2227263"/>
          <p14:tracePt t="10786" x="4406900" y="2227263"/>
          <p14:tracePt t="10793" x="4418013" y="2201863"/>
          <p14:tracePt t="10866" x="4443413" y="2201863"/>
          <p14:tracePt t="12106" x="4430713" y="2201863"/>
          <p14:tracePt t="12114" x="4418013" y="2201863"/>
          <p14:tracePt t="12122" x="4368800" y="2201863"/>
          <p14:tracePt t="12130" x="4330700" y="2201863"/>
          <p14:tracePt t="12137" x="4281488" y="2201863"/>
          <p14:tracePt t="12146" x="4217988" y="2201863"/>
          <p14:tracePt t="12153" x="4117975" y="2201863"/>
          <p14:tracePt t="12161" x="3992563" y="2201863"/>
          <p14:tracePt t="12169" x="3830638" y="2201863"/>
          <p14:tracePt t="12177" x="3692525" y="2201863"/>
          <p14:tracePt t="12186" x="3554413" y="2201863"/>
          <p14:tracePt t="12193" x="3429000" y="2201863"/>
          <p14:tracePt t="12202" x="3292475" y="2190750"/>
          <p14:tracePt t="12209" x="3154363" y="2178050"/>
          <p14:tracePt t="12218" x="3003550" y="2152650"/>
          <p14:tracePt t="12225" x="2890838" y="2139950"/>
          <p14:tracePt t="12234" x="2790825" y="2127250"/>
          <p14:tracePt t="12241" x="2667000" y="2101850"/>
          <p14:tracePt t="12249" x="2578100" y="2078038"/>
          <p14:tracePt t="12259" x="2503488" y="2052638"/>
          <p14:tracePt t="12266" x="2441575" y="2039938"/>
          <p14:tracePt t="12274" x="2352675" y="2027238"/>
          <p14:tracePt t="12281" x="2316163" y="2027238"/>
          <p14:tracePt t="12291" x="2278063" y="2014538"/>
          <p14:tracePt t="12297" x="2216150" y="2001838"/>
          <p14:tracePt t="12309" x="2165350" y="1978025"/>
          <p14:tracePt t="12313" x="2103438" y="1978025"/>
          <p14:tracePt t="12323" x="2052638" y="1978025"/>
          <p14:tracePt t="12329" x="2014538" y="1965325"/>
          <p14:tracePt t="12338" x="1990725" y="1965325"/>
          <p14:tracePt t="12346" x="1978025" y="1952625"/>
          <p14:tracePt t="12409" x="1965325" y="1952625"/>
          <p14:tracePt t="12417" x="1952625" y="1952625"/>
          <p14:tracePt t="12425" x="1939925" y="1952625"/>
          <p14:tracePt t="12434" x="1914525" y="1952625"/>
          <p14:tracePt t="12441" x="1890713" y="1952625"/>
          <p14:tracePt t="12449" x="1839913" y="1939925"/>
          <p14:tracePt t="12459" x="1801813" y="1927225"/>
          <p14:tracePt t="12466" x="1752600" y="1927225"/>
          <p14:tracePt t="12474" x="1727200" y="1927225"/>
          <p14:tracePt t="12482" x="1689100" y="1927225"/>
          <p14:tracePt t="12491" x="1665288" y="1927225"/>
          <p14:tracePt t="12498" x="1639888" y="1927225"/>
          <p14:tracePt t="12508" x="1627188" y="1927225"/>
          <p14:tracePt t="12514" x="1614488" y="1927225"/>
          <p14:tracePt t="12626" x="1614488" y="1914525"/>
          <p14:tracePt t="12649" x="1614488" y="1901825"/>
          <p14:tracePt t="12659" x="1614488" y="1889125"/>
          <p14:tracePt t="12697" x="1614488" y="1865313"/>
          <p14:tracePt t="12874" x="1614488" y="1852613"/>
          <p14:tracePt t="12882" x="1627188" y="1852613"/>
          <p14:tracePt t="12891" x="1639888" y="1852613"/>
          <p14:tracePt t="12898" x="1665288" y="1852613"/>
          <p14:tracePt t="12908" x="1689100" y="1852613"/>
          <p14:tracePt t="12914" x="1701800" y="1852613"/>
          <p14:tracePt t="12925" x="1714500" y="1852613"/>
          <p14:tracePt t="12929" x="1752600" y="1852613"/>
          <p14:tracePt t="12938" x="1778000" y="1852613"/>
          <p14:tracePt t="12946" x="1814513" y="1852613"/>
          <p14:tracePt t="12953" x="1865313" y="1852613"/>
          <p14:tracePt t="12961" x="1903413" y="1852613"/>
          <p14:tracePt t="12969" x="1952625" y="1852613"/>
          <p14:tracePt t="12977" x="1990725" y="1852613"/>
          <p14:tracePt t="12986" x="2014538" y="1852613"/>
          <p14:tracePt t="13041" x="2039938" y="1852613"/>
          <p14:tracePt t="13073" x="2052638" y="1852613"/>
          <p14:tracePt t="13090" x="2065338" y="1852613"/>
          <p14:tracePt t="13097" x="2078038" y="1852613"/>
          <p14:tracePt t="13114" x="2090738" y="1852613"/>
          <p14:tracePt t="13473" x="2103438" y="1865313"/>
          <p14:tracePt t="13481" x="2116138" y="1865313"/>
          <p14:tracePt t="13489" x="2139950" y="1876425"/>
          <p14:tracePt t="13497" x="2139950" y="1889125"/>
          <p14:tracePt t="13507" x="2152650" y="1889125"/>
          <p14:tracePt t="13514" x="2165350" y="1914525"/>
          <p14:tracePt t="13524" x="2190750" y="1927225"/>
          <p14:tracePt t="13529" x="2216150" y="1939925"/>
          <p14:tracePt t="13538" x="2239963" y="1939925"/>
          <p14:tracePt t="13554" x="2252663" y="1952625"/>
          <p14:tracePt t="13562" x="2265363" y="1965325"/>
          <p14:tracePt t="15154" x="2278063" y="1965325"/>
          <p14:tracePt t="15162" x="2290763" y="1965325"/>
          <p14:tracePt t="15169" x="2316163" y="1965325"/>
          <p14:tracePt t="15178" x="2352675" y="1965325"/>
          <p14:tracePt t="15186" x="2378075" y="1965325"/>
          <p14:tracePt t="15193" x="2390775" y="1965325"/>
          <p14:tracePt t="15201" x="2403475" y="1965325"/>
          <p14:tracePt t="15209" x="2416175" y="1965325"/>
          <p14:tracePt t="15218" x="2441575" y="1965325"/>
          <p14:tracePt t="15226" x="2503488" y="1965325"/>
          <p14:tracePt t="15233" x="2590800" y="1989138"/>
          <p14:tracePt t="15241" x="2678113" y="2014538"/>
          <p14:tracePt t="15250" x="2767013" y="2039938"/>
          <p14:tracePt t="15259" x="2816225" y="2039938"/>
          <p14:tracePt t="15266" x="2828925" y="2052638"/>
          <p14:tracePt t="15275" x="2854325" y="2065338"/>
          <p14:tracePt t="15290" x="2867025" y="2065338"/>
          <p14:tracePt t="15353" x="2890838" y="2065338"/>
          <p14:tracePt t="15377" x="2903538" y="2065338"/>
          <p14:tracePt t="15434" x="2916238" y="2065338"/>
          <p14:tracePt t="15441" x="2928938" y="2065338"/>
          <p14:tracePt t="15449" x="2941638" y="2065338"/>
          <p14:tracePt t="15458" x="2954338" y="2065338"/>
          <p14:tracePt t="15466" x="2967038" y="2065338"/>
          <p14:tracePt t="15474" x="3016250" y="2065338"/>
          <p14:tracePt t="15481" x="3067050" y="2065338"/>
          <p14:tracePt t="15491" x="3103563" y="2065338"/>
          <p14:tracePt t="15497" x="3128963" y="2065338"/>
          <p14:tracePt t="15508" x="3154363" y="2065338"/>
          <p14:tracePt t="16226" x="3179763" y="2065338"/>
          <p14:tracePt t="16234" x="3192463" y="2065338"/>
          <p14:tracePt t="16241" x="3216275" y="2065338"/>
          <p14:tracePt t="16249" x="3241675" y="2065338"/>
          <p14:tracePt t="16258" x="3254375" y="2065338"/>
          <p14:tracePt t="16266" x="3292475" y="2065338"/>
          <p14:tracePt t="16275" x="3317875" y="2065338"/>
          <p14:tracePt t="16282" x="3354388" y="2065338"/>
          <p14:tracePt t="16291" x="3379788" y="2065338"/>
          <p14:tracePt t="16297" x="3405188" y="2065338"/>
          <p14:tracePt t="16307" x="3429000" y="2078038"/>
          <p14:tracePt t="16313" x="3441700" y="2089150"/>
          <p14:tracePt t="16329" x="3467100" y="2089150"/>
          <p14:tracePt t="16345" x="3505200" y="2089150"/>
          <p14:tracePt t="16354" x="3530600" y="2089150"/>
          <p14:tracePt t="16362" x="3579813" y="2089150"/>
          <p14:tracePt t="16369" x="3617913" y="2078038"/>
          <p14:tracePt t="16378" x="3643313" y="2065338"/>
          <p14:tracePt t="16386" x="3667125" y="2065338"/>
          <p14:tracePt t="16401" x="3679825" y="2065338"/>
          <p14:tracePt t="16418" x="3692525" y="2065338"/>
          <p14:tracePt t="16425" x="3705225" y="2065338"/>
          <p14:tracePt t="16433" x="3705225" y="2078038"/>
          <p14:tracePt t="16441" x="3717925" y="2078038"/>
          <p14:tracePt t="16449" x="3743325" y="2078038"/>
          <p14:tracePt t="16458" x="3756025" y="2078038"/>
          <p14:tracePt t="18585" x="3767138" y="2078038"/>
          <p14:tracePt t="18593" x="3779838" y="2101850"/>
          <p14:tracePt t="18602" x="3792538" y="2101850"/>
          <p14:tracePt t="18609" x="3805238" y="2114550"/>
          <p14:tracePt t="18618" x="3830638" y="2127250"/>
          <p14:tracePt t="18625" x="3867150" y="2127250"/>
          <p14:tracePt t="18634" x="3892550" y="2139950"/>
          <p14:tracePt t="18642" x="3930650" y="2139950"/>
          <p14:tracePt t="18649" x="3968750" y="2152650"/>
          <p14:tracePt t="18659" x="3979863" y="2165350"/>
          <p14:tracePt t="18666" x="4005263" y="2165350"/>
          <p14:tracePt t="18675" x="4030663" y="2165350"/>
          <p14:tracePt t="18682" x="4056063" y="2165350"/>
          <p14:tracePt t="18691" x="4068763" y="2152650"/>
          <p14:tracePt t="18697" x="4081463" y="2152650"/>
          <p14:tracePt t="18713" x="4092575" y="2139950"/>
          <p14:tracePt t="18729" x="4105275" y="2127250"/>
          <p14:tracePt t="18742" x="4117975" y="2114550"/>
          <p14:tracePt t="18745" x="4143375" y="2114550"/>
          <p14:tracePt t="18754" x="4156075" y="2101850"/>
          <p14:tracePt t="18762" x="4168775" y="2089150"/>
          <p14:tracePt t="18769" x="4181475" y="2078038"/>
          <p14:tracePt t="18825" x="4192588" y="2065338"/>
          <p14:tracePt t="18858" x="4205288" y="2065338"/>
          <p14:tracePt t="18929" x="4217988" y="2065338"/>
          <p14:tracePt t="18969" x="4230688" y="2065338"/>
          <p14:tracePt t="18977" x="4256088" y="2065338"/>
          <p14:tracePt t="18985" x="4305300" y="2065338"/>
          <p14:tracePt t="18993" x="4381500" y="2065338"/>
          <p14:tracePt t="19002" x="4468813" y="2065338"/>
          <p14:tracePt t="19009" x="4530725" y="2065338"/>
          <p14:tracePt t="19018" x="4606925" y="2078038"/>
          <p14:tracePt t="19025" x="4643438" y="2078038"/>
          <p14:tracePt t="19034" x="4694238" y="2089150"/>
          <p14:tracePt t="19042" x="4719638" y="2089150"/>
          <p14:tracePt t="19049" x="4756150" y="2101850"/>
          <p14:tracePt t="19058" x="4794250" y="2101850"/>
          <p14:tracePt t="19066" x="4843463" y="2127250"/>
          <p14:tracePt t="19075" x="4856163" y="2127250"/>
          <p14:tracePt t="19146" x="4868863" y="2127250"/>
          <p14:tracePt t="19169" x="4894263" y="2127250"/>
          <p14:tracePt t="19266" x="4919663" y="2127250"/>
          <p14:tracePt t="19274" x="4932363" y="2114550"/>
          <p14:tracePt t="19513" x="4945063" y="2114550"/>
          <p14:tracePt t="19522" x="4956175" y="2114550"/>
          <p14:tracePt t="19529" x="4968875" y="2114550"/>
          <p14:tracePt t="19538" x="4994275" y="2114550"/>
          <p14:tracePt t="19546" x="5006975" y="2114550"/>
          <p14:tracePt t="19554" x="5032375" y="2101850"/>
          <p14:tracePt t="19562" x="5045075" y="2101850"/>
          <p14:tracePt t="19586" x="5057775" y="2101850"/>
          <p14:tracePt t="19593" x="5068888" y="2101850"/>
          <p14:tracePt t="19602" x="5094288" y="2101850"/>
          <p14:tracePt t="19609" x="5145088" y="2101850"/>
          <p14:tracePt t="19618" x="5207000" y="2101850"/>
          <p14:tracePt t="19625" x="5294313" y="2101850"/>
          <p14:tracePt t="19633" x="5383213" y="2078038"/>
          <p14:tracePt t="19641" x="5419725" y="2052638"/>
          <p14:tracePt t="19650" x="5445125" y="2052638"/>
          <p14:tracePt t="19658" x="5470525" y="2039938"/>
          <p14:tracePt t="19666" x="5483225" y="2039938"/>
          <p14:tracePt t="19682" x="5495925" y="2039938"/>
          <p14:tracePt t="19714" x="5507038" y="2039938"/>
          <p14:tracePt t="19738" x="5519738" y="2039938"/>
          <p14:tracePt t="19746" x="5532438" y="2039938"/>
          <p14:tracePt t="19754" x="5557838" y="2039938"/>
          <p14:tracePt t="19762" x="5607050" y="2039938"/>
          <p14:tracePt t="19769" x="5683250" y="2039938"/>
          <p14:tracePt t="19777" x="5757863" y="2039938"/>
          <p14:tracePt t="19785" x="5857875" y="2027238"/>
          <p14:tracePt t="19794" x="5921375" y="2014538"/>
          <p14:tracePt t="19802" x="5957888" y="2014538"/>
          <p14:tracePt t="19809" x="5995988" y="2014538"/>
          <p14:tracePt t="19818" x="6034088" y="2014538"/>
          <p14:tracePt t="19825" x="6070600" y="2014538"/>
          <p14:tracePt t="19834" x="6096000" y="2014538"/>
          <p14:tracePt t="19849" x="6121400" y="2014538"/>
          <p14:tracePt t="19930" x="6134100" y="2014538"/>
          <p14:tracePt t="19938" x="6146800" y="2014538"/>
          <p14:tracePt t="19946" x="6170613" y="2014538"/>
          <p14:tracePt t="19954" x="6221413" y="2014538"/>
          <p14:tracePt t="19962" x="6308725" y="2014538"/>
          <p14:tracePt t="19969" x="6396038" y="2014538"/>
          <p14:tracePt t="19978" x="6434138" y="2014538"/>
          <p14:tracePt t="19986" x="6483350" y="2027238"/>
          <p14:tracePt t="19994" x="6508750" y="2039938"/>
          <p14:tracePt t="20002" x="6546850" y="2039938"/>
          <p14:tracePt t="20009" x="6608763" y="2052638"/>
          <p14:tracePt t="20018" x="6684963" y="2089150"/>
          <p14:tracePt t="20025" x="6746875" y="2089150"/>
          <p14:tracePt t="20033" x="6859588" y="2101850"/>
          <p14:tracePt t="20042" x="6972300" y="2114550"/>
          <p14:tracePt t="20049" x="7097713" y="2127250"/>
          <p14:tracePt t="20058" x="7172325" y="2139950"/>
          <p14:tracePt t="20065" x="7246938" y="2152650"/>
          <p14:tracePt t="20074" x="7310438" y="2152650"/>
          <p14:tracePt t="20081" x="7372350" y="2152650"/>
          <p14:tracePt t="20090" x="7410450" y="2152650"/>
          <p14:tracePt t="20097" x="7435850" y="2152650"/>
          <p14:tracePt t="20841" x="7448550" y="2152650"/>
          <p14:tracePt t="20849" x="7459663" y="2152650"/>
          <p14:tracePt t="20857" x="7472363" y="2152650"/>
          <p14:tracePt t="20866" x="7497763" y="2152650"/>
          <p14:tracePt t="20874" x="7510463" y="2139950"/>
          <p14:tracePt t="20882" x="7535863" y="2127250"/>
          <p14:tracePt t="20891" x="7548563" y="2127250"/>
          <p14:tracePt t="20897" x="7572375" y="2127250"/>
          <p14:tracePt t="20907" x="7610475" y="2127250"/>
          <p14:tracePt t="20913" x="7648575" y="2127250"/>
          <p14:tracePt t="20923" x="7661275" y="2127250"/>
          <p14:tracePt t="20940" x="7673975" y="2127250"/>
          <p14:tracePt t="20954" x="7685088" y="2127250"/>
          <p14:tracePt t="20969" x="7697788" y="2127250"/>
          <p14:tracePt t="20977" x="7710488" y="2127250"/>
          <p14:tracePt t="21002" x="7723188" y="2127250"/>
          <p14:tracePt t="21025" x="7748588" y="2127250"/>
          <p14:tracePt t="21041" x="7761288" y="2127250"/>
          <p14:tracePt t="21058" x="7773988" y="2127250"/>
          <p14:tracePt t="21066" x="7785100" y="2127250"/>
          <p14:tracePt t="21075" x="7823200" y="2114550"/>
          <p14:tracePt t="21082" x="7874000" y="2101850"/>
          <p14:tracePt t="21090" x="7935913" y="2101850"/>
          <p14:tracePt t="21097" x="7986713" y="2101850"/>
          <p14:tracePt t="21108" x="8023225" y="2101850"/>
          <p14:tracePt t="21113" x="8048625" y="2101850"/>
          <p14:tracePt t="21124" x="8061325" y="2101850"/>
          <p14:tracePt t="21129" x="8074025" y="2089150"/>
          <p14:tracePt t="21140" x="8110538" y="2089150"/>
          <p14:tracePt t="21145" x="8148638" y="2089150"/>
          <p14:tracePt t="21154" x="8199438" y="2078038"/>
          <p14:tracePt t="21162" x="8248650" y="2078038"/>
          <p14:tracePt t="21169" x="8324850" y="2078038"/>
          <p14:tracePt t="21178" x="8361363" y="2078038"/>
          <p14:tracePt t="21186" x="8399463" y="2065338"/>
          <p14:tracePt t="21193" x="8448675" y="2065338"/>
          <p14:tracePt t="21202" x="8486775" y="2052638"/>
          <p14:tracePt t="21209" x="8537575" y="2027238"/>
          <p14:tracePt t="21218" x="8599488" y="2027238"/>
          <p14:tracePt t="21225" x="8637588" y="2001838"/>
          <p14:tracePt t="21234" x="8674100" y="1989138"/>
          <p14:tracePt t="21242" x="8699500" y="1978025"/>
          <p14:tracePt t="21258" x="8724900" y="1978025"/>
          <p14:tracePt t="21305" x="8737600" y="1978025"/>
          <p14:tracePt t="21314" x="8750300" y="1978025"/>
          <p14:tracePt t="21322" x="8786813" y="1978025"/>
          <p14:tracePt t="21329" x="8837613" y="1978025"/>
          <p14:tracePt t="21339" x="8899525" y="1978025"/>
          <p14:tracePt t="21346" x="9024938" y="1978025"/>
          <p14:tracePt t="21354" x="9124950" y="1978025"/>
          <p14:tracePt t="21362" x="9224963" y="1978025"/>
          <p14:tracePt t="21369" x="9301163" y="1978025"/>
          <p14:tracePt t="21377" x="9401175" y="1978025"/>
          <p14:tracePt t="21385" x="9450388" y="1978025"/>
          <p14:tracePt t="21393" x="9513888" y="1989138"/>
          <p14:tracePt t="21401" x="9525000" y="1989138"/>
          <p14:tracePt t="21409" x="9537700" y="1989138"/>
          <p14:tracePt t="21442" x="9563100" y="1989138"/>
          <p14:tracePt t="21458" x="9588500" y="1989138"/>
          <p14:tracePt t="21465" x="9601200" y="1989138"/>
          <p14:tracePt t="21475" x="9637713" y="1989138"/>
          <p14:tracePt t="21482" x="9663113" y="1989138"/>
          <p14:tracePt t="21490" x="9688513" y="1989138"/>
          <p14:tracePt t="21497" x="9713913" y="1989138"/>
          <p14:tracePt t="21554" x="9726613" y="1989138"/>
          <p14:tracePt t="21562" x="9750425" y="1989138"/>
          <p14:tracePt t="21569" x="9763125" y="1989138"/>
          <p14:tracePt t="21586" x="9788525" y="1989138"/>
          <p14:tracePt t="21593" x="9813925" y="1989138"/>
          <p14:tracePt t="21602" x="9863138" y="1989138"/>
          <p14:tracePt t="21609" x="9926638" y="1989138"/>
          <p14:tracePt t="21617" x="9975850" y="1989138"/>
          <p14:tracePt t="21625" x="10013950" y="1989138"/>
          <p14:tracePt t="21634" x="10039350" y="2001838"/>
          <p14:tracePt t="21641" x="10039350" y="2014538"/>
          <p14:tracePt t="22138" x="10013950" y="2014538"/>
          <p14:tracePt t="22146" x="9926638" y="2039938"/>
          <p14:tracePt t="22154" x="9839325" y="2065338"/>
          <p14:tracePt t="22162" x="9675813" y="2101850"/>
          <p14:tracePt t="22169" x="9463088" y="2152650"/>
          <p14:tracePt t="22177" x="9237663" y="2178050"/>
          <p14:tracePt t="22185" x="9037638" y="2227263"/>
          <p14:tracePt t="22193" x="8774113" y="2278063"/>
          <p14:tracePt t="22202" x="8499475" y="2303463"/>
          <p14:tracePt t="22209" x="8161338" y="2352675"/>
          <p14:tracePt t="22217" x="7848600" y="2390775"/>
          <p14:tracePt t="22225" x="7435850" y="2390775"/>
          <p14:tracePt t="22233" x="7046913" y="2439988"/>
          <p14:tracePt t="22242" x="6672263" y="2452688"/>
          <p14:tracePt t="22249" x="6221413" y="2478088"/>
          <p14:tracePt t="22258" x="5757863" y="2516188"/>
          <p14:tracePt t="22266" x="5345113" y="2565400"/>
          <p14:tracePt t="22274" x="4894263" y="2590800"/>
          <p14:tracePt t="22282" x="4481513" y="2590800"/>
          <p14:tracePt t="22290" x="4105275" y="2603500"/>
          <p14:tracePt t="22297" x="3756025" y="2640013"/>
          <p14:tracePt t="22308" x="3405188" y="2640013"/>
          <p14:tracePt t="22313" x="3103563" y="2640013"/>
          <p14:tracePt t="22324" x="2867025" y="2640013"/>
          <p14:tracePt t="22329" x="2616200" y="2640013"/>
          <p14:tracePt t="22341" x="2441575" y="2640013"/>
          <p14:tracePt t="22345" x="2290763" y="2640013"/>
          <p14:tracePt t="22354" x="2152650" y="2640013"/>
          <p14:tracePt t="22362" x="2065338" y="2640013"/>
          <p14:tracePt t="22369" x="1990725" y="2640013"/>
          <p14:tracePt t="22378" x="1914525" y="2640013"/>
          <p14:tracePt t="22385" x="1865313" y="2640013"/>
          <p14:tracePt t="22394" x="1801813" y="2640013"/>
          <p14:tracePt t="22402" x="1752600" y="2640013"/>
          <p14:tracePt t="22409" x="1727200" y="2640013"/>
          <p14:tracePt t="22418" x="1689100" y="2640013"/>
          <p14:tracePt t="22425" x="1665288" y="2640013"/>
          <p14:tracePt t="22433" x="1639888" y="2640013"/>
          <p14:tracePt t="22441" x="1601788" y="2640013"/>
          <p14:tracePt t="22449" x="1539875" y="2640013"/>
          <p14:tracePt t="22458" x="1452563" y="2640013"/>
          <p14:tracePt t="22466" x="1363663" y="2627313"/>
          <p14:tracePt t="22474" x="1263650" y="2627313"/>
          <p14:tracePt t="22482" x="1163638" y="2627313"/>
          <p14:tracePt t="22490" x="1063625" y="2616200"/>
          <p14:tracePt t="22498" x="989013" y="2590800"/>
          <p14:tracePt t="22507" x="938213" y="2590800"/>
          <p14:tracePt t="22514" x="876300" y="2590800"/>
          <p14:tracePt t="22523" x="801688" y="2590800"/>
          <p14:tracePt t="22529" x="763588" y="2590800"/>
          <p14:tracePt t="22539" x="738188" y="2590800"/>
          <p14:tracePt t="22546" x="725488" y="2590800"/>
          <p14:tracePt t="22569" x="712788" y="2590800"/>
          <p14:tracePt t="22602" x="712788" y="2565400"/>
          <p14:tracePt t="22697" x="750888" y="2552700"/>
          <p14:tracePt t="22705" x="838200" y="2552700"/>
          <p14:tracePt t="22713" x="989013" y="2552700"/>
          <p14:tracePt t="22722" x="1127125" y="2552700"/>
          <p14:tracePt t="22729" x="1301750" y="2552700"/>
          <p14:tracePt t="22740" x="1527175" y="2552700"/>
          <p14:tracePt t="22746" x="1765300" y="2552700"/>
          <p14:tracePt t="22754" x="2078038" y="2552700"/>
          <p14:tracePt t="22761" x="2390775" y="2578100"/>
          <p14:tracePt t="22770" x="2703513" y="2590800"/>
          <p14:tracePt t="22778" x="2941638" y="2590800"/>
          <p14:tracePt t="22786" x="3154363" y="2590800"/>
          <p14:tracePt t="22793" x="3267075" y="2590800"/>
          <p14:tracePt t="22802" x="3317875" y="2590800"/>
          <p14:tracePt t="25474" x="3328988" y="2590800"/>
          <p14:tracePt t="25497" x="3305175" y="2590800"/>
          <p14:tracePt t="25505" x="3305175" y="2603500"/>
          <p14:tracePt t="25513" x="3292475" y="2603500"/>
          <p14:tracePt t="25521" x="3279775" y="2627313"/>
          <p14:tracePt t="25529" x="3254375" y="2627313"/>
          <p14:tracePt t="25540" x="3205163" y="2678113"/>
          <p14:tracePt t="25546" x="3167063" y="2690813"/>
          <p14:tracePt t="25554" x="3092450" y="2728913"/>
          <p14:tracePt t="25561" x="2979738" y="2778125"/>
          <p14:tracePt t="25569" x="2816225" y="2828925"/>
          <p14:tracePt t="25577" x="2628900" y="2890838"/>
          <p14:tracePt t="25586" x="2378075" y="2952750"/>
          <p14:tracePt t="25593" x="2165350" y="3041650"/>
          <p14:tracePt t="25602" x="1939925" y="3141663"/>
          <p14:tracePt t="25609" x="1714500" y="3267075"/>
          <p14:tracePt t="25618" x="1565275" y="3341688"/>
          <p14:tracePt t="25625" x="1389063" y="3416300"/>
          <p14:tracePt t="25634" x="1252538" y="3467100"/>
          <p14:tracePt t="25641" x="1139825" y="3529013"/>
          <p14:tracePt t="25649" x="1050925" y="3590925"/>
          <p14:tracePt t="25658" x="976313" y="3641725"/>
          <p14:tracePt t="25666" x="925513" y="3692525"/>
          <p14:tracePt t="25674" x="901700" y="3729038"/>
          <p14:tracePt t="25729" x="901700" y="3741738"/>
          <p14:tracePt t="25762" x="889000" y="3754438"/>
          <p14:tracePt t="25794" x="876300" y="3754438"/>
          <p14:tracePt t="25802" x="863600" y="3754438"/>
          <p14:tracePt t="25809" x="863600" y="3741738"/>
          <p14:tracePt t="25841" x="850900" y="3729038"/>
          <p14:tracePt t="25882" x="850900" y="3703638"/>
          <p14:tracePt t="25905" x="850900" y="3692525"/>
          <p14:tracePt t="25913" x="863600" y="3692525"/>
          <p14:tracePt t="25921" x="901700" y="3654425"/>
          <p14:tracePt t="25929" x="925513" y="3641725"/>
          <p14:tracePt t="25938" x="1001713" y="3567113"/>
          <p14:tracePt t="25946" x="1101725" y="3529013"/>
          <p14:tracePt t="25954" x="1163638" y="3503613"/>
          <p14:tracePt t="25961" x="1239838" y="3479800"/>
          <p14:tracePt t="25970" x="1314450" y="3479800"/>
          <p14:tracePt t="25977" x="1363663" y="3479800"/>
          <p14:tracePt t="25986" x="1414463" y="3467100"/>
          <p14:tracePt t="25993" x="1465263" y="3429000"/>
          <p14:tracePt t="26002" x="1501775" y="3416300"/>
          <p14:tracePt t="26009" x="1527175" y="3416300"/>
          <p14:tracePt t="26226" x="1539875" y="3403600"/>
          <p14:tracePt t="26306" x="1539875" y="3390900"/>
          <p14:tracePt t="26313" x="1552575" y="3378200"/>
          <p14:tracePt t="26321" x="1552575" y="3367088"/>
          <p14:tracePt t="26329" x="1577975" y="3367088"/>
          <p14:tracePt t="26341" x="1601788" y="3341688"/>
          <p14:tracePt t="26346" x="1639888" y="3328988"/>
          <p14:tracePt t="26354" x="1677988" y="3278188"/>
          <p14:tracePt t="26361" x="1714500" y="3254375"/>
          <p14:tracePt t="26369" x="1790700" y="3241675"/>
          <p14:tracePt t="26378" x="1852613" y="3216275"/>
          <p14:tracePt t="26386" x="1927225" y="3190875"/>
          <p14:tracePt t="26393" x="2014538" y="3165475"/>
          <p14:tracePt t="26402" x="2103438" y="3165475"/>
          <p14:tracePt t="26409" x="2190750" y="3154363"/>
          <p14:tracePt t="26418" x="2278063" y="3128963"/>
          <p14:tracePt t="26425" x="2365375" y="3128963"/>
          <p14:tracePt t="26434" x="2441575" y="3128963"/>
          <p14:tracePt t="26441" x="2516188" y="3128963"/>
          <p14:tracePt t="26449" x="2554288" y="3128963"/>
          <p14:tracePt t="26458" x="2616200" y="3128963"/>
          <p14:tracePt t="26466" x="2716213" y="3128963"/>
          <p14:tracePt t="26474" x="2803525" y="3128963"/>
          <p14:tracePt t="26482" x="2841625" y="3128963"/>
          <p14:tracePt t="26490" x="2854325" y="3128963"/>
          <p14:tracePt t="26498" x="2867025" y="3128963"/>
          <p14:tracePt t="26514" x="2879725" y="3128963"/>
          <p14:tracePt t="26523" x="2890838" y="3128963"/>
          <p14:tracePt t="26529" x="2903538" y="3128963"/>
          <p14:tracePt t="27282" x="2916238" y="3128963"/>
          <p14:tracePt t="27291" x="2928938" y="3128963"/>
          <p14:tracePt t="27298" x="2941638" y="3128963"/>
          <p14:tracePt t="27305" x="2954338" y="3128963"/>
          <p14:tracePt t="27314" x="2967038" y="3128963"/>
          <p14:tracePt t="27323" x="3003550" y="3128963"/>
          <p14:tracePt t="27329" x="3041650" y="3128963"/>
          <p14:tracePt t="27340" x="3079750" y="3141663"/>
          <p14:tracePt t="27346" x="3116263" y="3141663"/>
          <p14:tracePt t="27354" x="3141663" y="3141663"/>
          <p14:tracePt t="27362" x="3179763" y="3154363"/>
          <p14:tracePt t="27369" x="3241675" y="3154363"/>
          <p14:tracePt t="27378" x="3279775" y="3154363"/>
          <p14:tracePt t="27385" x="3328988" y="3154363"/>
          <p14:tracePt t="27393" x="3379788" y="3178175"/>
          <p14:tracePt t="27401" x="3467100" y="3190875"/>
          <p14:tracePt t="27409" x="3617913" y="3190875"/>
          <p14:tracePt t="27418" x="3767138" y="3190875"/>
          <p14:tracePt t="27425" x="3930650" y="3190875"/>
          <p14:tracePt t="27434" x="4081463" y="3190875"/>
          <p14:tracePt t="27442" x="4168775" y="3190875"/>
          <p14:tracePt t="27449" x="4217988" y="3190875"/>
          <p14:tracePt t="27459" x="4230688" y="3190875"/>
          <p14:tracePt t="27466" x="4256088" y="3190875"/>
          <p14:tracePt t="27491" x="4281488" y="3178175"/>
          <p14:tracePt t="27513" x="4294188" y="3165475"/>
          <p14:tracePt t="27602" x="4305300" y="3154363"/>
          <p14:tracePt t="27610" x="4318000" y="3154363"/>
          <p14:tracePt t="27618" x="4330700" y="3141663"/>
          <p14:tracePt t="27626" x="4356100" y="3141663"/>
          <p14:tracePt t="27634" x="4394200" y="3141663"/>
          <p14:tracePt t="27641" x="4430713" y="3141663"/>
          <p14:tracePt t="27649" x="4494213" y="3128963"/>
          <p14:tracePt t="27657" x="4530725" y="3128963"/>
          <p14:tracePt t="27666" x="4568825" y="3128963"/>
          <p14:tracePt t="27674" x="4581525" y="3128963"/>
          <p14:tracePt t="27682" x="4606925" y="3128963"/>
          <p14:tracePt t="27762" x="4619625" y="3128963"/>
          <p14:tracePt t="27770" x="4630738" y="3128963"/>
          <p14:tracePt t="27778" x="4643438" y="3128963"/>
          <p14:tracePt t="27842" x="4668838" y="3116263"/>
          <p14:tracePt t="35106" x="4681538" y="3116263"/>
          <p14:tracePt t="35114" x="4719638" y="3116263"/>
          <p14:tracePt t="35122" x="4806950" y="3103563"/>
          <p14:tracePt t="35129" x="4881563" y="3078163"/>
          <p14:tracePt t="35138" x="4945063" y="3065463"/>
          <p14:tracePt t="35145" x="5019675" y="3054350"/>
          <p14:tracePt t="35154" x="5081588" y="3054350"/>
          <p14:tracePt t="35161" x="5170488" y="3054350"/>
          <p14:tracePt t="35169" x="5270500" y="3054350"/>
          <p14:tracePt t="35178" x="5332413" y="3016250"/>
          <p14:tracePt t="35186" x="5394325" y="2990850"/>
          <p14:tracePt t="35194" x="5495925" y="2990850"/>
          <p14:tracePt t="35202" x="5619750" y="2990850"/>
          <p14:tracePt t="35209" x="5732463" y="2978150"/>
          <p14:tracePt t="35218" x="5857875" y="2978150"/>
          <p14:tracePt t="35225" x="5957888" y="2978150"/>
          <p14:tracePt t="35234" x="6034088" y="2941638"/>
          <p14:tracePt t="35241" x="6070600" y="2916238"/>
          <p14:tracePt t="35274" x="6096000" y="2903538"/>
          <p14:tracePt t="35281" x="6108700" y="2903538"/>
          <p14:tracePt t="35386" x="6121400" y="2903538"/>
          <p14:tracePt t="35394" x="6146800" y="2903538"/>
          <p14:tracePt t="35401" x="6170613" y="2903538"/>
          <p14:tracePt t="35409" x="6196013" y="2928938"/>
          <p14:tracePt t="35417" x="6234113" y="2941638"/>
          <p14:tracePt t="35425" x="6296025" y="2965450"/>
          <p14:tracePt t="35434" x="6359525" y="2990850"/>
          <p14:tracePt t="35441" x="6421438" y="3003550"/>
          <p14:tracePt t="35450" x="6472238" y="3041650"/>
          <p14:tracePt t="35457" x="6508750" y="3041650"/>
          <p14:tracePt t="35466" x="6534150" y="3054350"/>
          <p14:tracePt t="35475" x="6546850" y="3065463"/>
          <p14:tracePt t="35529" x="6572250" y="3078163"/>
          <p14:tracePt t="37914" x="6559550" y="3078163"/>
          <p14:tracePt t="37921" x="6534150" y="3078163"/>
          <p14:tracePt t="37929" x="6459538" y="3078163"/>
          <p14:tracePt t="37938" x="6370638" y="3090863"/>
          <p14:tracePt t="37945" x="6296025" y="3116263"/>
          <p14:tracePt t="37956" x="6234113" y="3116263"/>
          <p14:tracePt t="37962" x="6170613" y="3116263"/>
          <p14:tracePt t="37970" x="6083300" y="3116263"/>
          <p14:tracePt t="37978" x="5957888" y="3128963"/>
          <p14:tracePt t="37986" x="5857875" y="3154363"/>
          <p14:tracePt t="37994" x="5745163" y="3154363"/>
          <p14:tracePt t="38002" x="5570538" y="3165475"/>
          <p14:tracePt t="38009" x="5457825" y="3190875"/>
          <p14:tracePt t="38018" x="5319713" y="3203575"/>
          <p14:tracePt t="38025" x="5170488" y="3241675"/>
          <p14:tracePt t="38034" x="5032375" y="3254375"/>
          <p14:tracePt t="38041" x="4919663" y="3278188"/>
          <p14:tracePt t="38049" x="4768850" y="3278188"/>
          <p14:tracePt t="38057" x="4619625" y="3278188"/>
          <p14:tracePt t="38066" x="4468813" y="3278188"/>
          <p14:tracePt t="38074" x="4330700" y="3278188"/>
          <p14:tracePt t="38081" x="4205288" y="3278188"/>
          <p14:tracePt t="38090" x="4056063" y="3278188"/>
          <p14:tracePt t="38097" x="3930650" y="3290888"/>
          <p14:tracePt t="38107" x="3817938" y="3303588"/>
          <p14:tracePt t="38114" x="3717925" y="3303588"/>
          <p14:tracePt t="38123" x="3617913" y="3303588"/>
          <p14:tracePt t="38129" x="3579813" y="3316288"/>
          <p14:tracePt t="38140" x="3541713" y="3316288"/>
          <p14:tracePt t="38146" x="3505200" y="3316288"/>
          <p14:tracePt t="38155" x="3492500" y="3316288"/>
          <p14:tracePt t="38314" x="3517900" y="3316288"/>
          <p14:tracePt t="38321" x="3605213" y="3316288"/>
          <p14:tracePt t="38329" x="3767138" y="3316288"/>
          <p14:tracePt t="38338" x="3992563" y="3316288"/>
          <p14:tracePt t="38345" x="4318000" y="3290888"/>
          <p14:tracePt t="38354" x="4581525" y="3290888"/>
          <p14:tracePt t="38362" x="4832350" y="3290888"/>
          <p14:tracePt t="38369" x="5006975" y="3278188"/>
          <p14:tracePt t="38378" x="5219700" y="3267075"/>
          <p14:tracePt t="38386" x="5370513" y="3254375"/>
          <p14:tracePt t="38394" x="5532438" y="3228975"/>
          <p14:tracePt t="38402" x="5683250" y="3178175"/>
          <p14:tracePt t="38409" x="5770563" y="3154363"/>
          <p14:tracePt t="38418" x="5821363" y="3141663"/>
          <p14:tracePt t="38425" x="5832475" y="3141663"/>
          <p14:tracePt t="38441" x="5845175" y="3128963"/>
          <p14:tracePt t="38601" x="5845175" y="3116263"/>
          <p14:tracePt t="38609" x="5857875" y="3116263"/>
          <p14:tracePt t="38617" x="5870575" y="3116263"/>
          <p14:tracePt t="38625" x="5883275" y="3116263"/>
          <p14:tracePt t="38634" x="5908675" y="3128963"/>
          <p14:tracePt t="38641" x="5945188" y="3141663"/>
          <p14:tracePt t="38649" x="5983288" y="3141663"/>
          <p14:tracePt t="38658" x="6008688" y="3141663"/>
          <p14:tracePt t="38665" x="6034088" y="3141663"/>
          <p14:tracePt t="38675" x="6070600" y="3154363"/>
          <p14:tracePt t="38681" x="6121400" y="3165475"/>
          <p14:tracePt t="38690" x="6170613" y="3165475"/>
          <p14:tracePt t="38698" x="6196013" y="3165475"/>
          <p14:tracePt t="38707" x="6208713" y="3165475"/>
          <p14:tracePt t="38724" x="6221413" y="3165475"/>
          <p14:tracePt t="38729" x="6234113" y="3165475"/>
          <p14:tracePt t="38740" x="6246813" y="3165475"/>
          <p14:tracePt t="38745" x="6259513" y="3165475"/>
          <p14:tracePt t="38757" x="6270625" y="3165475"/>
          <p14:tracePt t="38762" x="6283325" y="3165475"/>
          <p14:tracePt t="38777" x="6296025" y="3165475"/>
          <p14:tracePt t="38970" x="6296025" y="3141663"/>
          <p14:tracePt t="48994" x="6296025" y="3154363"/>
          <p14:tracePt t="49002" x="6270625" y="3178175"/>
          <p14:tracePt t="49009" x="6196013" y="3190875"/>
          <p14:tracePt t="49017" x="6070600" y="3216275"/>
          <p14:tracePt t="49025" x="5921375" y="3241675"/>
          <p14:tracePt t="49033" x="5719763" y="3290888"/>
          <p14:tracePt t="49041" x="5507038" y="3303588"/>
          <p14:tracePt t="49049" x="5257800" y="3341688"/>
          <p14:tracePt t="49058" x="4919663" y="3416300"/>
          <p14:tracePt t="49065" x="4619625" y="3479800"/>
          <p14:tracePt t="49075" x="4294188" y="3529013"/>
          <p14:tracePt t="49082" x="3992563" y="3603625"/>
          <p14:tracePt t="49091" x="3692525" y="3679825"/>
          <p14:tracePt t="49098" x="3392488" y="3741738"/>
          <p14:tracePt t="49106" x="3167063" y="3767138"/>
          <p14:tracePt t="49114" x="2928938" y="3816350"/>
          <p14:tracePt t="49122" x="2690813" y="3892550"/>
          <p14:tracePt t="49129" x="2403475" y="3929063"/>
          <p14:tracePt t="49138" x="2103438" y="4005263"/>
          <p14:tracePt t="49146" x="1914525" y="4017963"/>
          <p14:tracePt t="49155" x="1752600" y="4029075"/>
          <p14:tracePt t="49161" x="1565275" y="4067175"/>
          <p14:tracePt t="49169" x="1427163" y="4117975"/>
          <p14:tracePt t="49177" x="1289050" y="4141788"/>
          <p14:tracePt t="49186" x="1189038" y="4154488"/>
          <p14:tracePt t="49194" x="1101725" y="4179888"/>
          <p14:tracePt t="49202" x="1063625" y="4179888"/>
          <p14:tracePt t="49209" x="1027113" y="4179888"/>
          <p14:tracePt t="49217" x="989013" y="4179888"/>
          <p14:tracePt t="49225" x="963613" y="4179888"/>
          <p14:tracePt t="49233" x="938213" y="4179888"/>
          <p14:tracePt t="49249" x="925513" y="4179888"/>
          <p14:tracePt t="49290" x="914400" y="4179888"/>
          <p14:tracePt t="49297" x="889000" y="4192588"/>
          <p14:tracePt t="49314" x="850900" y="4205288"/>
          <p14:tracePt t="49321" x="838200" y="4205288"/>
          <p14:tracePt t="49329" x="825500" y="4205288"/>
          <p14:tracePt t="49339" x="814388" y="4205288"/>
          <p14:tracePt t="49346" x="801688" y="4217988"/>
          <p14:tracePt t="49362" x="788988" y="4217988"/>
          <p14:tracePt t="49370" x="776288" y="4217988"/>
          <p14:tracePt t="49378" x="763588" y="4217988"/>
          <p14:tracePt t="49442" x="750888" y="4217988"/>
          <p14:tracePt t="49449" x="738188" y="4217988"/>
          <p14:tracePt t="49457" x="725488" y="4217988"/>
          <p14:tracePt t="49521" x="712788" y="4205288"/>
          <p14:tracePt t="49546" x="712788" y="4179888"/>
          <p14:tracePt t="49585" x="712788" y="4167188"/>
          <p14:tracePt t="49594" x="712788" y="4154488"/>
          <p14:tracePt t="49666" x="712788" y="4141788"/>
          <p14:tracePt t="49673" x="725488" y="4141788"/>
          <p14:tracePt t="49681" x="738188" y="4141788"/>
          <p14:tracePt t="49690" x="776288" y="4141788"/>
          <p14:tracePt t="49697" x="838200" y="4141788"/>
          <p14:tracePt t="49706" x="914400" y="4141788"/>
          <p14:tracePt t="49714" x="1014413" y="4141788"/>
          <p14:tracePt t="49722" x="1114425" y="4141788"/>
          <p14:tracePt t="49729" x="1252538" y="4154488"/>
          <p14:tracePt t="49739" x="1389063" y="4167188"/>
          <p14:tracePt t="49746" x="1501775" y="4179888"/>
          <p14:tracePt t="49756" x="1627188" y="4192588"/>
          <p14:tracePt t="49762" x="1727200" y="4205288"/>
          <p14:tracePt t="49770" x="1814513" y="4205288"/>
          <p14:tracePt t="49778" x="1914525" y="4205288"/>
          <p14:tracePt t="49786" x="1965325" y="4205288"/>
          <p14:tracePt t="49794" x="2027238" y="4205288"/>
          <p14:tracePt t="49802" x="2065338" y="4205288"/>
          <p14:tracePt t="49809" x="2090738" y="4205288"/>
          <p14:tracePt t="49850" x="2103438" y="4192588"/>
          <p14:tracePt t="49897" x="2103438" y="4179888"/>
          <p14:tracePt t="50058" x="2078038" y="4167188"/>
          <p14:tracePt t="50066" x="2052638" y="4154488"/>
          <p14:tracePt t="50073" x="1978025" y="4154488"/>
          <p14:tracePt t="50082" x="1890713" y="4154488"/>
          <p14:tracePt t="50090" x="1790700" y="4154488"/>
          <p14:tracePt t="50097" x="1701800" y="4154488"/>
          <p14:tracePt t="50107" x="1601788" y="4154488"/>
          <p14:tracePt t="50114" x="1527175" y="4154488"/>
          <p14:tracePt t="50122" x="1439863" y="4154488"/>
          <p14:tracePt t="50129" x="1389063" y="4154488"/>
          <p14:tracePt t="50139" x="1363663" y="4141788"/>
          <p14:tracePt t="50146" x="1327150" y="4141788"/>
          <p14:tracePt t="50155" x="1301750" y="4141788"/>
          <p14:tracePt t="50162" x="1289050" y="4141788"/>
          <p14:tracePt t="50170" x="1276350" y="4141788"/>
          <p14:tracePt t="50329" x="1289050" y="4141788"/>
          <p14:tracePt t="50337" x="1352550" y="4141788"/>
          <p14:tracePt t="50346" x="1439863" y="4141788"/>
          <p14:tracePt t="50354" x="1489075" y="4141788"/>
          <p14:tracePt t="50361" x="1565275" y="4141788"/>
          <p14:tracePt t="50370" x="1639888" y="4141788"/>
          <p14:tracePt t="50377" x="1765300" y="4141788"/>
          <p14:tracePt t="50386" x="1939925" y="4141788"/>
          <p14:tracePt t="50394" x="2203450" y="4117975"/>
          <p14:tracePt t="50402" x="2578100" y="4117975"/>
          <p14:tracePt t="50409" x="2916238" y="4117975"/>
          <p14:tracePt t="50418" x="3154363" y="4117975"/>
          <p14:tracePt t="50425" x="3317875" y="4117975"/>
          <p14:tracePt t="50434" x="3467100" y="4105275"/>
          <p14:tracePt t="50441" x="3592513" y="4092575"/>
          <p14:tracePt t="50449" x="3692525" y="4092575"/>
          <p14:tracePt t="50457" x="3756025" y="4079875"/>
          <p14:tracePt t="50466" x="3805238" y="4079875"/>
          <p14:tracePt t="50473" x="3843338" y="4079875"/>
          <p14:tracePt t="50482" x="3867150" y="4079875"/>
          <p14:tracePt t="50497" x="3867150" y="4067175"/>
          <p14:tracePt t="50642" x="3892550" y="4067175"/>
          <p14:tracePt t="50649" x="3905250" y="4067175"/>
          <p14:tracePt t="50657" x="3917950" y="4067175"/>
          <p14:tracePt t="50666" x="3943350" y="4067175"/>
          <p14:tracePt t="50673" x="3979863" y="4067175"/>
          <p14:tracePt t="50682" x="4056063" y="4067175"/>
          <p14:tracePt t="50690" x="4143375" y="4067175"/>
          <p14:tracePt t="50698" x="4256088" y="4067175"/>
          <p14:tracePt t="50706" x="4406900" y="4067175"/>
          <p14:tracePt t="50714" x="4518025" y="4067175"/>
          <p14:tracePt t="50722" x="4643438" y="4067175"/>
          <p14:tracePt t="50729" x="4756150" y="4067175"/>
          <p14:tracePt t="50739" x="4868863" y="4067175"/>
          <p14:tracePt t="50745" x="4956175" y="4067175"/>
          <p14:tracePt t="50755" x="5032375" y="4067175"/>
          <p14:tracePt t="50761" x="5094288" y="4067175"/>
          <p14:tracePt t="50769" x="5145088" y="4067175"/>
          <p14:tracePt t="50777" x="5170488" y="4067175"/>
          <p14:tracePt t="50786" x="5194300" y="4067175"/>
          <p14:tracePt t="50794" x="5207000" y="4067175"/>
          <p14:tracePt t="50834" x="5219700" y="4041775"/>
          <p14:tracePt t="50897" x="5232400" y="4029075"/>
          <p14:tracePt t="51401" x="5245100" y="4029075"/>
          <p14:tracePt t="51409" x="5281613" y="4029075"/>
          <p14:tracePt t="51418" x="5332413" y="4029075"/>
          <p14:tracePt t="51425" x="5357813" y="4029075"/>
          <p14:tracePt t="51433" x="5394325" y="4029075"/>
          <p14:tracePt t="51441" x="5457825" y="4029075"/>
          <p14:tracePt t="51449" x="5519738" y="4029075"/>
          <p14:tracePt t="51457" x="5595938" y="4029075"/>
          <p14:tracePt t="51466" x="5657850" y="4029075"/>
          <p14:tracePt t="51473" x="5695950" y="4029075"/>
          <p14:tracePt t="51482" x="5719763" y="4029075"/>
          <p14:tracePt t="51490" x="5732463" y="4029075"/>
          <p14:tracePt t="51507" x="5757863" y="4029075"/>
          <p14:tracePt t="51523" x="5770563" y="4029075"/>
          <p14:tracePt t="51530" x="5795963" y="4017963"/>
          <p14:tracePt t="51540" x="5821363" y="4017963"/>
          <p14:tracePt t="51546" x="5857875" y="4017963"/>
          <p14:tracePt t="51556" x="5895975" y="4017963"/>
          <p14:tracePt t="51561" x="5957888" y="4017963"/>
          <p14:tracePt t="51569" x="6045200" y="4017963"/>
          <p14:tracePt t="51577" x="6121400" y="4017963"/>
          <p14:tracePt t="51586" x="6246813" y="4017963"/>
          <p14:tracePt t="51593" x="6346825" y="4017963"/>
          <p14:tracePt t="51602" x="6446838" y="4017963"/>
          <p14:tracePt t="51609" x="6534150" y="4005263"/>
          <p14:tracePt t="51618" x="6572250" y="4005263"/>
          <p14:tracePt t="51697" x="6584950" y="4005263"/>
          <p14:tracePt t="51706" x="6596063" y="4005263"/>
          <p14:tracePt t="51714" x="6634163" y="4005263"/>
          <p14:tracePt t="51722" x="6708775" y="4005263"/>
          <p14:tracePt t="51729" x="6834188" y="4005263"/>
          <p14:tracePt t="51740" x="6946900" y="4005263"/>
          <p14:tracePt t="51746" x="7034213" y="3992563"/>
          <p14:tracePt t="51756" x="7097713" y="3992563"/>
          <p14:tracePt t="51762" x="7159625" y="3992563"/>
          <p14:tracePt t="51770" x="7210425" y="3979863"/>
          <p14:tracePt t="51778" x="7259638" y="3979863"/>
          <p14:tracePt t="51786" x="7310438" y="3979863"/>
          <p14:tracePt t="51793" x="7385050" y="3979863"/>
          <p14:tracePt t="51802" x="7448550" y="3979863"/>
          <p14:tracePt t="51809" x="7472363" y="3979863"/>
          <p14:tracePt t="51818" x="7497763" y="3979863"/>
          <p14:tracePt t="51826" x="7523163" y="3979863"/>
          <p14:tracePt t="51833" x="7561263" y="3979863"/>
          <p14:tracePt t="51841" x="7610475" y="3979863"/>
          <p14:tracePt t="51849" x="7648575" y="3967163"/>
          <p14:tracePt t="51857" x="7710488" y="3954463"/>
          <p14:tracePt t="51866" x="7748588" y="3954463"/>
          <p14:tracePt t="51873" x="7785100" y="3954463"/>
          <p14:tracePt t="51882" x="7810500" y="3941763"/>
          <p14:tracePt t="51892" x="7835900" y="3929063"/>
          <p14:tracePt t="51898" x="7861300" y="3916363"/>
          <p14:tracePt t="51914" x="7874000" y="3916363"/>
          <p14:tracePt t="51922" x="7886700" y="3905250"/>
          <p14:tracePt t="52314" x="7897813" y="3892550"/>
          <p14:tracePt t="54849" x="7886700" y="3892550"/>
          <p14:tracePt t="54857" x="7785100" y="3892550"/>
          <p14:tracePt t="54866" x="7673975" y="3905250"/>
          <p14:tracePt t="54873" x="7535863" y="3916363"/>
          <p14:tracePt t="54882" x="7423150" y="3916363"/>
          <p14:tracePt t="54890" x="7272338" y="3916363"/>
          <p14:tracePt t="54898" x="7123113" y="3941763"/>
          <p14:tracePt t="54907" x="6959600" y="3954463"/>
          <p14:tracePt t="54913" x="6772275" y="3954463"/>
          <p14:tracePt t="54922" x="6608763" y="3967163"/>
          <p14:tracePt t="54929" x="6408738" y="3967163"/>
          <p14:tracePt t="54938" x="6196013" y="3967163"/>
          <p14:tracePt t="54946" x="5995988" y="3967163"/>
          <p14:tracePt t="54956" x="5808663" y="3979863"/>
          <p14:tracePt t="54961" x="5619750" y="3992563"/>
          <p14:tracePt t="54970" x="5394325" y="3992563"/>
          <p14:tracePt t="54978" x="5219700" y="3992563"/>
          <p14:tracePt t="54986" x="5045075" y="3992563"/>
          <p14:tracePt t="54993" x="4894263" y="3992563"/>
          <p14:tracePt t="55002" x="4756150" y="3992563"/>
          <p14:tracePt t="55009" x="4568825" y="3992563"/>
          <p14:tracePt t="55018" x="4406900" y="3992563"/>
          <p14:tracePt t="55026" x="4256088" y="3992563"/>
          <p14:tracePt t="55033" x="4092575" y="3992563"/>
          <p14:tracePt t="55041" x="3956050" y="3992563"/>
          <p14:tracePt t="55049" x="3817938" y="3992563"/>
          <p14:tracePt t="55057" x="3692525" y="3992563"/>
          <p14:tracePt t="55066" x="3592513" y="3992563"/>
          <p14:tracePt t="55073" x="3492500" y="3992563"/>
          <p14:tracePt t="55082" x="3405188" y="3992563"/>
          <p14:tracePt t="55090" x="3341688" y="3992563"/>
          <p14:tracePt t="55097" x="3267075" y="3992563"/>
          <p14:tracePt t="55106" x="3216275" y="3992563"/>
          <p14:tracePt t="55114" x="3154363" y="3992563"/>
          <p14:tracePt t="55123" x="3079750" y="3992563"/>
          <p14:tracePt t="55130" x="3016250" y="3992563"/>
          <p14:tracePt t="55139" x="2928938" y="3992563"/>
          <p14:tracePt t="55146" x="2854325" y="3992563"/>
          <p14:tracePt t="55155" x="2790825" y="3992563"/>
          <p14:tracePt t="55161" x="2690813" y="3992563"/>
          <p14:tracePt t="55169" x="2578100" y="3992563"/>
          <p14:tracePt t="55177" x="2441575" y="3992563"/>
          <p14:tracePt t="55186" x="2328863" y="3992563"/>
          <p14:tracePt t="55194" x="2203450" y="3992563"/>
          <p14:tracePt t="55202" x="2078038" y="3992563"/>
          <p14:tracePt t="55209" x="1978025" y="3992563"/>
          <p14:tracePt t="55217" x="1903413" y="3992563"/>
          <p14:tracePt t="55225" x="1865313" y="4005263"/>
          <p14:tracePt t="55234" x="1852613" y="4005263"/>
          <p14:tracePt t="55386" x="1865313" y="4005263"/>
          <p14:tracePt t="55394" x="1927225" y="4005263"/>
          <p14:tracePt t="55402" x="2078038" y="4005263"/>
          <p14:tracePt t="55409" x="2265363" y="4005263"/>
          <p14:tracePt t="55417" x="2428875" y="4005263"/>
          <p14:tracePt t="55425" x="2590800" y="4005263"/>
          <p14:tracePt t="55433" x="2728913" y="4005263"/>
          <p14:tracePt t="55441" x="2828925" y="4005263"/>
          <p14:tracePt t="55449" x="2903538" y="4005263"/>
          <p14:tracePt t="55457" x="3003550" y="4017963"/>
          <p14:tracePt t="55466" x="3092450" y="4029075"/>
          <p14:tracePt t="55473" x="3179763" y="4029075"/>
          <p14:tracePt t="55482" x="3228975" y="4029075"/>
          <p14:tracePt t="55490" x="3305175" y="4029075"/>
          <p14:tracePt t="55498" x="3379788" y="4029075"/>
          <p14:tracePt t="55506" x="3454400" y="4029075"/>
          <p14:tracePt t="55514" x="3517900" y="4041775"/>
          <p14:tracePt t="55522" x="3617913" y="4041775"/>
          <p14:tracePt t="55529" x="3717925" y="4041775"/>
          <p14:tracePt t="55539" x="3817938" y="4041775"/>
          <p14:tracePt t="55546" x="3930650" y="4041775"/>
          <p14:tracePt t="55554" x="4043363" y="4041775"/>
          <p14:tracePt t="55561" x="4168775" y="4041775"/>
          <p14:tracePt t="55570" x="4294188" y="4041775"/>
          <p14:tracePt t="55577" x="4381500" y="4041775"/>
          <p14:tracePt t="55586" x="4481513" y="4041775"/>
          <p14:tracePt t="55594" x="4556125" y="4041775"/>
          <p14:tracePt t="55602" x="4630738" y="4041775"/>
          <p14:tracePt t="55609" x="4668838" y="4041775"/>
          <p14:tracePt t="55618" x="4706938" y="4041775"/>
          <p14:tracePt t="55626" x="4768850" y="4041775"/>
          <p14:tracePt t="55634" x="4819650" y="4041775"/>
          <p14:tracePt t="55641" x="4881563" y="4041775"/>
          <p14:tracePt t="55649" x="4994275" y="4041775"/>
          <p14:tracePt t="55657" x="5094288" y="4041775"/>
          <p14:tracePt t="55666" x="5170488" y="4041775"/>
          <p14:tracePt t="55674" x="5245100" y="4041775"/>
          <p14:tracePt t="55682" x="5281613" y="4041775"/>
          <p14:tracePt t="55690" x="5294313" y="4041775"/>
          <p14:tracePt t="55698" x="5307013" y="4041775"/>
          <p14:tracePt t="55713" x="5332413" y="4029075"/>
          <p14:tracePt t="55729" x="5345113" y="4029075"/>
          <p14:tracePt t="55738" x="5383213" y="4017963"/>
          <p14:tracePt t="55746" x="5457825" y="3992563"/>
          <p14:tracePt t="55754" x="5532438" y="3992563"/>
          <p14:tracePt t="55762" x="5595938" y="3979863"/>
          <p14:tracePt t="55772" x="5645150" y="3954463"/>
          <p14:tracePt t="55778" x="5695950" y="3941763"/>
          <p14:tracePt t="55786" x="5732463" y="3941763"/>
          <p14:tracePt t="55794" x="5783263" y="3929063"/>
          <p14:tracePt t="55802" x="5857875" y="3929063"/>
          <p14:tracePt t="55809" x="5908675" y="3929063"/>
          <p14:tracePt t="55818" x="5932488" y="3929063"/>
          <p14:tracePt t="55841" x="5945188" y="3929063"/>
          <p14:tracePt t="55849" x="5957888" y="3929063"/>
          <p14:tracePt t="55857" x="5970588" y="3929063"/>
          <p14:tracePt t="55865" x="5995988" y="3916363"/>
          <p14:tracePt t="55873" x="6021388" y="3916363"/>
          <p14:tracePt t="55882" x="6070600" y="3916363"/>
          <p14:tracePt t="55891" x="6121400" y="3916363"/>
          <p14:tracePt t="55907" x="6259513" y="3916363"/>
          <p14:tracePt t="55914" x="6321425" y="3916363"/>
          <p14:tracePt t="55923" x="6408738" y="3916363"/>
          <p14:tracePt t="55929" x="6508750" y="3916363"/>
          <p14:tracePt t="55940" x="6596063" y="3916363"/>
          <p14:tracePt t="55946" x="6646863" y="3916363"/>
          <p14:tracePt t="55955" x="6684963" y="3916363"/>
          <p14:tracePt t="55962" x="6721475" y="3916363"/>
          <p14:tracePt t="55971" x="6734175" y="3916363"/>
          <p14:tracePt t="55977" x="6746875" y="3905250"/>
          <p14:tracePt t="55985" x="6759575" y="3905250"/>
          <p14:tracePt t="56290" x="6772275" y="3905250"/>
          <p14:tracePt t="56298" x="6784975" y="3892550"/>
          <p14:tracePt t="56306" x="6797675" y="3892550"/>
          <p14:tracePt t="56314" x="6808788" y="3892550"/>
          <p14:tracePt t="56322" x="6834188" y="3892550"/>
          <p14:tracePt t="56330" x="6897688" y="3892550"/>
          <p14:tracePt t="56339" x="6946900" y="3905250"/>
          <p14:tracePt t="56346" x="7021513" y="3916363"/>
          <p14:tracePt t="56355" x="7110413" y="3929063"/>
          <p14:tracePt t="56362" x="7185025" y="3929063"/>
          <p14:tracePt t="56372" x="7272338" y="3929063"/>
          <p14:tracePt t="56377" x="7348538" y="3929063"/>
          <p14:tracePt t="56385" x="7385050" y="3929063"/>
          <p14:tracePt t="56393" x="7448550" y="3929063"/>
          <p14:tracePt t="56402" x="7497763" y="3929063"/>
          <p14:tracePt t="56409" x="7510463" y="3929063"/>
          <p14:tracePt t="56418" x="7523163" y="3929063"/>
          <p14:tracePt t="56426" x="7548563" y="3929063"/>
          <p14:tracePt t="56441" x="7561263" y="3929063"/>
          <p14:tracePt t="56457" x="7572375" y="3929063"/>
          <p14:tracePt t="56466" x="7585075" y="3916363"/>
          <p14:tracePt t="56473" x="7597775" y="3916363"/>
          <p14:tracePt t="56482" x="7610475" y="3916363"/>
          <p14:tracePt t="56490" x="7623175" y="3916363"/>
          <p14:tracePt t="56498" x="7635875" y="3916363"/>
          <p14:tracePt t="56562" x="7661275" y="3916363"/>
          <p14:tracePt t="56578" x="7673975" y="3916363"/>
          <p14:tracePt t="56586" x="7697788" y="3916363"/>
          <p14:tracePt t="56594" x="7735888" y="3916363"/>
          <p14:tracePt t="56602" x="7785100" y="3916363"/>
          <p14:tracePt t="56609" x="7810500" y="3916363"/>
          <p14:tracePt t="56618" x="7848600" y="3916363"/>
          <p14:tracePt t="56626" x="7910513" y="3916363"/>
          <p14:tracePt t="56633" x="7935913" y="3916363"/>
          <p14:tracePt t="56641" x="7961313" y="3916363"/>
          <p14:tracePt t="56649" x="7986713" y="3929063"/>
          <p14:tracePt t="56657" x="7999413" y="3929063"/>
          <p14:tracePt t="56666" x="7999413" y="3941763"/>
          <p14:tracePt t="56673" x="8023225" y="3954463"/>
          <p14:tracePt t="56682" x="8061325" y="3954463"/>
          <p14:tracePt t="56690" x="8099425" y="3967163"/>
          <p14:tracePt t="56698" x="8135938" y="3979863"/>
          <p14:tracePt t="56706" x="8186738" y="3979863"/>
          <p14:tracePt t="56714" x="8212138" y="3979863"/>
          <p14:tracePt t="56722" x="8235950" y="3992563"/>
          <p14:tracePt t="56729" x="8261350" y="4005263"/>
          <p14:tracePt t="56739" x="8286750" y="4005263"/>
          <p14:tracePt t="56746" x="8299450" y="4005263"/>
          <p14:tracePt t="56755" x="8312150" y="4005263"/>
          <p14:tracePt t="56899" x="8312150" y="4017963"/>
          <p14:tracePt t="56906" x="8312150" y="4029075"/>
          <p14:tracePt t="56922" x="8312150" y="4041775"/>
          <p14:tracePt t="56929" x="8312150" y="4054475"/>
          <p14:tracePt t="56946" x="8312150" y="4067175"/>
          <p14:tracePt t="56954" x="8312150" y="4079875"/>
          <p14:tracePt t="56962" x="8312150" y="4092575"/>
          <p14:tracePt t="57018" x="8312150" y="4105275"/>
          <p14:tracePt t="57522" x="8299450" y="4117975"/>
          <p14:tracePt t="57618" x="8312150" y="4117975"/>
          <p14:tracePt t="57634" x="8348663" y="4105275"/>
          <p14:tracePt t="57641" x="8424863" y="4079875"/>
          <p14:tracePt t="57649" x="8486775" y="4067175"/>
          <p14:tracePt t="57657" x="8574088" y="4041775"/>
          <p14:tracePt t="57666" x="8650288" y="4041775"/>
          <p14:tracePt t="57673" x="8763000" y="4041775"/>
          <p14:tracePt t="57682" x="8924925" y="4041775"/>
          <p14:tracePt t="57690" x="9112250" y="4041775"/>
          <p14:tracePt t="57697" x="9312275" y="4041775"/>
          <p14:tracePt t="57707" x="9550400" y="4041775"/>
          <p14:tracePt t="57713" x="9763125" y="4041775"/>
          <p14:tracePt t="57722" x="9926638" y="4041775"/>
          <p14:tracePt t="57729" x="10075863" y="4041775"/>
          <p14:tracePt t="57739" x="10213975" y="4029075"/>
          <p14:tracePt t="57746" x="10301288" y="3992563"/>
          <p14:tracePt t="57756" x="10339388" y="3979863"/>
          <p14:tracePt t="57762" x="10352088" y="3979863"/>
          <p14:tracePt t="58289" x="10364788" y="3967163"/>
          <p14:tracePt t="58306" x="10339388" y="3967163"/>
          <p14:tracePt t="58314" x="10288588" y="3967163"/>
          <p14:tracePt t="58322" x="10239375" y="3967163"/>
          <p14:tracePt t="58329" x="10201275" y="3967163"/>
          <p14:tracePt t="58338" x="10164763" y="3967163"/>
          <p14:tracePt t="58346" x="10139363" y="3967163"/>
          <p14:tracePt t="58362" x="10113963" y="3967163"/>
          <p14:tracePt t="58372" x="10088563" y="3967163"/>
          <p14:tracePt t="58385" x="10064750" y="3979863"/>
          <p14:tracePt t="58393" x="10039350" y="3992563"/>
          <p14:tracePt t="58402" x="10026650" y="4005263"/>
          <p14:tracePt t="58409" x="10013950" y="4005263"/>
          <p14:tracePt t="58418" x="9988550" y="4005263"/>
          <p14:tracePt t="58425" x="9975850" y="4005263"/>
          <p14:tracePt t="58434" x="9952038" y="4005263"/>
          <p14:tracePt t="58441" x="9926638" y="4017963"/>
          <p14:tracePt t="58449" x="9901238" y="4029075"/>
          <p14:tracePt t="58457" x="9863138" y="4029075"/>
          <p14:tracePt t="58466" x="9852025" y="4029075"/>
          <p14:tracePt t="58473" x="9826625" y="4029075"/>
          <p14:tracePt t="58482" x="9801225" y="4041775"/>
          <p14:tracePt t="58490" x="9763125" y="4054475"/>
          <p14:tracePt t="58497" x="9739313" y="4054475"/>
          <p14:tracePt t="58507" x="9701213" y="4054475"/>
          <p14:tracePt t="58513" x="9675813" y="4054475"/>
          <p14:tracePt t="58523" x="9637713" y="4067175"/>
          <p14:tracePt t="58529" x="9613900" y="4067175"/>
          <p14:tracePt t="58539" x="9601200" y="4067175"/>
          <p14:tracePt t="58546" x="9588500" y="4067175"/>
          <p14:tracePt t="58555" x="9575800" y="4079875"/>
          <p14:tracePt t="58562" x="9550400" y="4092575"/>
          <p14:tracePt t="58571" x="9525000" y="4092575"/>
          <p14:tracePt t="58578" x="9501188" y="4092575"/>
          <p14:tracePt t="58586" x="9475788" y="4092575"/>
          <p14:tracePt t="58594" x="9450388" y="4105275"/>
          <p14:tracePt t="58602" x="9437688" y="4117975"/>
          <p14:tracePt t="58609" x="9413875" y="4117975"/>
          <p14:tracePt t="58634" x="9401175" y="4129088"/>
          <p14:tracePt t="58641" x="9388475" y="4129088"/>
          <p14:tracePt t="58649" x="9375775" y="4129088"/>
          <p14:tracePt t="58673" x="9363075" y="4129088"/>
          <p14:tracePt t="58682" x="9350375" y="4129088"/>
          <p14:tracePt t="58737" x="9337675" y="4129088"/>
          <p14:tracePt t="58746" x="9324975" y="4129088"/>
          <p14:tracePt t="58921" x="9301163" y="4129088"/>
          <p14:tracePt t="58929" x="9312275" y="4129088"/>
          <p14:tracePt t="58937" x="9363075" y="4129088"/>
          <p14:tracePt t="58945" x="9463088" y="4129088"/>
          <p14:tracePt t="58956" x="9550400" y="4117975"/>
          <p14:tracePt t="58962" x="9637713" y="4092575"/>
          <p14:tracePt t="58972" x="9701213" y="4092575"/>
          <p14:tracePt t="58978" x="9739313" y="4079875"/>
          <p14:tracePt t="58986" x="9775825" y="4067175"/>
          <p14:tracePt t="58994" x="9801225" y="4067175"/>
          <p14:tracePt t="59002" x="9826625" y="4067175"/>
          <p14:tracePt t="59009" x="9839325" y="4054475"/>
          <p14:tracePt t="59170" x="9839325" y="4041775"/>
          <p14:tracePt t="59177" x="9826625" y="4041775"/>
          <p14:tracePt t="59186" x="9813925" y="4041775"/>
          <p14:tracePt t="59193" x="9801225" y="4041775"/>
          <p14:tracePt t="59202" x="9775825" y="4054475"/>
          <p14:tracePt t="59209" x="9713913" y="4079875"/>
          <p14:tracePt t="59218" x="9626600" y="4105275"/>
          <p14:tracePt t="59225" x="9525000" y="4129088"/>
          <p14:tracePt t="59234" x="9375775" y="4179888"/>
          <p14:tracePt t="59241" x="9212263" y="4217988"/>
          <p14:tracePt t="59249" x="8999538" y="4279900"/>
          <p14:tracePt t="59258" x="8724900" y="4354513"/>
          <p14:tracePt t="59266" x="8474075" y="4379913"/>
          <p14:tracePt t="59273" x="8123238" y="4405313"/>
          <p14:tracePt t="59282" x="7723188" y="4467225"/>
          <p14:tracePt t="59290" x="7348538" y="4492625"/>
          <p14:tracePt t="59298" x="6972300" y="4492625"/>
          <p14:tracePt t="59306" x="6596063" y="4492625"/>
          <p14:tracePt t="59313" x="6183313" y="4505325"/>
          <p14:tracePt t="59322" x="5832475" y="4530725"/>
          <p14:tracePt t="59329" x="5519738" y="4543425"/>
          <p14:tracePt t="59338" x="5207000" y="4543425"/>
          <p14:tracePt t="59346" x="5032375" y="4543425"/>
          <p14:tracePt t="59356" x="4881563" y="4554538"/>
          <p14:tracePt t="59362" x="4706938" y="4554538"/>
          <p14:tracePt t="59372" x="4594225" y="4554538"/>
          <p14:tracePt t="59378" x="4506913" y="4554538"/>
          <p14:tracePt t="59386" x="4443413" y="4554538"/>
          <p14:tracePt t="59394" x="4394200" y="4554538"/>
          <p14:tracePt t="59402" x="4343400" y="4554538"/>
          <p14:tracePt t="59409" x="4294188" y="4554538"/>
          <p14:tracePt t="59418" x="4256088" y="4554538"/>
          <p14:tracePt t="59426" x="4217988" y="4554538"/>
          <p14:tracePt t="59434" x="4156075" y="4554538"/>
          <p14:tracePt t="59441" x="4081463" y="4554538"/>
          <p14:tracePt t="59449" x="4005263" y="4554538"/>
          <p14:tracePt t="59457" x="3943350" y="4554538"/>
          <p14:tracePt t="59465" x="3856038" y="4554538"/>
          <p14:tracePt t="59473" x="3743325" y="4554538"/>
          <p14:tracePt t="59482" x="3643313" y="4554538"/>
          <p14:tracePt t="59490" x="3567113" y="4554538"/>
          <p14:tracePt t="59497" x="3479800" y="4554538"/>
          <p14:tracePt t="59507" x="3379788" y="4554538"/>
          <p14:tracePt t="59514" x="3305175" y="4554538"/>
          <p14:tracePt t="59523" x="3216275" y="4554538"/>
          <p14:tracePt t="59529" x="3154363" y="4554538"/>
          <p14:tracePt t="59539" x="3079750" y="4554538"/>
          <p14:tracePt t="59546" x="3028950" y="4554538"/>
          <p14:tracePt t="59555" x="2979738" y="4543425"/>
          <p14:tracePt t="59562" x="2890838" y="4543425"/>
          <p14:tracePt t="59570" x="2803525" y="4543425"/>
          <p14:tracePt t="59577" x="2716213" y="4543425"/>
          <p14:tracePt t="59585" x="2641600" y="4543425"/>
          <p14:tracePt t="59593" x="2516188" y="4543425"/>
          <p14:tracePt t="59602" x="2441575" y="4543425"/>
          <p14:tracePt t="59609" x="2316163" y="4543425"/>
          <p14:tracePt t="59618" x="2203450" y="4543425"/>
          <p14:tracePt t="59626" x="2103438" y="4543425"/>
          <p14:tracePt t="59634" x="2003425" y="4543425"/>
          <p14:tracePt t="59641" x="1903413" y="4543425"/>
          <p14:tracePt t="59649" x="1814513" y="4530725"/>
          <p14:tracePt t="59657" x="1752600" y="4530725"/>
          <p14:tracePt t="59665" x="1677988" y="4530725"/>
          <p14:tracePt t="59673" x="1627188" y="4530725"/>
          <p14:tracePt t="59681" x="1565275" y="4530725"/>
          <p14:tracePt t="59690" x="1514475" y="4530725"/>
          <p14:tracePt t="59697" x="1476375" y="4530725"/>
          <p14:tracePt t="59706" x="1439863" y="4530725"/>
          <p14:tracePt t="59713" x="1389063" y="4530725"/>
          <p14:tracePt t="59722" x="1352550" y="4530725"/>
          <p14:tracePt t="59729" x="1289050" y="4530725"/>
          <p14:tracePt t="59738" x="1239838" y="4530725"/>
          <p14:tracePt t="59746" x="1201738" y="4530725"/>
          <p14:tracePt t="59755" x="1176338" y="4530725"/>
          <p14:tracePt t="59762" x="1163638" y="4530725"/>
          <p14:tracePt t="59772" x="1139825" y="4530725"/>
          <p14:tracePt t="59778" x="1101725" y="4530725"/>
          <p14:tracePt t="59809" x="1089025" y="4530725"/>
          <p14:tracePt t="59834" x="1076325" y="4554538"/>
          <p14:tracePt t="59849" x="1050925" y="4554538"/>
          <p14:tracePt t="59865" x="1038225" y="4554538"/>
          <p14:tracePt t="59873" x="1027113" y="4554538"/>
          <p14:tracePt t="59882" x="1014413" y="4554538"/>
          <p14:tracePt t="60785" x="1014413" y="4579938"/>
          <p14:tracePt t="60801" x="1027113" y="4579938"/>
          <p14:tracePt t="60809" x="1089025" y="4579938"/>
          <p14:tracePt t="60817" x="1189038" y="4605338"/>
          <p14:tracePt t="60826" x="1276350" y="4605338"/>
          <p14:tracePt t="60834" x="1352550" y="4605338"/>
          <p14:tracePt t="60841" x="1439863" y="4605338"/>
          <p14:tracePt t="60849" x="1539875" y="4618038"/>
          <p14:tracePt t="60857" x="1677988" y="4643438"/>
          <p14:tracePt t="60866" x="1814513" y="4643438"/>
          <p14:tracePt t="60873" x="1927225" y="4643438"/>
          <p14:tracePt t="60881" x="2039938" y="4643438"/>
          <p14:tracePt t="60890" x="2139950" y="4643438"/>
          <p14:tracePt t="60898" x="2178050" y="4643438"/>
          <p14:tracePt t="60921" x="2265363" y="4643438"/>
          <p14:tracePt t="60923" x="2290763" y="4643438"/>
          <p14:tracePt t="60929" x="2303463" y="4643438"/>
          <p14:tracePt t="60953" x="2316163" y="4630738"/>
          <p14:tracePt t="62514" x="2316163" y="4618038"/>
          <p14:tracePt t="62522" x="2328863" y="4618038"/>
          <p14:tracePt t="62529" x="2365375" y="4605338"/>
          <p14:tracePt t="62538" x="2390775" y="4579938"/>
          <p14:tracePt t="62545" x="2403475" y="4567238"/>
          <p14:tracePt t="62555" x="2428875" y="4567238"/>
          <p14:tracePt t="62562" x="2428875" y="4554538"/>
          <p14:tracePt t="62571" x="2441575" y="4543425"/>
          <p14:tracePt t="62578" x="2452688" y="4543425"/>
          <p14:tracePt t="62594" x="2478088" y="4543425"/>
          <p14:tracePt t="62602" x="2516188" y="4518025"/>
          <p14:tracePt t="62609" x="2541588" y="4518025"/>
          <p14:tracePt t="62618" x="2565400" y="4505325"/>
          <p14:tracePt t="62626" x="2578100" y="4492625"/>
          <p14:tracePt t="62634" x="2603500" y="4492625"/>
          <p14:tracePt t="62641" x="2616200" y="4492625"/>
          <p14:tracePt t="62649" x="2641600" y="4492625"/>
          <p14:tracePt t="62657" x="2667000" y="4479925"/>
          <p14:tracePt t="62682" x="2667000" y="4467225"/>
          <p14:tracePt t="62714" x="2678113" y="4467225"/>
          <p14:tracePt t="62729" x="2678113" y="4454525"/>
          <p14:tracePt t="62737" x="2690813" y="4454525"/>
          <p14:tracePt t="62746" x="2690813" y="4443413"/>
          <p14:tracePt t="62762" x="2703513" y="4430713"/>
          <p14:tracePt t="62771" x="2716213" y="4430713"/>
          <p14:tracePt t="62850" x="2728913" y="4430713"/>
          <p14:tracePt t="62857" x="2741613" y="4430713"/>
          <p14:tracePt t="62866" x="2754313" y="4430713"/>
          <p14:tracePt t="62873" x="2778125" y="4430713"/>
          <p14:tracePt t="62890" x="2803525" y="4430713"/>
          <p14:tracePt t="62890" x="2854325" y="4430713"/>
          <p14:tracePt t="62897" x="2916238" y="4430713"/>
          <p14:tracePt t="62906" x="2992438" y="4430713"/>
          <p14:tracePt t="62914" x="3054350" y="4430713"/>
          <p14:tracePt t="62923" x="3079750" y="4430713"/>
          <p14:tracePt t="62929" x="3103563" y="4430713"/>
          <p14:tracePt t="62937" x="3141663" y="4430713"/>
          <p14:tracePt t="62946" x="3179763" y="4430713"/>
          <p14:tracePt t="62954" x="3241675" y="4430713"/>
          <p14:tracePt t="62962" x="3292475" y="4430713"/>
          <p14:tracePt t="62971" x="3341688" y="4430713"/>
          <p14:tracePt t="62978" x="3379788" y="4430713"/>
          <p14:tracePt t="62986" x="3392488" y="4430713"/>
          <p14:tracePt t="62994" x="3405188" y="4430713"/>
          <p14:tracePt t="63018" x="3429000" y="4430713"/>
          <p14:tracePt t="63034" x="3441700" y="4430713"/>
          <p14:tracePt t="63041" x="3479800" y="4430713"/>
          <p14:tracePt t="63049" x="3505200" y="4430713"/>
          <p14:tracePt t="63057" x="3541713" y="4430713"/>
          <p14:tracePt t="63065" x="3592513" y="4430713"/>
          <p14:tracePt t="63074" x="3617913" y="4430713"/>
          <p14:tracePt t="63082" x="3643313" y="4430713"/>
          <p14:tracePt t="63091" x="3667125" y="4430713"/>
          <p14:tracePt t="63098" x="3692525" y="4418013"/>
          <p14:tracePt t="63106" x="3717925" y="4418013"/>
          <p14:tracePt t="63114" x="3743325" y="4418013"/>
          <p14:tracePt t="63123" x="3756025" y="4418013"/>
          <p14:tracePt t="63139" x="3767138" y="4405313"/>
          <p14:tracePt t="63146" x="3779838" y="4405313"/>
          <p14:tracePt t="63155" x="3792538" y="4405313"/>
          <p14:tracePt t="63162" x="3830638" y="4392613"/>
          <p14:tracePt t="63171" x="3905250" y="4392613"/>
          <p14:tracePt t="63177" x="3992563" y="4379913"/>
          <p14:tracePt t="63185" x="4081463" y="4367213"/>
          <p14:tracePt t="63193" x="4192588" y="4367213"/>
          <p14:tracePt t="63202" x="4305300" y="4367213"/>
          <p14:tracePt t="63209" x="4430713" y="4367213"/>
          <p14:tracePt t="63218" x="4556125" y="4367213"/>
          <p14:tracePt t="63225" x="4656138" y="4354513"/>
          <p14:tracePt t="63234" x="4743450" y="4354513"/>
          <p14:tracePt t="63241" x="4781550" y="4354513"/>
          <p14:tracePt t="63250" x="4794250" y="4354513"/>
          <p14:tracePt t="63266" x="4819650" y="4354513"/>
          <p14:tracePt t="63282" x="4843463" y="4354513"/>
          <p14:tracePt t="63289" x="4868863" y="4341813"/>
          <p14:tracePt t="63298" x="4919663" y="4341813"/>
          <p14:tracePt t="63306" x="4968875" y="4341813"/>
          <p14:tracePt t="63314" x="5032375" y="4341813"/>
          <p14:tracePt t="63322" x="5106988" y="4341813"/>
          <p14:tracePt t="63329" x="5181600" y="4341813"/>
          <p14:tracePt t="63338" x="5245100" y="4341813"/>
          <p14:tracePt t="63346" x="5319713" y="4341813"/>
          <p14:tracePt t="63354" x="5370513" y="4341813"/>
          <p14:tracePt t="63362" x="5407025" y="4341813"/>
          <p14:tracePt t="63371" x="5432425" y="4330700"/>
          <p14:tracePt t="63378" x="5470525" y="4330700"/>
          <p14:tracePt t="63386" x="5495925" y="4330700"/>
          <p14:tracePt t="63394" x="5532438" y="4330700"/>
          <p14:tracePt t="63402" x="5583238" y="4330700"/>
          <p14:tracePt t="63409" x="5607050" y="4330700"/>
          <p14:tracePt t="63418" x="5657850" y="4330700"/>
          <p14:tracePt t="63426" x="5695950" y="4330700"/>
          <p14:tracePt t="63434" x="5719763" y="4318000"/>
          <p14:tracePt t="63441" x="5745163" y="4318000"/>
          <p14:tracePt t="63449" x="5770563" y="4318000"/>
          <p14:tracePt t="63457" x="5783263" y="4318000"/>
          <p14:tracePt t="63465" x="5795963" y="4318000"/>
          <p14:tracePt t="63473" x="5808663" y="4305300"/>
          <p14:tracePt t="63498" x="5821363" y="4305300"/>
          <p14:tracePt t="63506" x="5832475" y="4305300"/>
          <p14:tracePt t="63514" x="5857875" y="4292600"/>
          <p14:tracePt t="63522" x="5870575" y="4292600"/>
          <p14:tracePt t="63529" x="5895975" y="4292600"/>
          <p14:tracePt t="63538" x="5921375" y="4292600"/>
          <p14:tracePt t="63546" x="5945188" y="4292600"/>
          <p14:tracePt t="63555" x="5983288" y="4292600"/>
          <p14:tracePt t="63562" x="6021388" y="4292600"/>
          <p14:tracePt t="63571" x="6057900" y="4292600"/>
          <p14:tracePt t="63577" x="6096000" y="4292600"/>
          <p14:tracePt t="63585" x="6121400" y="4292600"/>
          <p14:tracePt t="63593" x="6170613" y="4292600"/>
          <p14:tracePt t="63601" x="6234113" y="4292600"/>
          <p14:tracePt t="63609" x="6308725" y="4292600"/>
          <p14:tracePt t="63617" x="6370638" y="4305300"/>
          <p14:tracePt t="63625" x="6408738" y="4305300"/>
          <p14:tracePt t="63633" x="6434138" y="4305300"/>
          <p14:tracePt t="63641" x="6472238" y="4305300"/>
          <p14:tracePt t="63649" x="6496050" y="4305300"/>
          <p14:tracePt t="63705" x="6508750" y="4305300"/>
          <p14:tracePt t="63714" x="6521450" y="4305300"/>
          <p14:tracePt t="63722" x="6546850" y="4305300"/>
          <p14:tracePt t="63729" x="6584950" y="4305300"/>
          <p14:tracePt t="63739" x="6634163" y="4305300"/>
          <p14:tracePt t="63746" x="6672263" y="4305300"/>
          <p14:tracePt t="63756" x="6721475" y="4305300"/>
          <p14:tracePt t="63762" x="6759575" y="4305300"/>
          <p14:tracePt t="63772" x="6797675" y="4305300"/>
          <p14:tracePt t="63777" x="6821488" y="4305300"/>
          <p14:tracePt t="63786" x="6834188" y="4305300"/>
          <p14:tracePt t="63794" x="6846888" y="4305300"/>
          <p14:tracePt t="63802" x="6872288" y="4305300"/>
          <p14:tracePt t="63809" x="6897688" y="4318000"/>
          <p14:tracePt t="63818" x="6934200" y="4318000"/>
          <p14:tracePt t="63826" x="6946900" y="4318000"/>
          <p14:tracePt t="63834" x="6985000" y="4318000"/>
          <p14:tracePt t="63841" x="7021513" y="4318000"/>
          <p14:tracePt t="63849" x="7085013" y="4330700"/>
          <p14:tracePt t="63857" x="7146925" y="4354513"/>
          <p14:tracePt t="63865" x="7172325" y="4354513"/>
          <p14:tracePt t="63873" x="7197725" y="4354513"/>
          <p14:tracePt t="63890" x="7210425" y="4354513"/>
          <p14:tracePt t="63914" x="7235825" y="4354513"/>
          <p14:tracePt t="63937" x="7246938" y="4354513"/>
          <p14:tracePt t="63946" x="7259638" y="4354513"/>
          <p14:tracePt t="63955" x="7272338" y="4354513"/>
          <p14:tracePt t="63962" x="7297738" y="4354513"/>
          <p14:tracePt t="63977" x="7348538" y="4367213"/>
          <p14:tracePt t="63986" x="7385050" y="4367213"/>
          <p14:tracePt t="63993" x="7435850" y="4367213"/>
          <p14:tracePt t="64001" x="7472363" y="4367213"/>
          <p14:tracePt t="64009" x="7523163" y="4367213"/>
          <p14:tracePt t="64018" x="7561263" y="4367213"/>
          <p14:tracePt t="64026" x="7623175" y="4379913"/>
          <p14:tracePt t="64034" x="7697788" y="4392613"/>
          <p14:tracePt t="64042" x="7761288" y="4405313"/>
          <p14:tracePt t="64049" x="7835900" y="4405313"/>
          <p14:tracePt t="64057" x="7935913" y="4405313"/>
          <p14:tracePt t="64066" x="8061325" y="4430713"/>
          <p14:tracePt t="64073" x="8186738" y="4454525"/>
          <p14:tracePt t="64082" x="8361363" y="4454525"/>
          <p14:tracePt t="64090" x="8561388" y="4467225"/>
          <p14:tracePt t="64098" x="8724900" y="4492625"/>
          <p14:tracePt t="64106" x="8899525" y="4505325"/>
          <p14:tracePt t="64114" x="9050338" y="4505325"/>
          <p14:tracePt t="64123" x="9175750" y="4505325"/>
          <p14:tracePt t="64129" x="9263063" y="4505325"/>
          <p14:tracePt t="64139" x="9312275" y="4505325"/>
          <p14:tracePt t="64146" x="9337675" y="4505325"/>
          <p14:tracePt t="64155" x="9350375" y="4505325"/>
          <p14:tracePt t="64162" x="9363075" y="4505325"/>
          <p14:tracePt t="64209" x="9375775" y="4505325"/>
          <p14:tracePt t="64226" x="9388475" y="4505325"/>
          <p14:tracePt t="64241" x="9413875" y="4505325"/>
          <p14:tracePt t="64362" x="9424988" y="4492625"/>
          <p14:tracePt t="64370" x="9437688" y="4479925"/>
          <p14:tracePt t="64386" x="9450388" y="4479925"/>
          <p14:tracePt t="64393" x="9463088" y="4479925"/>
          <p14:tracePt t="64401" x="9475788" y="4479925"/>
          <p14:tracePt t="64409" x="9488488" y="4479925"/>
          <p14:tracePt t="64418" x="9513888" y="4479925"/>
          <p14:tracePt t="64426" x="9537700" y="4479925"/>
          <p14:tracePt t="64433" x="9550400" y="4479925"/>
          <p14:tracePt t="64441" x="9575800" y="4479925"/>
          <p14:tracePt t="64449" x="9626600" y="4479925"/>
          <p14:tracePt t="64457" x="9675813" y="4479925"/>
          <p14:tracePt t="64466" x="9739313" y="4479925"/>
          <p14:tracePt t="64473" x="9775825" y="4479925"/>
          <p14:tracePt t="64482" x="9813925" y="4467225"/>
          <p14:tracePt t="64490" x="9826625" y="4454525"/>
          <p14:tracePt t="64498" x="9839325" y="4454525"/>
          <p14:tracePt t="64505" x="9863138" y="4443413"/>
          <p14:tracePt t="64514" x="9888538" y="4443413"/>
          <p14:tracePt t="64522" x="9901238" y="4443413"/>
          <p14:tracePt t="64529" x="9913938" y="4443413"/>
          <p14:tracePt t="64586" x="9939338" y="4430713"/>
          <p14:tracePt t="64593" x="9952038" y="4430713"/>
          <p14:tracePt t="64674" x="9963150" y="4418013"/>
          <p14:tracePt t="64682" x="9975850" y="4418013"/>
          <p14:tracePt t="64689" x="9988550" y="4418013"/>
          <p14:tracePt t="64697" x="10001250" y="4418013"/>
          <p14:tracePt t="64706" x="10013950" y="4418013"/>
          <p14:tracePt t="64723" x="10039350" y="4418013"/>
          <p14:tracePt t="64729" x="10064750" y="4418013"/>
          <p14:tracePt t="64739" x="10101263" y="4418013"/>
          <p14:tracePt t="64746" x="10126663" y="4418013"/>
          <p14:tracePt t="64756" x="10152063" y="4418013"/>
          <p14:tracePt t="64761" x="10188575" y="4418013"/>
          <p14:tracePt t="64771" x="10226675" y="4418013"/>
          <p14:tracePt t="64778" x="10277475" y="4418013"/>
          <p14:tracePt t="64788" x="10313988" y="4405313"/>
          <p14:tracePt t="64793" x="10339388" y="4405313"/>
          <p14:tracePt t="64801" x="10364788" y="4392613"/>
          <p14:tracePt t="64809" x="10390188" y="4392613"/>
          <p14:tracePt t="64818" x="10401300" y="4379913"/>
          <p14:tracePt t="64826" x="10414000" y="4379913"/>
          <p14:tracePt t="64834" x="10452100" y="4379913"/>
          <p14:tracePt t="64841" x="10452100" y="4367213"/>
          <p14:tracePt t="65098" x="10439400" y="4367213"/>
          <p14:tracePt t="65106" x="10426700" y="4367213"/>
          <p14:tracePt t="65114" x="10414000" y="4367213"/>
          <p14:tracePt t="65122" x="10401300" y="4367213"/>
          <p14:tracePt t="65130" x="10390188" y="4367213"/>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60181-0F09-4464-B4E7-DDF39843898C}"/>
              </a:ext>
            </a:extLst>
          </p:cNvPr>
          <p:cNvSpPr txBox="1">
            <a:spLocks/>
          </p:cNvSpPr>
          <p:nvPr/>
        </p:nvSpPr>
        <p:spPr>
          <a:xfrm>
            <a:off x="4890732" y="54592"/>
            <a:ext cx="2410536" cy="668740"/>
          </a:xfrm>
          <a:prstGeom prst="rect">
            <a:avLst/>
          </a:prstGeom>
          <a:solidFill>
            <a:srgbClr val="FFFF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Example</a:t>
            </a:r>
          </a:p>
        </p:txBody>
      </p:sp>
      <p:sp>
        <p:nvSpPr>
          <p:cNvPr id="3" name="Rectangle 2">
            <a:extLst>
              <a:ext uri="{FF2B5EF4-FFF2-40B4-BE49-F238E27FC236}">
                <a16:creationId xmlns:a16="http://schemas.microsoft.com/office/drawing/2014/main" id="{F5D1986A-7303-4763-8FFE-1EC0C9E411F1}"/>
              </a:ext>
            </a:extLst>
          </p:cNvPr>
          <p:cNvSpPr/>
          <p:nvPr/>
        </p:nvSpPr>
        <p:spPr>
          <a:xfrm>
            <a:off x="191070" y="752896"/>
            <a:ext cx="11450470" cy="218137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rial" panose="020B0604020202020204" pitchFamily="34" charset="0"/>
                <a:cs typeface="Arial" panose="020B0604020202020204" pitchFamily="34" charset="0"/>
              </a:rPr>
              <a:t>“Good morning students,” said the teacher. “How are you?” “We are fine sir. What about you?” “I am fine too. Please, sit down.” “Have you prepared your lesson?” the teacher asked. “Sorry, sir, we have not prepared our lessons.” they replied.</a:t>
            </a:r>
          </a:p>
        </p:txBody>
      </p:sp>
      <p:sp>
        <p:nvSpPr>
          <p:cNvPr id="4" name="Rectangle 3">
            <a:extLst>
              <a:ext uri="{FF2B5EF4-FFF2-40B4-BE49-F238E27FC236}">
                <a16:creationId xmlns:a16="http://schemas.microsoft.com/office/drawing/2014/main" id="{7B6AB152-7CB6-43A9-8055-6BD8C7AD1D2D}"/>
              </a:ext>
            </a:extLst>
          </p:cNvPr>
          <p:cNvSpPr/>
          <p:nvPr/>
        </p:nvSpPr>
        <p:spPr>
          <a:xfrm>
            <a:off x="191070" y="3070747"/>
            <a:ext cx="10153933" cy="303435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Arial" panose="020B0604020202020204" pitchFamily="34" charset="0"/>
                <a:cs typeface="Arial" panose="020B0604020202020204" pitchFamily="34" charset="0"/>
              </a:rPr>
              <a:t>The teacher bade good morning to his students and asked how they are. They respectfully replied that they were fine. They also asked about his(t) condition. The teacher told that he was fine too. Then he(t) requested students to sit down. After that he asked them if they had prepared their lessons. They politely apologized to him and said that they had not prepared their lessons. </a:t>
            </a:r>
          </a:p>
        </p:txBody>
      </p:sp>
    </p:spTree>
    <p:custDataLst>
      <p:tags r:id="rId1"/>
    </p:custDataLst>
    <p:extLst>
      <p:ext uri="{BB962C8B-B14F-4D97-AF65-F5344CB8AC3E}">
        <p14:creationId xmlns:p14="http://schemas.microsoft.com/office/powerpoint/2010/main" val="186189893"/>
      </p:ext>
    </p:extLst>
  </p:cSld>
  <p:clrMapOvr>
    <a:masterClrMapping/>
  </p:clrMapOvr>
  <mc:AlternateContent xmlns:mc="http://schemas.openxmlformats.org/markup-compatibility/2006" xmlns:p14="http://schemas.microsoft.com/office/powerpoint/2010/main">
    <mc:Choice Requires="p14">
      <p:transition spd="slow" p14:dur="2000" advTm="218070"/>
    </mc:Choice>
    <mc:Fallback xmlns="">
      <p:transition spd="slow" advTm="2180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extLst>
    <p:ext uri="{3A86A75C-4F4B-4683-9AE1-C65F6400EC91}">
      <p14:laserTraceLst xmlns:p14="http://schemas.microsoft.com/office/powerpoint/2010/main">
        <p14:tracePtLst>
          <p14:tracePt t="29064" x="3446463" y="6224588"/>
          <p14:tracePt t="29323" x="2741613" y="6657975"/>
          <p14:tracePt t="29331" x="2903538" y="6570663"/>
          <p14:tracePt t="29338" x="3079750" y="6445250"/>
          <p14:tracePt t="29346" x="3292475" y="6281738"/>
          <p14:tracePt t="29354" x="3554413" y="6119813"/>
          <p14:tracePt t="29363" x="3830638" y="5919788"/>
          <p14:tracePt t="29371" x="4117975" y="5668963"/>
          <p14:tracePt t="29378" x="4456113" y="5456238"/>
          <p14:tracePt t="29389" x="4756150" y="5256213"/>
          <p14:tracePt t="29395" x="5094288" y="5068888"/>
          <p14:tracePt t="29404" x="5394325" y="4892675"/>
          <p14:tracePt t="29411" x="5683250" y="4756150"/>
          <p14:tracePt t="29420" x="5932488" y="4643438"/>
          <p14:tracePt t="29426" x="6096000" y="4579938"/>
          <p14:tracePt t="29436" x="6270625" y="4518025"/>
          <p14:tracePt t="29443" x="6383338" y="4454525"/>
          <p14:tracePt t="29453" x="6534150" y="4367213"/>
          <p14:tracePt t="29458" x="6672263" y="4292600"/>
          <p14:tracePt t="29467" x="6772275" y="4241800"/>
          <p14:tracePt t="29474" x="6884988" y="4179888"/>
          <p14:tracePt t="29483" x="6959600" y="4154488"/>
          <p14:tracePt t="29491" x="7010400" y="4117975"/>
          <p14:tracePt t="29499" x="7072313" y="4067175"/>
          <p14:tracePt t="29506" x="7134225" y="4029075"/>
          <p14:tracePt t="29515" x="7210425" y="3992563"/>
          <p14:tracePt t="29523" x="7297738" y="3941763"/>
          <p14:tracePt t="29531" x="7423150" y="3892550"/>
          <p14:tracePt t="29539" x="7535863" y="3841750"/>
          <p14:tracePt t="29546" x="7661275" y="3792538"/>
          <p14:tracePt t="29556" x="7773988" y="3729038"/>
          <p14:tracePt t="29562" x="7886700" y="3692525"/>
          <p14:tracePt t="29571" x="8010525" y="3629025"/>
          <p14:tracePt t="29579" x="8086725" y="3579813"/>
          <p14:tracePt t="29587" x="8161338" y="3529013"/>
          <p14:tracePt t="29595" x="8223250" y="3479800"/>
          <p14:tracePt t="29604" x="8312150" y="3454400"/>
          <p14:tracePt t="29611" x="8399463" y="3429000"/>
          <p14:tracePt t="29620" x="8486775" y="3403600"/>
          <p14:tracePt t="29627" x="8561388" y="3378200"/>
          <p14:tracePt t="29636" x="8624888" y="3378200"/>
          <p14:tracePt t="29643" x="8686800" y="3367088"/>
          <p14:tracePt t="29652" x="8712200" y="3354388"/>
          <p14:tracePt t="29658" x="8737600" y="3341688"/>
          <p14:tracePt t="29667" x="8763000" y="3328988"/>
          <p14:tracePt t="29675" x="8812213" y="3328988"/>
          <p14:tracePt t="29683" x="8924925" y="3303588"/>
          <p14:tracePt t="29690" x="9024938" y="3267075"/>
          <p14:tracePt t="29698" x="9124950" y="3254375"/>
          <p14:tracePt t="29706" x="9212263" y="3228975"/>
          <p14:tracePt t="29715" x="9275763" y="3203575"/>
          <p14:tracePt t="29723" x="9312275" y="3190875"/>
          <p14:tracePt t="29731" x="9337675" y="3165475"/>
          <p14:tracePt t="29738" x="9363075" y="3141663"/>
          <p14:tracePt t="29746" x="9401175" y="3128963"/>
          <p14:tracePt t="29754" x="9424988" y="3078163"/>
          <p14:tracePt t="29763" x="9450388" y="3054350"/>
          <p14:tracePt t="29770" x="9501188" y="3016250"/>
          <p14:tracePt t="29779" x="9525000" y="3003550"/>
          <p14:tracePt t="29788" x="9537700" y="2965450"/>
          <p14:tracePt t="29795" x="9550400" y="2941638"/>
          <p14:tracePt t="29803" x="9563100" y="2903538"/>
          <p14:tracePt t="29811" x="9575800" y="2890838"/>
          <p14:tracePt t="29819" x="9588500" y="2878138"/>
          <p14:tracePt t="29826" x="9588500" y="2852738"/>
          <p14:tracePt t="29836" x="9613900" y="2840038"/>
          <p14:tracePt t="29843" x="9613900" y="2816225"/>
          <p14:tracePt t="29852" x="9626600" y="2803525"/>
          <p14:tracePt t="29859" x="9637713" y="2778125"/>
          <p14:tracePt t="29867" x="9637713" y="2740025"/>
          <p14:tracePt t="29875" x="9637713" y="2716213"/>
          <p14:tracePt t="29883" x="9637713" y="2703513"/>
          <p14:tracePt t="29891" x="9637713" y="2665413"/>
          <p14:tracePt t="29899" x="9637713" y="2652713"/>
          <p14:tracePt t="29906" x="9637713" y="2640013"/>
          <p14:tracePt t="29915" x="9637713" y="2627313"/>
          <p14:tracePt t="29923" x="9637713" y="2616200"/>
          <p14:tracePt t="29938" x="9637713" y="2590800"/>
          <p14:tracePt t="29995" x="9637713" y="2578100"/>
          <p14:tracePt t="30075" x="9626600" y="2565400"/>
          <p14:tracePt t="30123" x="9613900" y="2565400"/>
          <p14:tracePt t="30179" x="9588500" y="2565400"/>
          <p14:tracePt t="30195" x="9575800" y="2565400"/>
          <p14:tracePt t="30203" x="9563100" y="2565400"/>
          <p14:tracePt t="30299" x="9550400" y="2565400"/>
          <p14:tracePt t="30306" x="9501188" y="2565400"/>
          <p14:tracePt t="30315" x="9424988" y="2565400"/>
          <p14:tracePt t="30323" x="9337675" y="2552700"/>
          <p14:tracePt t="30331" x="9188450" y="2516188"/>
          <p14:tracePt t="30339" x="9024938" y="2490788"/>
          <p14:tracePt t="30346" x="8799513" y="2414588"/>
          <p14:tracePt t="30354" x="8574088" y="2365375"/>
          <p14:tracePt t="30362" x="8424863" y="2314575"/>
          <p14:tracePt t="30371" x="8274050" y="2278063"/>
          <p14:tracePt t="30379" x="8135938" y="2265363"/>
          <p14:tracePt t="30388" x="8035925" y="2265363"/>
          <p14:tracePt t="30395" x="7935913" y="2252663"/>
          <p14:tracePt t="30403" x="7874000" y="2239963"/>
          <p14:tracePt t="30411" x="7835900" y="2227263"/>
          <p14:tracePt t="30420" x="7810500" y="2227263"/>
          <p14:tracePt t="30506" x="7797800" y="2227263"/>
          <p14:tracePt t="30531" x="7810500" y="2214563"/>
          <p14:tracePt t="30539" x="7835900" y="2214563"/>
          <p14:tracePt t="30546" x="7874000" y="2214563"/>
          <p14:tracePt t="30555" x="7923213" y="2214563"/>
          <p14:tracePt t="30562" x="8010525" y="2190750"/>
          <p14:tracePt t="30570" x="8174038" y="2165350"/>
          <p14:tracePt t="30578" x="8348663" y="2165350"/>
          <p14:tracePt t="30587" x="8586788" y="2178050"/>
          <p14:tracePt t="30595" x="8837613" y="2165350"/>
          <p14:tracePt t="30603" x="9037638" y="2165350"/>
          <p14:tracePt t="30611" x="9224963" y="2165350"/>
          <p14:tracePt t="30620" x="9450388" y="2165350"/>
          <p14:tracePt t="30626" x="9601200" y="2165350"/>
          <p14:tracePt t="30636" x="9713913" y="2165350"/>
          <p14:tracePt t="30643" x="9801225" y="2165350"/>
          <p14:tracePt t="30653" x="9852025" y="2165350"/>
          <p14:tracePt t="30659" x="9888538" y="2178050"/>
          <p14:tracePt t="30669" x="9939338" y="2190750"/>
          <p14:tracePt t="30675" x="9975850" y="2201863"/>
          <p14:tracePt t="30683" x="10001250" y="2201863"/>
          <p14:tracePt t="30691" x="10013950" y="2201863"/>
          <p14:tracePt t="30699" x="10026650" y="2201863"/>
          <p14:tracePt t="30706" x="10052050" y="2201863"/>
          <p14:tracePt t="30723" x="10064750" y="2201863"/>
          <p14:tracePt t="30731" x="10075863" y="2201863"/>
          <p14:tracePt t="30739" x="10088563" y="2201863"/>
          <p14:tracePt t="30819" x="10101263" y="2201863"/>
          <p14:tracePt t="30835" x="10113963" y="2201863"/>
          <p14:tracePt t="30843" x="10126663" y="2201863"/>
          <p14:tracePt t="30851" x="10139363" y="2201863"/>
          <p14:tracePt t="30859" x="10164763" y="2201863"/>
          <p14:tracePt t="30947" x="10139363" y="2214563"/>
          <p14:tracePt t="30954" x="10075863" y="2239963"/>
          <p14:tracePt t="30963" x="10001250" y="2265363"/>
          <p14:tracePt t="30970" x="9939338" y="2303463"/>
          <p14:tracePt t="30979" x="9901238" y="2339975"/>
          <p14:tracePt t="30987" x="9826625" y="2365375"/>
          <p14:tracePt t="30995" x="9726613" y="2390775"/>
          <p14:tracePt t="31003" x="9588500" y="2439988"/>
          <p14:tracePt t="31011" x="9363075" y="2527300"/>
          <p14:tracePt t="31020" x="8963025" y="2603500"/>
          <p14:tracePt t="31026" x="8524875" y="2716213"/>
          <p14:tracePt t="31036" x="7999413" y="2816225"/>
          <p14:tracePt t="31043" x="7435850" y="2903538"/>
          <p14:tracePt t="31053" x="6910388" y="2952750"/>
          <p14:tracePt t="31059" x="6383338" y="2990850"/>
          <p14:tracePt t="31069" x="5957888" y="3054350"/>
          <p14:tracePt t="31075" x="5595938" y="3141663"/>
          <p14:tracePt t="31083" x="5281613" y="3241675"/>
          <p14:tracePt t="31091" x="4968875" y="3278188"/>
          <p14:tracePt t="31099" x="4681538" y="3290888"/>
          <p14:tracePt t="31106" x="4406900" y="3290888"/>
          <p14:tracePt t="31115" x="4156075" y="3328988"/>
          <p14:tracePt t="31123" x="3892550" y="3378200"/>
          <p14:tracePt t="31131" x="3567113" y="3390900"/>
          <p14:tracePt t="31138" x="3328988" y="3416300"/>
          <p14:tracePt t="31146" x="3116263" y="3416300"/>
          <p14:tracePt t="31155" x="2916238" y="3416300"/>
          <p14:tracePt t="31162" x="2703513" y="3416300"/>
          <p14:tracePt t="31171" x="2554288" y="3416300"/>
          <p14:tracePt t="31179" x="2390775" y="3416300"/>
          <p14:tracePt t="31188" x="2252663" y="3429000"/>
          <p14:tracePt t="31195" x="2139950" y="3441700"/>
          <p14:tracePt t="31205" x="2014538" y="3441700"/>
          <p14:tracePt t="31211" x="1914525" y="3441700"/>
          <p14:tracePt t="31219" x="1827213" y="3441700"/>
          <p14:tracePt t="31227" x="1727200" y="3441700"/>
          <p14:tracePt t="31236" x="1665288" y="3441700"/>
          <p14:tracePt t="31243" x="1577975" y="3441700"/>
          <p14:tracePt t="31253" x="1501775" y="3441700"/>
          <p14:tracePt t="31259" x="1439863" y="3429000"/>
          <p14:tracePt t="31267" x="1389063" y="3403600"/>
          <p14:tracePt t="31275" x="1352550" y="3390900"/>
          <p14:tracePt t="31283" x="1314450" y="3390900"/>
          <p14:tracePt t="31290" x="1301750" y="3378200"/>
          <p14:tracePt t="31298" x="1289050" y="3378200"/>
          <p14:tracePt t="31306" x="1289050" y="3367088"/>
          <p14:tracePt t="31315" x="1276350" y="3354388"/>
          <p14:tracePt t="31331" x="1276350" y="3328988"/>
          <p14:tracePt t="31338" x="1276350" y="3316288"/>
          <p14:tracePt t="31346" x="1276350" y="3290888"/>
          <p14:tracePt t="31355" x="1276350" y="3278188"/>
          <p14:tracePt t="31363" x="1276350" y="3267075"/>
          <p14:tracePt t="31370" x="1276350" y="3254375"/>
          <p14:tracePt t="31379" x="1276350" y="3241675"/>
          <p14:tracePt t="31387" x="1289050" y="3228975"/>
          <p14:tracePt t="31395" x="1301750" y="3216275"/>
          <p14:tracePt t="31404" x="1327150" y="3190875"/>
          <p14:tracePt t="31411" x="1363663" y="3165475"/>
          <p14:tracePt t="31419" x="1401763" y="3128963"/>
          <p14:tracePt t="31426" x="1427163" y="3116263"/>
          <p14:tracePt t="31436" x="1465263" y="3065463"/>
          <p14:tracePt t="31443" x="1501775" y="3054350"/>
          <p14:tracePt t="31454" x="1577975" y="3028950"/>
          <p14:tracePt t="31459" x="1614488" y="3003550"/>
          <p14:tracePt t="31469" x="1652588" y="2990850"/>
          <p14:tracePt t="31475" x="1677988" y="2990850"/>
          <p14:tracePt t="31483" x="1727200" y="2965450"/>
          <p14:tracePt t="31491" x="1790700" y="2952750"/>
          <p14:tracePt t="31499" x="1852613" y="2941638"/>
          <p14:tracePt t="31507" x="1890713" y="2928938"/>
          <p14:tracePt t="31515" x="1914525" y="2928938"/>
          <p14:tracePt t="31523" x="1927225" y="2928938"/>
          <p14:tracePt t="31531" x="1939925" y="2928938"/>
          <p14:tracePt t="31539" x="1965325" y="2928938"/>
          <p14:tracePt t="31587" x="1978025" y="2928938"/>
          <p14:tracePt t="31603" x="2003425" y="2928938"/>
          <p14:tracePt t="31611" x="2027238" y="2928938"/>
          <p14:tracePt t="31619" x="2065338" y="2928938"/>
          <p14:tracePt t="31626" x="2116138" y="2928938"/>
          <p14:tracePt t="31636" x="2165350" y="2928938"/>
          <p14:tracePt t="31643" x="2190750" y="2928938"/>
          <p14:tracePt t="31653" x="2216150" y="2928938"/>
          <p14:tracePt t="31659" x="2252663" y="2928938"/>
          <p14:tracePt t="31667" x="2265363" y="2928938"/>
          <p14:tracePt t="31690" x="2290763" y="2928938"/>
          <p14:tracePt t="31706" x="2303463" y="2928938"/>
          <p14:tracePt t="31715" x="2316163" y="2928938"/>
          <p14:tracePt t="31723" x="2328863" y="2928938"/>
          <p14:tracePt t="31731" x="2365375" y="2928938"/>
          <p14:tracePt t="31739" x="2390775" y="2928938"/>
          <p14:tracePt t="31746" x="2416175" y="2928938"/>
          <p14:tracePt t="31755" x="2452688" y="2928938"/>
          <p14:tracePt t="31763" x="2478088" y="2928938"/>
          <p14:tracePt t="31770" x="2516188" y="2928938"/>
          <p14:tracePt t="31779" x="2565400" y="2928938"/>
          <p14:tracePt t="31787" x="2590800" y="2928938"/>
          <p14:tracePt t="31795" x="2616200" y="2928938"/>
          <p14:tracePt t="31811" x="2628900" y="2928938"/>
          <p14:tracePt t="31826" x="2654300" y="2928938"/>
          <p14:tracePt t="31836" x="2678113" y="2928938"/>
          <p14:tracePt t="31843" x="2754313" y="2941638"/>
          <p14:tracePt t="31853" x="2790825" y="2941638"/>
          <p14:tracePt t="31859" x="2828925" y="2941638"/>
          <p14:tracePt t="31869" x="2854325" y="2941638"/>
          <p14:tracePt t="31875" x="2879725" y="2941638"/>
          <p14:tracePt t="31885" x="2903538" y="2941638"/>
          <p14:tracePt t="31890" x="2928938" y="2941638"/>
          <p14:tracePt t="31898" x="2941638" y="2941638"/>
          <p14:tracePt t="31906" x="2954338" y="2941638"/>
          <p14:tracePt t="32026" x="2967038" y="2941638"/>
          <p14:tracePt t="32035" x="2967038" y="2916238"/>
          <p14:tracePt t="32043" x="2992438" y="2916238"/>
          <p14:tracePt t="32050" x="3003550" y="2916238"/>
          <p14:tracePt t="32059" x="3028950" y="2903538"/>
          <p14:tracePt t="32069" x="3079750" y="2890838"/>
          <p14:tracePt t="32075" x="3128963" y="2890838"/>
          <p14:tracePt t="32086" x="3205163" y="2890838"/>
          <p14:tracePt t="32090" x="3305175" y="2890838"/>
          <p14:tracePt t="32098" x="3405188" y="2890838"/>
          <p14:tracePt t="32106" x="3467100" y="2890838"/>
          <p14:tracePt t="32115" x="3517900" y="2890838"/>
          <p14:tracePt t="32137" x="3592513" y="2878138"/>
          <p14:tracePt t="32139" x="3630613" y="2878138"/>
          <p14:tracePt t="32146" x="3654425" y="2865438"/>
          <p14:tracePt t="32154" x="3679825" y="2865438"/>
          <p14:tracePt t="32163" x="3705225" y="2852738"/>
          <p14:tracePt t="32170" x="3730625" y="2852738"/>
          <p14:tracePt t="32179" x="3767138" y="2852738"/>
          <p14:tracePt t="32186" x="3792538" y="2852738"/>
          <p14:tracePt t="32195" x="3817938" y="2840038"/>
          <p14:tracePt t="32205" x="3856038" y="2828925"/>
          <p14:tracePt t="32211" x="3892550" y="2828925"/>
          <p14:tracePt t="32220" x="3930650" y="2816225"/>
          <p14:tracePt t="32226" x="3943350" y="2803525"/>
          <p14:tracePt t="32237" x="3968750" y="2803525"/>
          <p14:tracePt t="32252" x="3992563" y="2803525"/>
          <p14:tracePt t="32275" x="4005263" y="2803525"/>
          <p14:tracePt t="32291" x="4030663" y="2803525"/>
          <p14:tracePt t="32299" x="4068763" y="2803525"/>
          <p14:tracePt t="32306" x="4092575" y="2803525"/>
          <p14:tracePt t="32315" x="4117975" y="2803525"/>
          <p14:tracePt t="32323" x="4130675" y="2803525"/>
          <p14:tracePt t="32331" x="4143375" y="2790825"/>
          <p14:tracePt t="32338" x="4168775" y="2790825"/>
          <p14:tracePt t="32346" x="4181475" y="2790825"/>
          <p14:tracePt t="32395" x="4205288" y="2790825"/>
          <p14:tracePt t="32411" x="4230688" y="2778125"/>
          <p14:tracePt t="32419" x="4243388" y="2778125"/>
          <p14:tracePt t="32426" x="4281488" y="2778125"/>
          <p14:tracePt t="32434" x="4330700" y="2765425"/>
          <p14:tracePt t="32443" x="4368800" y="2752725"/>
          <p14:tracePt t="32453" x="4418013" y="2752725"/>
          <p14:tracePt t="32459" x="4481513" y="2752725"/>
          <p14:tracePt t="32469" x="4568825" y="2752725"/>
          <p14:tracePt t="32475" x="4656138" y="2752725"/>
          <p14:tracePt t="32483" x="4719638" y="2752725"/>
          <p14:tracePt t="32490" x="4806950" y="2752725"/>
          <p14:tracePt t="32498" x="4894263" y="2752725"/>
          <p14:tracePt t="32506" x="4956175" y="2765425"/>
          <p14:tracePt t="32514" x="5032375" y="2778125"/>
          <p14:tracePt t="32523" x="5132388" y="2790825"/>
          <p14:tracePt t="32531" x="5232400" y="2790825"/>
          <p14:tracePt t="32539" x="5332413" y="2790825"/>
          <p14:tracePt t="32546" x="5432425" y="2790825"/>
          <p14:tracePt t="32555" x="5519738" y="2790825"/>
          <p14:tracePt t="32563" x="5583238" y="2803525"/>
          <p14:tracePt t="32570" x="5632450" y="2816225"/>
          <p14:tracePt t="32579" x="5657850" y="2816225"/>
          <p14:tracePt t="32603" x="5670550" y="2816225"/>
          <p14:tracePt t="32691" x="5683250" y="2816225"/>
          <p14:tracePt t="32699" x="5695950" y="2816225"/>
          <p14:tracePt t="32723" x="5719763" y="2816225"/>
          <p14:tracePt t="32731" x="5732463" y="2816225"/>
          <p14:tracePt t="32739" x="5770563" y="2816225"/>
          <p14:tracePt t="32746" x="5821363" y="2816225"/>
          <p14:tracePt t="32755" x="5908675" y="2816225"/>
          <p14:tracePt t="32762" x="5995988" y="2828925"/>
          <p14:tracePt t="32770" x="6057900" y="2828925"/>
          <p14:tracePt t="32778" x="6096000" y="2840038"/>
          <p14:tracePt t="32787" x="6134100" y="2852738"/>
          <p14:tracePt t="32795" x="6157913" y="2852738"/>
          <p14:tracePt t="32803" x="6196013" y="2852738"/>
          <p14:tracePt t="32811" x="6246813" y="2852738"/>
          <p14:tracePt t="32820" x="6296025" y="2852738"/>
          <p14:tracePt t="32826" x="6359525" y="2852738"/>
          <p14:tracePt t="32837" x="6396038" y="2852738"/>
          <p14:tracePt t="32843" x="6421438" y="2852738"/>
          <p14:tracePt t="32853" x="6434138" y="2852738"/>
          <p14:tracePt t="32859" x="6446838" y="2852738"/>
          <p14:tracePt t="32866" x="6483350" y="2852738"/>
          <p14:tracePt t="32875" x="6496050" y="2852738"/>
          <p14:tracePt t="32906" x="6508750" y="2852738"/>
          <p14:tracePt t="32914" x="6521450" y="2852738"/>
          <p14:tracePt t="32923" x="6534150" y="2852738"/>
          <p14:tracePt t="32931" x="6546850" y="2852738"/>
          <p14:tracePt t="32939" x="6559550" y="2852738"/>
          <p14:tracePt t="32947" x="6572250" y="2852738"/>
          <p14:tracePt t="32955" x="6584950" y="2852738"/>
          <p14:tracePt t="32963" x="6608763" y="2852738"/>
          <p14:tracePt t="32970" x="6634163" y="2852738"/>
          <p14:tracePt t="32979" x="6659563" y="2852738"/>
          <p14:tracePt t="32986" x="6696075" y="2852738"/>
          <p14:tracePt t="32995" x="6721475" y="2852738"/>
          <p14:tracePt t="33003" x="6759575" y="2852738"/>
          <p14:tracePt t="33011" x="6784975" y="2852738"/>
          <p14:tracePt t="33019" x="6797675" y="2852738"/>
          <p14:tracePt t="33026" x="6834188" y="2852738"/>
          <p14:tracePt t="33036" x="6859588" y="2852738"/>
          <p14:tracePt t="33043" x="6884988" y="2852738"/>
          <p14:tracePt t="33052" x="6934200" y="2852738"/>
          <p14:tracePt t="33059" x="6985000" y="2852738"/>
          <p14:tracePt t="33069" x="7034213" y="2852738"/>
          <p14:tracePt t="33075" x="7059613" y="2852738"/>
          <p14:tracePt t="33083" x="7097713" y="2840038"/>
          <p14:tracePt t="33091" x="7123113" y="2828925"/>
          <p14:tracePt t="33099" x="7134225" y="2828925"/>
          <p14:tracePt t="33131" x="7146925" y="2828925"/>
          <p14:tracePt t="33147" x="7159625" y="2828925"/>
          <p14:tracePt t="33154" x="7172325" y="2828925"/>
          <p14:tracePt t="33162" x="7185025" y="2828925"/>
          <p14:tracePt t="33172" x="7197725" y="2828925"/>
          <p14:tracePt t="33178" x="7235825" y="2828925"/>
          <p14:tracePt t="33187" x="7259638" y="2828925"/>
          <p14:tracePt t="33195" x="7297738" y="2828925"/>
          <p14:tracePt t="33203" x="7335838" y="2828925"/>
          <p14:tracePt t="33211" x="7359650" y="2828925"/>
          <p14:tracePt t="33219" x="7385050" y="2828925"/>
          <p14:tracePt t="33226" x="7410450" y="2828925"/>
          <p14:tracePt t="33237" x="7423150" y="2828925"/>
          <p14:tracePt t="33243" x="7459663" y="2828925"/>
          <p14:tracePt t="33254" x="7497763" y="2828925"/>
          <p14:tracePt t="33259" x="7523163" y="2828925"/>
          <p14:tracePt t="33270" x="7548563" y="2828925"/>
          <p14:tracePt t="33275" x="7585075" y="2828925"/>
          <p14:tracePt t="33283" x="7635875" y="2828925"/>
          <p14:tracePt t="33290" x="7673975" y="2828925"/>
          <p14:tracePt t="33298" x="7723188" y="2828925"/>
          <p14:tracePt t="33306" x="7761288" y="2828925"/>
          <p14:tracePt t="33314" x="7810500" y="2828925"/>
          <p14:tracePt t="33323" x="7861300" y="2828925"/>
          <p14:tracePt t="33331" x="7910513" y="2828925"/>
          <p14:tracePt t="33339" x="7961313" y="2828925"/>
          <p14:tracePt t="33347" x="8010525" y="2828925"/>
          <p14:tracePt t="33354" x="8099425" y="2828925"/>
          <p14:tracePt t="33363" x="8186738" y="2828925"/>
          <p14:tracePt t="33370" x="8248650" y="2816225"/>
          <p14:tracePt t="33379" x="8335963" y="2803525"/>
          <p14:tracePt t="33387" x="8412163" y="2790825"/>
          <p14:tracePt t="33395" x="8474075" y="2790825"/>
          <p14:tracePt t="33403" x="8548688" y="2790825"/>
          <p14:tracePt t="33411" x="8599488" y="2790825"/>
          <p14:tracePt t="33420" x="8650288" y="2790825"/>
          <p14:tracePt t="33426" x="8686800" y="2790825"/>
          <p14:tracePt t="33436" x="8737600" y="2790825"/>
          <p14:tracePt t="33443" x="8774113" y="2790825"/>
          <p14:tracePt t="33452" x="8812213" y="2790825"/>
          <p14:tracePt t="33459" x="8837613" y="2790825"/>
          <p14:tracePt t="33469" x="8863013" y="2790825"/>
          <p14:tracePt t="33475" x="8886825" y="2778125"/>
          <p14:tracePt t="33484" x="8924925" y="2765425"/>
          <p14:tracePt t="33491" x="8963025" y="2765425"/>
          <p14:tracePt t="33499" x="8999538" y="2765425"/>
          <p14:tracePt t="33506" x="9063038" y="2765425"/>
          <p14:tracePt t="33515" x="9112250" y="2752725"/>
          <p14:tracePt t="33523" x="9150350" y="2752725"/>
          <p14:tracePt t="33531" x="9212263" y="2752725"/>
          <p14:tracePt t="33539" x="9301163" y="2752725"/>
          <p14:tracePt t="33547" x="9363075" y="2752725"/>
          <p14:tracePt t="33555" x="9450388" y="2752725"/>
          <p14:tracePt t="33562" x="9513888" y="2752725"/>
          <p14:tracePt t="33571" x="9550400" y="2752725"/>
          <p14:tracePt t="33578" x="9613900" y="2740025"/>
          <p14:tracePt t="33588" x="9626600" y="2740025"/>
          <p14:tracePt t="33595" x="9637713" y="2740025"/>
          <p14:tracePt t="33604" x="9663113" y="2740025"/>
          <p14:tracePt t="33626" x="9675813" y="2740025"/>
          <p14:tracePt t="33636" x="9688513" y="2740025"/>
          <p14:tracePt t="33643" x="9701213" y="2728913"/>
          <p14:tracePt t="33652" x="9713913" y="2728913"/>
          <p14:tracePt t="33659" x="9726613" y="2728913"/>
          <p14:tracePt t="33669" x="9739313" y="2728913"/>
          <p14:tracePt t="33675" x="9775825" y="2728913"/>
          <p14:tracePt t="33683" x="9813925" y="2728913"/>
          <p14:tracePt t="33690" x="9852025" y="2728913"/>
          <p14:tracePt t="33698" x="9888538" y="2728913"/>
          <p14:tracePt t="33706" x="9926638" y="2728913"/>
          <p14:tracePt t="33715" x="9952038" y="2728913"/>
          <p14:tracePt t="33723" x="9975850" y="2728913"/>
          <p14:tracePt t="33731" x="9988550" y="2728913"/>
          <p14:tracePt t="33739" x="10013950" y="2716213"/>
          <p14:tracePt t="33746" x="10026650" y="2716213"/>
          <p14:tracePt t="33755" x="10064750" y="2716213"/>
          <p14:tracePt t="33763" x="10126663" y="2716213"/>
          <p14:tracePt t="33770" x="10177463" y="2716213"/>
          <p14:tracePt t="33779" x="10239375" y="2716213"/>
          <p14:tracePt t="33787" x="10313988" y="2716213"/>
          <p14:tracePt t="33795" x="10377488" y="2716213"/>
          <p14:tracePt t="33803" x="10464800" y="2716213"/>
          <p14:tracePt t="33811" x="10514013" y="2716213"/>
          <p14:tracePt t="33819" x="10552113" y="2716213"/>
          <p14:tracePt t="33826" x="10577513" y="2716213"/>
          <p14:tracePt t="33836" x="10590213" y="2716213"/>
          <p14:tracePt t="33853" x="10602913" y="2716213"/>
          <p14:tracePt t="33859" x="10614025" y="2716213"/>
          <p14:tracePt t="33875" x="10626725" y="2716213"/>
          <p14:tracePt t="33883" x="10639425" y="2716213"/>
          <p14:tracePt t="33899" x="10664825" y="2716213"/>
          <p14:tracePt t="33906" x="10690225" y="2716213"/>
          <p14:tracePt t="33915" x="10739438" y="2716213"/>
          <p14:tracePt t="33923" x="10790238" y="2716213"/>
          <p14:tracePt t="33931" x="10828338" y="2716213"/>
          <p14:tracePt t="33939" x="10864850" y="2716213"/>
          <p14:tracePt t="33946" x="10902950" y="2716213"/>
          <p14:tracePt t="33954" x="10928350" y="2716213"/>
          <p14:tracePt t="33962" x="10939463" y="2716213"/>
          <p14:tracePt t="33971" x="10964863" y="2703513"/>
          <p14:tracePt t="33978" x="10977563" y="2703513"/>
          <p14:tracePt t="34675" x="10939463" y="2716213"/>
          <p14:tracePt t="34683" x="10815638" y="2752725"/>
          <p14:tracePt t="34691" x="10626725" y="2803525"/>
          <p14:tracePt t="34699" x="10390188" y="2878138"/>
          <p14:tracePt t="34706" x="10088563" y="2928938"/>
          <p14:tracePt t="34715" x="9788525" y="3003550"/>
          <p14:tracePt t="34723" x="9513888" y="3078163"/>
          <p14:tracePt t="34731" x="9350375" y="3103563"/>
          <p14:tracePt t="34738" x="9224963" y="3103563"/>
          <p14:tracePt t="34746" x="9150350" y="3103563"/>
          <p14:tracePt t="34754" x="9075738" y="3103563"/>
          <p14:tracePt t="34762" x="9012238" y="3103563"/>
          <p14:tracePt t="34771" x="8937625" y="3103563"/>
          <p14:tracePt t="34778" x="8874125" y="3103563"/>
          <p14:tracePt t="34787" x="8799513" y="3103563"/>
          <p14:tracePt t="34795" x="8724900" y="3103563"/>
          <p14:tracePt t="34803" x="8599488" y="3078163"/>
          <p14:tracePt t="34811" x="8474075" y="3054350"/>
          <p14:tracePt t="34819" x="8361363" y="3028950"/>
          <p14:tracePt t="34826" x="8235950" y="2978150"/>
          <p14:tracePt t="34836" x="8099425" y="2952750"/>
          <p14:tracePt t="34843" x="7986713" y="2916238"/>
          <p14:tracePt t="34852" x="7848600" y="2890838"/>
          <p14:tracePt t="34859" x="7710488" y="2865438"/>
          <p14:tracePt t="34869" x="7585075" y="2828925"/>
          <p14:tracePt t="34875" x="7448550" y="2778125"/>
          <p14:tracePt t="34883" x="7348538" y="2765425"/>
          <p14:tracePt t="34890" x="7235825" y="2752725"/>
          <p14:tracePt t="34898" x="7123113" y="2716213"/>
          <p14:tracePt t="34906" x="7034213" y="2703513"/>
          <p14:tracePt t="34915" x="6934200" y="2678113"/>
          <p14:tracePt t="34922" x="6846888" y="2652713"/>
          <p14:tracePt t="34931" x="6734175" y="2640013"/>
          <p14:tracePt t="34939" x="6621463" y="2616200"/>
          <p14:tracePt t="34946" x="6534150" y="2590800"/>
          <p14:tracePt t="34955" x="6459538" y="2578100"/>
          <p14:tracePt t="34963" x="6370638" y="2565400"/>
          <p14:tracePt t="34970" x="6308725" y="2540000"/>
          <p14:tracePt t="34979" x="6259513" y="2527300"/>
          <p14:tracePt t="34987" x="6208713" y="2527300"/>
          <p14:tracePt t="34995" x="6096000" y="2516188"/>
          <p14:tracePt t="35003" x="5995988" y="2490788"/>
          <p14:tracePt t="35011" x="5857875" y="2478088"/>
          <p14:tracePt t="35020" x="5732463" y="2452688"/>
          <p14:tracePt t="35026" x="5545138" y="2427288"/>
          <p14:tracePt t="35036" x="5345113" y="2390775"/>
          <p14:tracePt t="35042" x="5145088" y="2339975"/>
          <p14:tracePt t="35052" x="4945063" y="2303463"/>
          <p14:tracePt t="35059" x="4719638" y="2252663"/>
          <p14:tracePt t="35069" x="4481513" y="2201863"/>
          <p14:tracePt t="35075" x="4281488" y="2139950"/>
          <p14:tracePt t="35083" x="4105275" y="2089150"/>
          <p14:tracePt t="35091" x="3956050" y="2027238"/>
          <p14:tracePt t="35099" x="3792538" y="1965325"/>
          <p14:tracePt t="35106" x="3667125" y="1939925"/>
          <p14:tracePt t="35115" x="3530600" y="1914525"/>
          <p14:tracePt t="35123" x="3392488" y="1876425"/>
          <p14:tracePt t="35136" x="3305175" y="1839913"/>
          <p14:tracePt t="35138" x="3228975" y="1814513"/>
          <p14:tracePt t="35146" x="3179763" y="1801813"/>
          <p14:tracePt t="35155" x="3154363" y="1776413"/>
          <p14:tracePt t="35171" x="3141663" y="1765300"/>
          <p14:tracePt t="35243" x="3128963" y="1765300"/>
          <p14:tracePt t="35251" x="3116263" y="1765300"/>
          <p14:tracePt t="35267" x="3116263" y="1752600"/>
          <p14:tracePt t="35275" x="3092450" y="1739900"/>
          <p14:tracePt t="35283" x="3003550" y="1739900"/>
          <p14:tracePt t="35290" x="2879725" y="1689100"/>
          <p14:tracePt t="35298" x="2754313" y="1652588"/>
          <p14:tracePt t="35306" x="2603500" y="1627188"/>
          <p14:tracePt t="35314" x="2416175" y="1601788"/>
          <p14:tracePt t="35323" x="2190750" y="1576388"/>
          <p14:tracePt t="35331" x="2052638" y="1576388"/>
          <p14:tracePt t="35338" x="1839913" y="1576388"/>
          <p14:tracePt t="35346" x="1665288" y="1576388"/>
          <p14:tracePt t="35354" x="1501775" y="1576388"/>
          <p14:tracePt t="35363" x="1314450" y="1576388"/>
          <p14:tracePt t="35370" x="1139825" y="1576388"/>
          <p14:tracePt t="35378" x="963613" y="1601788"/>
          <p14:tracePt t="35387" x="814388" y="1614488"/>
          <p14:tracePt t="35395" x="688975" y="1614488"/>
          <p14:tracePt t="35403" x="612775" y="1614488"/>
          <p14:tracePt t="35411" x="588963" y="1614488"/>
          <p14:tracePt t="35419" x="576263" y="1614488"/>
          <p14:tracePt t="35474" x="563563" y="1614488"/>
          <p14:tracePt t="35491" x="550863" y="1614488"/>
          <p14:tracePt t="35499" x="538163" y="1614488"/>
          <p14:tracePt t="35506" x="512763" y="1614488"/>
          <p14:tracePt t="35515" x="476250" y="1614488"/>
          <p14:tracePt t="35523" x="412750" y="1601788"/>
          <p14:tracePt t="35531" x="338138" y="1576388"/>
          <p14:tracePt t="35539" x="274638" y="1563688"/>
          <p14:tracePt t="35547" x="187325" y="1527175"/>
          <p14:tracePt t="35554" x="100013" y="1501775"/>
          <p14:tracePt t="35562" x="61913" y="1489075"/>
          <p14:tracePt t="35571" x="25400" y="1476375"/>
          <p14:tracePt t="35578" x="0" y="1476375"/>
          <p14:tracePt t="35771" x="61913" y="1427163"/>
          <p14:tracePt t="35778" x="150813" y="1401763"/>
          <p14:tracePt t="35786" x="287338" y="1376363"/>
          <p14:tracePt t="35794" x="376238" y="1350963"/>
          <p14:tracePt t="35803" x="512763" y="1314450"/>
          <p14:tracePt t="35810" x="650875" y="1289050"/>
          <p14:tracePt t="35819" x="738188" y="1263650"/>
          <p14:tracePt t="35826" x="825500" y="1263650"/>
          <p14:tracePt t="35836" x="925513" y="1238250"/>
          <p14:tracePt t="35842" x="1014413" y="1214438"/>
          <p14:tracePt t="35852" x="1114425" y="1189038"/>
          <p14:tracePt t="35859" x="1201738" y="1176338"/>
          <p14:tracePt t="35869" x="1276350" y="1163638"/>
          <p14:tracePt t="35875" x="1289050" y="1163638"/>
          <p14:tracePt t="35883" x="1301750" y="1163638"/>
          <p14:tracePt t="36234" x="1289050" y="1176338"/>
          <p14:tracePt t="36242" x="1276350" y="1176338"/>
          <p14:tracePt t="36250" x="1263650" y="1189038"/>
          <p14:tracePt t="36258" x="1239838" y="1201738"/>
          <p14:tracePt t="36269" x="1201738" y="1214438"/>
          <p14:tracePt t="36274" x="1163638" y="1238250"/>
          <p14:tracePt t="36285" x="1114425" y="1263650"/>
          <p14:tracePt t="36291" x="1076325" y="1263650"/>
          <p14:tracePt t="36299" x="1001713" y="1276350"/>
          <p14:tracePt t="36306" x="950913" y="1301750"/>
          <p14:tracePt t="36315" x="901700" y="1301750"/>
          <p14:tracePt t="36323" x="863600" y="1314450"/>
          <p14:tracePt t="36331" x="825500" y="1314450"/>
          <p14:tracePt t="36339" x="814388" y="1314450"/>
          <p14:tracePt t="36346" x="801688" y="1314450"/>
          <p14:tracePt t="36411" x="776288" y="1314450"/>
          <p14:tracePt t="36420" x="750888" y="1301750"/>
          <p14:tracePt t="36555" x="750888" y="1289050"/>
          <p14:tracePt t="36563" x="750888" y="1276350"/>
          <p14:tracePt t="36586" x="763588" y="1276350"/>
          <p14:tracePt t="36595" x="801688" y="1276350"/>
          <p14:tracePt t="36603" x="863600" y="1276350"/>
          <p14:tracePt t="36611" x="976313" y="1263650"/>
          <p14:tracePt t="36619" x="1076325" y="1227138"/>
          <p14:tracePt t="36626" x="1163638" y="1214438"/>
          <p14:tracePt t="36636" x="1276350" y="1201738"/>
          <p14:tracePt t="36642" x="1401763" y="1189038"/>
          <p14:tracePt t="36652" x="1539875" y="1163638"/>
          <p14:tracePt t="36659" x="1639888" y="1150938"/>
          <p14:tracePt t="36669" x="1752600" y="1150938"/>
          <p14:tracePt t="36675" x="1903413" y="1150938"/>
          <p14:tracePt t="36683" x="2052638" y="1150938"/>
          <p14:tracePt t="36691" x="2165350" y="1150938"/>
          <p14:tracePt t="36699" x="2252663" y="1150938"/>
          <p14:tracePt t="36707" x="2303463" y="1138238"/>
          <p14:tracePt t="36715" x="2390775" y="1138238"/>
          <p14:tracePt t="36723" x="2465388" y="1163638"/>
          <p14:tracePt t="36731" x="2490788" y="1114425"/>
          <p14:tracePt t="36739" x="2541588" y="1050925"/>
          <p14:tracePt t="36746" x="2590800" y="1050925"/>
          <p14:tracePt t="36754" x="2654300" y="1050925"/>
          <p14:tracePt t="36762" x="2741613" y="1050925"/>
          <p14:tracePt t="36770" x="2816225" y="1063625"/>
          <p14:tracePt t="36778" x="2867025" y="1063625"/>
          <p14:tracePt t="36786" x="2954338" y="1076325"/>
          <p14:tracePt t="36795" x="3041650" y="1076325"/>
          <p14:tracePt t="36803" x="3141663" y="1076325"/>
          <p14:tracePt t="36811" x="3216275" y="1076325"/>
          <p14:tracePt t="36819" x="3317875" y="1076325"/>
          <p14:tracePt t="36826" x="3429000" y="1076325"/>
          <p14:tracePt t="36836" x="3530600" y="1089025"/>
          <p14:tracePt t="36843" x="3617913" y="1101725"/>
          <p14:tracePt t="36853" x="3717925" y="1125538"/>
          <p14:tracePt t="36859" x="3817938" y="1125538"/>
          <p14:tracePt t="36869" x="3917950" y="1138238"/>
          <p14:tracePt t="36875" x="4030663" y="1163638"/>
          <p14:tracePt t="36883" x="4143375" y="1189038"/>
          <p14:tracePt t="36890" x="4243388" y="1201738"/>
          <p14:tracePt t="36899" x="4330700" y="1214438"/>
          <p14:tracePt t="36906" x="4456113" y="1263650"/>
          <p14:tracePt t="36915" x="4556125" y="1339850"/>
          <p14:tracePt t="36923" x="4630738" y="1363663"/>
          <p14:tracePt t="36930" x="4681538" y="1363663"/>
          <p14:tracePt t="36939" x="4719638" y="1363663"/>
          <p14:tracePt t="36946" x="4743450" y="1363663"/>
          <p14:tracePt t="37019" x="4768850" y="1363663"/>
          <p14:tracePt t="37042" x="4794250" y="1363663"/>
          <p14:tracePt t="37050" x="4806950" y="1376363"/>
          <p14:tracePt t="37059" x="4843463" y="1389063"/>
          <p14:tracePt t="37067" x="4881563" y="1389063"/>
          <p14:tracePt t="37075" x="4919663" y="1389063"/>
          <p14:tracePt t="37085" x="4932363" y="1389063"/>
          <p14:tracePt t="37091" x="4945063" y="1389063"/>
          <p14:tracePt t="37099" x="4956175" y="1389063"/>
          <p14:tracePt t="37106" x="4968875" y="1389063"/>
          <p14:tracePt t="37115" x="4994275" y="1389063"/>
          <p14:tracePt t="37123" x="5006975" y="1389063"/>
          <p14:tracePt t="37131" x="5032375" y="1389063"/>
          <p14:tracePt t="37203" x="5045075" y="1389063"/>
          <p14:tracePt t="38091" x="5057775" y="1389063"/>
          <p14:tracePt t="38099" x="5068888" y="1389063"/>
          <p14:tracePt t="38114" x="5106988" y="1389063"/>
          <p14:tracePt t="38122" x="5119688" y="1389063"/>
          <p14:tracePt t="38131" x="5145088" y="1389063"/>
          <p14:tracePt t="38146" x="5194300" y="1376363"/>
          <p14:tracePt t="38154" x="5245100" y="1350963"/>
          <p14:tracePt t="38162" x="5319713" y="1339850"/>
          <p14:tracePt t="38171" x="5407025" y="1327150"/>
          <p14:tracePt t="38178" x="5470525" y="1314450"/>
          <p14:tracePt t="38187" x="5519738" y="1314450"/>
          <p14:tracePt t="38195" x="5583238" y="1289050"/>
          <p14:tracePt t="38203" x="5632450" y="1289050"/>
          <p14:tracePt t="38211" x="5670550" y="1289050"/>
          <p14:tracePt t="38219" x="5719763" y="1289050"/>
          <p14:tracePt t="38226" x="5757863" y="1289050"/>
          <p14:tracePt t="38236" x="5770563" y="1289050"/>
          <p14:tracePt t="38242" x="5783263" y="1289050"/>
          <p14:tracePt t="38291" x="5795963" y="1289050"/>
          <p14:tracePt t="38299" x="5808663" y="1289050"/>
          <p14:tracePt t="38306" x="5821363" y="1289050"/>
          <p14:tracePt t="38315" x="5832475" y="1276350"/>
          <p14:tracePt t="38346" x="5845175" y="1276350"/>
          <p14:tracePt t="38355" x="5870575" y="1276350"/>
          <p14:tracePt t="38371" x="5908675" y="1276350"/>
          <p14:tracePt t="38378" x="5945188" y="1276350"/>
          <p14:tracePt t="38387" x="5983288" y="1276350"/>
          <p14:tracePt t="38395" x="6021388" y="1276350"/>
          <p14:tracePt t="38403" x="6057900" y="1276350"/>
          <p14:tracePt t="38411" x="6134100" y="1276350"/>
          <p14:tracePt t="38419" x="6221413" y="1276350"/>
          <p14:tracePt t="38426" x="6308725" y="1263650"/>
          <p14:tracePt t="38436" x="6370638" y="1263650"/>
          <p14:tracePt t="38443" x="6472238" y="1263650"/>
          <p14:tracePt t="38453" x="6521450" y="1263650"/>
          <p14:tracePt t="38459" x="6596063" y="1263650"/>
          <p14:tracePt t="38469" x="6634163" y="1263650"/>
          <p14:tracePt t="38475" x="6659563" y="1263650"/>
          <p14:tracePt t="38487" x="6672263" y="1263650"/>
          <p14:tracePt t="38506" x="6684963" y="1263650"/>
          <p14:tracePt t="38514" x="6696075" y="1263650"/>
          <p14:tracePt t="38522" x="6708775" y="1263650"/>
          <p14:tracePt t="38531" x="6734175" y="1263650"/>
          <p14:tracePt t="38538" x="6784975" y="1263650"/>
          <p14:tracePt t="38546" x="6821488" y="1263650"/>
          <p14:tracePt t="38554" x="6859588" y="1263650"/>
          <p14:tracePt t="38562" x="6884988" y="1263650"/>
          <p14:tracePt t="38570" x="6910388" y="1263650"/>
          <p14:tracePt t="38586" x="6959600" y="1250950"/>
          <p14:tracePt t="38595" x="6985000" y="1238250"/>
          <p14:tracePt t="38604" x="7021513" y="1227138"/>
          <p14:tracePt t="38611" x="7046913" y="1227138"/>
          <p14:tracePt t="38619" x="7072313" y="1227138"/>
          <p14:tracePt t="38626" x="7110413" y="1227138"/>
          <p14:tracePt t="38636" x="7134225" y="1227138"/>
          <p14:tracePt t="38642" x="7159625" y="1214438"/>
          <p14:tracePt t="38653" x="7210425" y="1214438"/>
          <p14:tracePt t="38658" x="7235825" y="1201738"/>
          <p14:tracePt t="38669" x="7272338" y="1201738"/>
          <p14:tracePt t="38675" x="7297738" y="1189038"/>
          <p14:tracePt t="38683" x="7323138" y="1189038"/>
          <p14:tracePt t="38706" x="7335838" y="1189038"/>
          <p14:tracePt t="38724" x="7348538" y="1189038"/>
          <p14:tracePt t="38730" x="7359650" y="1189038"/>
          <p14:tracePt t="38739" x="7372350" y="1189038"/>
          <p14:tracePt t="38746" x="7397750" y="1189038"/>
          <p14:tracePt t="38755" x="7423150" y="1189038"/>
          <p14:tracePt t="38762" x="7459663" y="1189038"/>
          <p14:tracePt t="38770" x="7497763" y="1189038"/>
          <p14:tracePt t="38778" x="7548563" y="1189038"/>
          <p14:tracePt t="38788" x="7610475" y="1189038"/>
          <p14:tracePt t="38795" x="7697788" y="1189038"/>
          <p14:tracePt t="38803" x="7797800" y="1189038"/>
          <p14:tracePt t="38811" x="7861300" y="1189038"/>
          <p14:tracePt t="38820" x="7923213" y="1189038"/>
          <p14:tracePt t="38826" x="7986713" y="1189038"/>
          <p14:tracePt t="38836" x="8023225" y="1189038"/>
          <p14:tracePt t="38843" x="8035925" y="1189038"/>
          <p14:tracePt t="38853" x="8048625" y="1189038"/>
          <p14:tracePt t="38859" x="8074025" y="1189038"/>
          <p14:tracePt t="38869" x="8099425" y="1189038"/>
          <p14:tracePt t="38875" x="8148638" y="1201738"/>
          <p14:tracePt t="38885" x="8174038" y="1214438"/>
          <p14:tracePt t="38891" x="8199438" y="1227138"/>
          <p14:tracePt t="38899" x="8223250" y="1238250"/>
          <p14:tracePt t="38906" x="8248650" y="1238250"/>
          <p14:tracePt t="38914" x="8274050" y="1238250"/>
          <p14:tracePt t="38922" x="8299450" y="1238250"/>
          <p14:tracePt t="38930" x="8348663" y="1238250"/>
          <p14:tracePt t="38939" x="8424863" y="1238250"/>
          <p14:tracePt t="38946" x="8461375" y="1214438"/>
          <p14:tracePt t="38955" x="8499475" y="1189038"/>
          <p14:tracePt t="38962" x="8537575" y="1189038"/>
          <p14:tracePt t="38970" x="8561388" y="1189038"/>
          <p14:tracePt t="38979" x="8574088" y="1189038"/>
          <p14:tracePt t="38987" x="8612188" y="1189038"/>
          <p14:tracePt t="38995" x="8637588" y="1189038"/>
          <p14:tracePt t="39003" x="8650288" y="1189038"/>
          <p14:tracePt t="39011" x="8661400" y="1189038"/>
          <p14:tracePt t="39026" x="8686800" y="1189038"/>
          <p14:tracePt t="39051" x="8699500" y="1176338"/>
          <p14:tracePt t="39091" x="8712200" y="1176338"/>
          <p14:tracePt t="39099" x="8724900" y="1176338"/>
          <p14:tracePt t="39106" x="8737600" y="1176338"/>
          <p14:tracePt t="39115" x="8812213" y="1163638"/>
          <p14:tracePt t="39136" x="8975725" y="1150938"/>
          <p14:tracePt t="39139" x="9063038" y="1150938"/>
          <p14:tracePt t="39146" x="9150350" y="1150938"/>
          <p14:tracePt t="39154" x="9212263" y="1150938"/>
          <p14:tracePt t="39162" x="9263063" y="1150938"/>
          <p14:tracePt t="39171" x="9301163" y="1150938"/>
          <p14:tracePt t="39178" x="9337675" y="1150938"/>
          <p14:tracePt t="39188" x="9363075" y="1150938"/>
          <p14:tracePt t="39195" x="9388475" y="1138238"/>
          <p14:tracePt t="39203" x="9413875" y="1138238"/>
          <p14:tracePt t="39211" x="9437688" y="1138238"/>
          <p14:tracePt t="39220" x="9450388" y="1138238"/>
          <p14:tracePt t="39250" x="9463088" y="1138238"/>
          <p14:tracePt t="39283" x="9488488" y="1138238"/>
          <p14:tracePt t="39299" x="9525000" y="1138238"/>
          <p14:tracePt t="39306" x="9550400" y="1138238"/>
          <p14:tracePt t="39314" x="9588500" y="1138238"/>
          <p14:tracePt t="39322" x="9613900" y="1138238"/>
          <p14:tracePt t="39331" x="9637713" y="1138238"/>
          <p14:tracePt t="39338" x="9675813" y="1138238"/>
          <p14:tracePt t="39346" x="9739313" y="1150938"/>
          <p14:tracePt t="39354" x="9788525" y="1150938"/>
          <p14:tracePt t="39362" x="9839325" y="1150938"/>
          <p14:tracePt t="39370" x="9888538" y="1150938"/>
          <p14:tracePt t="39378" x="9926638" y="1150938"/>
          <p14:tracePt t="39387" x="9975850" y="1150938"/>
          <p14:tracePt t="39395" x="10026650" y="1150938"/>
          <p14:tracePt t="39403" x="10075863" y="1150938"/>
          <p14:tracePt t="39411" x="10139363" y="1150938"/>
          <p14:tracePt t="39419" x="10188575" y="1150938"/>
          <p14:tracePt t="39426" x="10239375" y="1150938"/>
          <p14:tracePt t="39436" x="10301288" y="1150938"/>
          <p14:tracePt t="39442" x="10377488" y="1150938"/>
          <p14:tracePt t="39452" x="10426700" y="1150938"/>
          <p14:tracePt t="39459" x="10464800" y="1150938"/>
          <p14:tracePt t="39469" x="10526713" y="1150938"/>
          <p14:tracePt t="39475" x="10614025" y="1150938"/>
          <p14:tracePt t="39485" x="10677525" y="1163638"/>
          <p14:tracePt t="39491" x="10715625" y="1176338"/>
          <p14:tracePt t="39499" x="10739438" y="1176338"/>
          <p14:tracePt t="39506" x="10777538" y="1176338"/>
          <p14:tracePt t="39515" x="10790238" y="1176338"/>
          <p14:tracePt t="39523" x="10802938" y="1176338"/>
          <p14:tracePt t="39651" x="10828338" y="1189038"/>
          <p14:tracePt t="39683" x="10815638" y="1201738"/>
          <p14:tracePt t="39690" x="10790238" y="1214438"/>
          <p14:tracePt t="39699" x="10764838" y="1238250"/>
          <p14:tracePt t="39706" x="10715625" y="1250950"/>
          <p14:tracePt t="39714" x="10639425" y="1314450"/>
          <p14:tracePt t="39722" x="10539413" y="1376363"/>
          <p14:tracePt t="39730" x="10439400" y="1414463"/>
          <p14:tracePt t="39739" x="10277475" y="1450975"/>
          <p14:tracePt t="39746" x="10026650" y="1501775"/>
          <p14:tracePt t="39755" x="9739313" y="1552575"/>
          <p14:tracePt t="39763" x="9375775" y="1601788"/>
          <p14:tracePt t="39770" x="8937625" y="1614488"/>
          <p14:tracePt t="39779" x="8474075" y="1689100"/>
          <p14:tracePt t="39787" x="7974013" y="1752600"/>
          <p14:tracePt t="39795" x="7572375" y="1876425"/>
          <p14:tracePt t="39803" x="7097713" y="1965325"/>
          <p14:tracePt t="39810" x="6608763" y="2039938"/>
          <p14:tracePt t="39819" x="6083300" y="2127250"/>
          <p14:tracePt t="39826" x="5557838" y="2178050"/>
          <p14:tracePt t="39836" x="5057775" y="2178050"/>
          <p14:tracePt t="39842" x="4568825" y="2190750"/>
          <p14:tracePt t="39852" x="4117975" y="2239963"/>
          <p14:tracePt t="39859" x="3705225" y="2239963"/>
          <p14:tracePt t="39869" x="3328988" y="2252663"/>
          <p14:tracePt t="39875" x="3016250" y="2278063"/>
          <p14:tracePt t="39885" x="2741613" y="2278063"/>
          <p14:tracePt t="39890" x="2465388" y="2278063"/>
          <p14:tracePt t="39899" x="2252663" y="2290763"/>
          <p14:tracePt t="39907" x="2103438" y="2290763"/>
          <p14:tracePt t="39915" x="1978025" y="2290763"/>
          <p14:tracePt t="39923" x="1903413" y="2290763"/>
          <p14:tracePt t="39931" x="1827213" y="2290763"/>
          <p14:tracePt t="39939" x="1790700" y="2290763"/>
          <p14:tracePt t="39946" x="1765300" y="2290763"/>
          <p14:tracePt t="40043" x="1752600" y="2290763"/>
          <p14:tracePt t="40066" x="1739900" y="2290763"/>
          <p14:tracePt t="40099" x="1727200" y="2278063"/>
          <p14:tracePt t="40106" x="1714500" y="2278063"/>
          <p14:tracePt t="40114" x="1714500" y="2265363"/>
          <p14:tracePt t="40122" x="1689100" y="2265363"/>
          <p14:tracePt t="40137" x="1665288" y="2252663"/>
          <p14:tracePt t="40138" x="1627188" y="2227263"/>
          <p14:tracePt t="40146" x="1589088" y="2201863"/>
          <p14:tracePt t="40155" x="1527175" y="2190750"/>
          <p14:tracePt t="40163" x="1476375" y="2165350"/>
          <p14:tracePt t="40170" x="1401763" y="2139950"/>
          <p14:tracePt t="40179" x="1314450" y="2114550"/>
          <p14:tracePt t="40186" x="1239838" y="2089150"/>
          <p14:tracePt t="40195" x="1189038" y="2065338"/>
          <p14:tracePt t="40204" x="1127125" y="2052638"/>
          <p14:tracePt t="40211" x="1076325" y="2027238"/>
          <p14:tracePt t="40219" x="1014413" y="2014538"/>
          <p14:tracePt t="40226" x="976313" y="1978025"/>
          <p14:tracePt t="40236" x="950913" y="1965325"/>
          <p14:tracePt t="40242" x="914400" y="1927225"/>
          <p14:tracePt t="40252" x="889000" y="1914525"/>
          <p14:tracePt t="40259" x="876300" y="1901825"/>
          <p14:tracePt t="40269" x="876300" y="1889125"/>
          <p14:tracePt t="40275" x="863600" y="1876425"/>
          <p14:tracePt t="40286" x="863600" y="1865313"/>
          <p14:tracePt t="40306" x="850900" y="1852613"/>
          <p14:tracePt t="40435" x="850900" y="1839913"/>
          <p14:tracePt t="40451" x="876300" y="1827213"/>
          <p14:tracePt t="40459" x="925513" y="1814513"/>
          <p14:tracePt t="40467" x="976313" y="1814513"/>
          <p14:tracePt t="40475" x="1038225" y="1801813"/>
          <p14:tracePt t="40485" x="1089025" y="1789113"/>
          <p14:tracePt t="40491" x="1139825" y="1789113"/>
          <p14:tracePt t="40499" x="1201738" y="1776413"/>
          <p14:tracePt t="40506" x="1252538" y="1752600"/>
          <p14:tracePt t="40514" x="1289050" y="1752600"/>
          <p14:tracePt t="40522" x="1352550" y="1739900"/>
          <p14:tracePt t="40531" x="1427163" y="1727200"/>
          <p14:tracePt t="40538" x="1501775" y="1714500"/>
          <p14:tracePt t="40546" x="1565275" y="1714500"/>
          <p14:tracePt t="40555" x="1614488" y="1714500"/>
          <p14:tracePt t="40563" x="1652588" y="1714500"/>
          <p14:tracePt t="40570" x="1701800" y="1714500"/>
          <p14:tracePt t="40579" x="1739900" y="1714500"/>
          <p14:tracePt t="40586" x="1778000" y="1714500"/>
          <p14:tracePt t="40594" x="1814513" y="1714500"/>
          <p14:tracePt t="40603" x="1839913" y="1714500"/>
          <p14:tracePt t="40611" x="1878013" y="1714500"/>
          <p14:tracePt t="40620" x="1903413" y="1714500"/>
          <p14:tracePt t="40626" x="1952625" y="1714500"/>
          <p14:tracePt t="40635" x="2014538" y="1714500"/>
          <p14:tracePt t="40642" x="2065338" y="1714500"/>
          <p14:tracePt t="40652" x="2139950" y="1714500"/>
          <p14:tracePt t="40659" x="2190750" y="1714500"/>
          <p14:tracePt t="40669" x="2239963" y="1714500"/>
          <p14:tracePt t="40674" x="2290763" y="1701800"/>
          <p14:tracePt t="40683" x="2352675" y="1689100"/>
          <p14:tracePt t="40691" x="2390775" y="1689100"/>
          <p14:tracePt t="40699" x="2416175" y="1689100"/>
          <p14:tracePt t="40706" x="2428875" y="1689100"/>
          <p14:tracePt t="40715" x="2452688" y="1689100"/>
          <p14:tracePt t="40723" x="2490788" y="1689100"/>
          <p14:tracePt t="40731" x="2528888" y="1689100"/>
          <p14:tracePt t="40739" x="2554288" y="1689100"/>
          <p14:tracePt t="40746" x="2590800" y="1689100"/>
          <p14:tracePt t="40755" x="2616200" y="1689100"/>
          <p14:tracePt t="40763" x="2654300" y="1689100"/>
          <p14:tracePt t="40770" x="2667000" y="1689100"/>
          <p14:tracePt t="40778" x="2678113" y="1689100"/>
          <p14:tracePt t="40803" x="2690813" y="1689100"/>
          <p14:tracePt t="40819" x="2703513" y="1689100"/>
          <p14:tracePt t="40842" x="2716213" y="1689100"/>
          <p14:tracePt t="40850" x="2728913" y="1689100"/>
          <p14:tracePt t="40858" x="2767013" y="1689100"/>
          <p14:tracePt t="40869" x="2778125" y="1689100"/>
          <p14:tracePt t="40874" x="2803525" y="1689100"/>
          <p14:tracePt t="40886" x="2841625" y="1689100"/>
          <p14:tracePt t="40890" x="2854325" y="1689100"/>
          <p14:tracePt t="40899" x="2867025" y="1689100"/>
          <p14:tracePt t="40906" x="2903538" y="1689100"/>
          <p14:tracePt t="40914" x="2941638" y="1689100"/>
          <p14:tracePt t="40922" x="2979738" y="1689100"/>
          <p14:tracePt t="40931" x="3016250" y="1689100"/>
          <p14:tracePt t="40939" x="3041650" y="1689100"/>
          <p14:tracePt t="40946" x="3079750" y="1689100"/>
          <p14:tracePt t="40955" x="3116263" y="1689100"/>
          <p14:tracePt t="40963" x="3154363" y="1689100"/>
          <p14:tracePt t="40970" x="3192463" y="1689100"/>
          <p14:tracePt t="40979" x="3241675" y="1689100"/>
          <p14:tracePt t="40986" x="3292475" y="1689100"/>
          <p14:tracePt t="40995" x="3341688" y="1689100"/>
          <p14:tracePt t="41003" x="3405188" y="1689100"/>
          <p14:tracePt t="41011" x="3441700" y="1689100"/>
          <p14:tracePt t="41019" x="3467100" y="1689100"/>
          <p14:tracePt t="41026" x="3479800" y="1689100"/>
          <p14:tracePt t="41036" x="3492500" y="1689100"/>
          <p14:tracePt t="41042" x="3505200" y="1689100"/>
          <p14:tracePt t="41066" x="3530600" y="1689100"/>
          <p14:tracePt t="41083" x="3554413" y="1689100"/>
          <p14:tracePt t="41106" x="3567113" y="1689100"/>
          <p14:tracePt t="41115" x="3579813" y="1689100"/>
          <p14:tracePt t="41123" x="3605213" y="1689100"/>
          <p14:tracePt t="41137" x="3630613" y="1689100"/>
          <p14:tracePt t="41138" x="3667125" y="1689100"/>
          <p14:tracePt t="41146" x="3679825" y="1689100"/>
          <p14:tracePt t="41154" x="3705225" y="1689100"/>
          <p14:tracePt t="41163" x="3730625" y="1689100"/>
          <p14:tracePt t="41171" x="3767138" y="1689100"/>
          <p14:tracePt t="41178" x="3779838" y="1689100"/>
          <p14:tracePt t="41194" x="3805238" y="1689100"/>
          <p14:tracePt t="41204" x="3817938" y="1689100"/>
          <p14:tracePt t="41211" x="3830638" y="1689100"/>
          <p14:tracePt t="41219" x="3856038" y="1689100"/>
          <p14:tracePt t="41236" x="3892550" y="1689100"/>
          <p14:tracePt t="41243" x="3917950" y="1689100"/>
          <p14:tracePt t="41252" x="3943350" y="1689100"/>
          <p14:tracePt t="41259" x="3979863" y="1689100"/>
          <p14:tracePt t="41270" x="4017963" y="1689100"/>
          <p14:tracePt t="41275" x="4030663" y="1689100"/>
          <p14:tracePt t="41286" x="4043363" y="1689100"/>
          <p14:tracePt t="41291" x="4056063" y="1689100"/>
          <p14:tracePt t="41299" x="4068763" y="1689100"/>
          <p14:tracePt t="41306" x="4081463" y="1689100"/>
          <p14:tracePt t="41314" x="4105275" y="1689100"/>
          <p14:tracePt t="41322" x="4130675" y="1689100"/>
          <p14:tracePt t="41331" x="4143375" y="1689100"/>
          <p14:tracePt t="41339" x="4181475" y="1701800"/>
          <p14:tracePt t="41346" x="4192588" y="1714500"/>
          <p14:tracePt t="41355" x="4205288" y="1714500"/>
          <p14:tracePt t="41363" x="4243388" y="1714500"/>
          <p14:tracePt t="41370" x="4294188" y="1714500"/>
          <p14:tracePt t="41379" x="4330700" y="1714500"/>
          <p14:tracePt t="41387" x="4368800" y="1714500"/>
          <p14:tracePt t="41395" x="4406900" y="1714500"/>
          <p14:tracePt t="41403" x="4443413" y="1714500"/>
          <p14:tracePt t="41411" x="4494213" y="1714500"/>
          <p14:tracePt t="41419" x="4543425" y="1714500"/>
          <p14:tracePt t="41426" x="4594225" y="1714500"/>
          <p14:tracePt t="41436" x="4656138" y="1714500"/>
          <p14:tracePt t="41442" x="4706938" y="1714500"/>
          <p14:tracePt t="41452" x="4768850" y="1714500"/>
          <p14:tracePt t="41459" x="4868863" y="1714500"/>
          <p14:tracePt t="41470" x="4968875" y="1727200"/>
          <p14:tracePt t="41475" x="5094288" y="1739900"/>
          <p14:tracePt t="41486" x="5207000" y="1765300"/>
          <p14:tracePt t="41491" x="5332413" y="1765300"/>
          <p14:tracePt t="41499" x="5407025" y="1765300"/>
          <p14:tracePt t="41507" x="5495925" y="1765300"/>
          <p14:tracePt t="41515" x="5570538" y="1765300"/>
          <p14:tracePt t="41523" x="5632450" y="1765300"/>
          <p14:tracePt t="41531" x="5670550" y="1765300"/>
          <p14:tracePt t="41539" x="5695950" y="1765300"/>
          <p14:tracePt t="41546" x="5719763" y="1765300"/>
          <p14:tracePt t="41555" x="5757863" y="1765300"/>
          <p14:tracePt t="41563" x="5795963" y="1765300"/>
          <p14:tracePt t="41571" x="5821363" y="1765300"/>
          <p14:tracePt t="41578" x="5857875" y="1765300"/>
          <p14:tracePt t="41588" x="5908675" y="1765300"/>
          <p14:tracePt t="41594" x="5945188" y="1765300"/>
          <p14:tracePt t="41603" x="5970588" y="1765300"/>
          <p14:tracePt t="41611" x="6021388" y="1765300"/>
          <p14:tracePt t="41619" x="6083300" y="1765300"/>
          <p14:tracePt t="41626" x="6134100" y="1765300"/>
          <p14:tracePt t="41636" x="6170613" y="1765300"/>
          <p14:tracePt t="41643" x="6208713" y="1765300"/>
          <p14:tracePt t="41653" x="6221413" y="1765300"/>
          <p14:tracePt t="41659" x="6234113" y="1765300"/>
          <p14:tracePt t="41669" x="6246813" y="1765300"/>
          <p14:tracePt t="41675" x="6259513" y="1765300"/>
          <p14:tracePt t="41686" x="6283325" y="1765300"/>
          <p14:tracePt t="41691" x="6321425" y="1765300"/>
          <p14:tracePt t="41699" x="6370638" y="1765300"/>
          <p14:tracePt t="41706" x="6408738" y="1765300"/>
          <p14:tracePt t="41714" x="6434138" y="1765300"/>
          <p14:tracePt t="41722" x="6459538" y="1765300"/>
          <p14:tracePt t="41730" x="6483350" y="1765300"/>
          <p14:tracePt t="41739" x="6508750" y="1765300"/>
          <p14:tracePt t="41746" x="6534150" y="1765300"/>
          <p14:tracePt t="41755" x="6559550" y="1765300"/>
          <p14:tracePt t="41763" x="6572250" y="1765300"/>
          <p14:tracePt t="41803" x="6584950" y="1765300"/>
          <p14:tracePt t="41811" x="6596063" y="1765300"/>
          <p14:tracePt t="41819" x="6621463" y="1765300"/>
          <p14:tracePt t="41826" x="6672263" y="1765300"/>
          <p14:tracePt t="41836" x="6734175" y="1739900"/>
          <p14:tracePt t="41842" x="6797675" y="1727200"/>
          <p14:tracePt t="41852" x="6859588" y="1727200"/>
          <p14:tracePt t="41858" x="6946900" y="1727200"/>
          <p14:tracePt t="41869" x="7034213" y="1714500"/>
          <p14:tracePt t="41874" x="7085013" y="1701800"/>
          <p14:tracePt t="41885" x="7123113" y="1689100"/>
          <p14:tracePt t="41890" x="7159625" y="1676400"/>
          <p14:tracePt t="41899" x="7185025" y="1663700"/>
          <p14:tracePt t="41906" x="7197725" y="1663700"/>
          <p14:tracePt t="41915" x="7223125" y="1663700"/>
          <p14:tracePt t="41923" x="7235825" y="1663700"/>
          <p14:tracePt t="41931" x="7246938" y="1663700"/>
          <p14:tracePt t="41939" x="7272338" y="1663700"/>
          <p14:tracePt t="41946" x="7297738" y="1663700"/>
          <p14:tracePt t="41955" x="7323138" y="1663700"/>
          <p14:tracePt t="41963" x="7359650" y="1663700"/>
          <p14:tracePt t="41971" x="7410450" y="1663700"/>
          <p14:tracePt t="41978" x="7448550" y="1663700"/>
          <p14:tracePt t="41987" x="7485063" y="1663700"/>
          <p14:tracePt t="41994" x="7523163" y="1663700"/>
          <p14:tracePt t="42003" x="7535863" y="1663700"/>
          <p14:tracePt t="42019" x="7548563" y="1663700"/>
          <p14:tracePt t="42027" x="7561263" y="1663700"/>
          <p14:tracePt t="42036" x="7572375" y="1663700"/>
          <p14:tracePt t="42043" x="7585075" y="1663700"/>
          <p14:tracePt t="42052" x="7597775" y="1663700"/>
          <p14:tracePt t="42070" x="7623175" y="1663700"/>
          <p14:tracePt t="42075" x="7635875" y="1663700"/>
          <p14:tracePt t="42086" x="7661275" y="1663700"/>
          <p14:tracePt t="42091" x="7685088" y="1663700"/>
          <p14:tracePt t="42099" x="7697788" y="1663700"/>
          <p14:tracePt t="42106" x="7735888" y="1663700"/>
          <p14:tracePt t="42531" x="7735888" y="1676400"/>
          <p14:tracePt t="42539" x="7723188" y="1676400"/>
          <p14:tracePt t="42546" x="7710488" y="1689100"/>
          <p14:tracePt t="42555" x="7697788" y="1689100"/>
          <p14:tracePt t="42563" x="7661275" y="1701800"/>
          <p14:tracePt t="42570" x="7648575" y="1714500"/>
          <p14:tracePt t="42603" x="7648575" y="1727200"/>
          <p14:tracePt t="42619" x="7673975" y="1727200"/>
          <p14:tracePt t="42626" x="7685088" y="1714500"/>
          <p14:tracePt t="42643" x="7697788" y="1714500"/>
          <p14:tracePt t="42691" x="7710488" y="1714500"/>
          <p14:tracePt t="42699" x="7723188" y="1714500"/>
          <p14:tracePt t="42706" x="7761288" y="1739900"/>
          <p14:tracePt t="42715" x="7785100" y="1765300"/>
          <p14:tracePt t="42723" x="7823200" y="1765300"/>
          <p14:tracePt t="42731" x="7861300" y="1765300"/>
          <p14:tracePt t="42739" x="7910513" y="1765300"/>
          <p14:tracePt t="42746" x="7961313" y="1765300"/>
          <p14:tracePt t="42755" x="8023225" y="1765300"/>
          <p14:tracePt t="42763" x="8099425" y="1765300"/>
          <p14:tracePt t="42771" x="8174038" y="1765300"/>
          <p14:tracePt t="42778" x="8248650" y="1765300"/>
          <p14:tracePt t="42787" x="8299450" y="1765300"/>
          <p14:tracePt t="42794" x="8335963" y="1776413"/>
          <p14:tracePt t="42804" x="8361363" y="1776413"/>
          <p14:tracePt t="42811" x="8412163" y="1789113"/>
          <p14:tracePt t="42819" x="8486775" y="1801813"/>
          <p14:tracePt t="42826" x="8548688" y="1801813"/>
          <p14:tracePt t="42836" x="8612188" y="1801813"/>
          <p14:tracePt t="42843" x="8674100" y="1801813"/>
          <p14:tracePt t="42850" x="8724900" y="1801813"/>
          <p14:tracePt t="42859" x="8737600" y="1801813"/>
          <p14:tracePt t="42869" x="8763000" y="1801813"/>
          <p14:tracePt t="42914" x="8774113" y="1801813"/>
          <p14:tracePt t="42931" x="8786813" y="1801813"/>
          <p14:tracePt t="42939" x="8799513" y="1801813"/>
          <p14:tracePt t="42947" x="8812213" y="1801813"/>
          <p14:tracePt t="42955" x="8824913" y="1801813"/>
          <p14:tracePt t="42963" x="8850313" y="1801813"/>
          <p14:tracePt t="42970" x="8863013" y="1801813"/>
          <p14:tracePt t="42979" x="8874125" y="1789113"/>
          <p14:tracePt t="42987" x="8899525" y="1776413"/>
          <p14:tracePt t="42995" x="8912225" y="1776413"/>
          <p14:tracePt t="43003" x="8924925" y="1776413"/>
          <p14:tracePt t="43011" x="8937625" y="1765300"/>
          <p14:tracePt t="43019" x="8950325" y="1765300"/>
          <p14:tracePt t="43026" x="8975725" y="1765300"/>
          <p14:tracePt t="43075" x="8986838" y="1752600"/>
          <p14:tracePt t="43226" x="8999538" y="1752600"/>
          <p14:tracePt t="43235" x="9012238" y="1752600"/>
          <p14:tracePt t="43242" x="9024938" y="1752600"/>
          <p14:tracePt t="43250" x="9037638" y="1752600"/>
          <p14:tracePt t="43259" x="9050338" y="1752600"/>
          <p14:tracePt t="43269" x="9088438" y="1752600"/>
          <p14:tracePt t="43274" x="9124950" y="1752600"/>
          <p14:tracePt t="43285" x="9175750" y="1752600"/>
          <p14:tracePt t="43291" x="9237663" y="1752600"/>
          <p14:tracePt t="43299" x="9288463" y="1765300"/>
          <p14:tracePt t="43306" x="9324975" y="1776413"/>
          <p14:tracePt t="43314" x="9350375" y="1776413"/>
          <p14:tracePt t="43322" x="9363075" y="1776413"/>
          <p14:tracePt t="43331" x="9375775" y="1789113"/>
          <p14:tracePt t="43339" x="9388475" y="1789113"/>
          <p14:tracePt t="43363" x="9401175" y="1789113"/>
          <p14:tracePt t="43395" x="9413875" y="1789113"/>
          <p14:tracePt t="43402" x="9424988" y="1789113"/>
          <p14:tracePt t="43411" x="9437688" y="1789113"/>
          <p14:tracePt t="43420" x="9450388" y="1789113"/>
          <p14:tracePt t="43426" x="9488488" y="1789113"/>
          <p14:tracePt t="43436" x="9537700" y="1789113"/>
          <p14:tracePt t="43442" x="9575800" y="1789113"/>
          <p14:tracePt t="43452" x="9637713" y="1789113"/>
          <p14:tracePt t="43458" x="9726613" y="1789113"/>
          <p14:tracePt t="43466" x="9763125" y="1789113"/>
          <p14:tracePt t="43475" x="9788525" y="1789113"/>
          <p14:tracePt t="43485" x="9826625" y="1776413"/>
          <p14:tracePt t="43491" x="9863138" y="1776413"/>
          <p14:tracePt t="43499" x="9888538" y="1776413"/>
          <p14:tracePt t="43506" x="9913938" y="1776413"/>
          <p14:tracePt t="43515" x="9926638" y="1776413"/>
          <p14:tracePt t="43523" x="9939338" y="1776413"/>
          <p14:tracePt t="43531" x="9963150" y="1776413"/>
          <p14:tracePt t="43539" x="10013950" y="1776413"/>
          <p14:tracePt t="43546" x="10039350" y="1776413"/>
          <p14:tracePt t="43555" x="10075863" y="1776413"/>
          <p14:tracePt t="43563" x="10139363" y="1776413"/>
          <p14:tracePt t="43570" x="10201275" y="1776413"/>
          <p14:tracePt t="43578" x="10277475" y="1776413"/>
          <p14:tracePt t="43587" x="10339388" y="1765300"/>
          <p14:tracePt t="43594" x="10426700" y="1752600"/>
          <p14:tracePt t="43604" x="10514013" y="1752600"/>
          <p14:tracePt t="43611" x="10602913" y="1752600"/>
          <p14:tracePt t="43619" x="10652125" y="1752600"/>
          <p14:tracePt t="43627" x="10664825" y="1752600"/>
          <p14:tracePt t="43636" x="10690225" y="1752600"/>
          <p14:tracePt t="43668" x="10702925" y="1752600"/>
          <p14:tracePt t="43691" x="10726738" y="1752600"/>
          <p14:tracePt t="43706" x="10752138" y="1752600"/>
          <p14:tracePt t="43714" x="10764838" y="1752600"/>
          <p14:tracePt t="43722" x="10802938" y="1752600"/>
          <p14:tracePt t="43731" x="10828338" y="1752600"/>
          <p14:tracePt t="43738" x="10852150" y="1752600"/>
          <p14:tracePt t="43746" x="10864850" y="1752600"/>
          <p14:tracePt t="43755" x="10877550" y="1752600"/>
          <p14:tracePt t="43891" x="10864850" y="1765300"/>
          <p14:tracePt t="43899" x="10839450" y="1765300"/>
          <p14:tracePt t="43906" x="10815638" y="1789113"/>
          <p14:tracePt t="43915" x="10777538" y="1814513"/>
          <p14:tracePt t="43923" x="10752138" y="1865313"/>
          <p14:tracePt t="43931" x="10677525" y="1889125"/>
          <p14:tracePt t="43939" x="10590213" y="1914525"/>
          <p14:tracePt t="43946" x="10477500" y="1965325"/>
          <p14:tracePt t="43954" x="10377488" y="2014538"/>
          <p14:tracePt t="43963" x="10252075" y="2052638"/>
          <p14:tracePt t="43970" x="10039350" y="2089150"/>
          <p14:tracePt t="43978" x="9713913" y="2165350"/>
          <p14:tracePt t="43987" x="9350375" y="2227263"/>
          <p14:tracePt t="43994" x="8912225" y="2327275"/>
          <p14:tracePt t="44002" x="8486775" y="2490788"/>
          <p14:tracePt t="44011" x="8023225" y="2603500"/>
          <p14:tracePt t="44019" x="7548563" y="2703513"/>
          <p14:tracePt t="44026" x="7059613" y="2803525"/>
          <p14:tracePt t="44036" x="6634163" y="2865438"/>
          <p14:tracePt t="44043" x="6221413" y="2965450"/>
          <p14:tracePt t="44053" x="5883275" y="3065463"/>
          <p14:tracePt t="44059" x="5532438" y="3116263"/>
          <p14:tracePt t="44069" x="5232400" y="3165475"/>
          <p14:tracePt t="44075" x="4945063" y="3203575"/>
          <p14:tracePt t="44086" x="4719638" y="3228975"/>
          <p14:tracePt t="44091" x="4468813" y="3254375"/>
          <p14:tracePt t="44099" x="4318000" y="3290888"/>
          <p14:tracePt t="44106" x="4143375" y="3354388"/>
          <p14:tracePt t="44114" x="3956050" y="3354388"/>
          <p14:tracePt t="44122" x="3805238" y="3354388"/>
          <p14:tracePt t="44131" x="3679825" y="3354388"/>
          <p14:tracePt t="44152" x="3405188" y="3341688"/>
          <p14:tracePt t="44154" x="3305175" y="3341688"/>
          <p14:tracePt t="44163" x="3241675" y="3341688"/>
          <p14:tracePt t="44170" x="3167063" y="3341688"/>
          <p14:tracePt t="44179" x="3092450" y="3341688"/>
          <p14:tracePt t="44186" x="2992438" y="3341688"/>
          <p14:tracePt t="44195" x="2916238" y="3341688"/>
          <p14:tracePt t="44204" x="2828925" y="3341688"/>
          <p14:tracePt t="44211" x="2716213" y="3341688"/>
          <p14:tracePt t="44220" x="2603500" y="3341688"/>
          <p14:tracePt t="44226" x="2478088" y="3341688"/>
          <p14:tracePt t="44236" x="2403475" y="3341688"/>
          <p14:tracePt t="44243" x="2316163" y="3341688"/>
          <p14:tracePt t="44252" x="2228850" y="3341688"/>
          <p14:tracePt t="44258" x="2165350" y="3328988"/>
          <p14:tracePt t="44266" x="2127250" y="3316288"/>
          <p14:tracePt t="44275" x="2090738" y="3290888"/>
          <p14:tracePt t="44283" x="2052638" y="3278188"/>
          <p14:tracePt t="44290" x="2027238" y="3267075"/>
          <p14:tracePt t="44298" x="1990725" y="3254375"/>
          <p14:tracePt t="44306" x="1952625" y="3228975"/>
          <p14:tracePt t="44314" x="1914525" y="3190875"/>
          <p14:tracePt t="44322" x="1852613" y="3154363"/>
          <p14:tracePt t="44330" x="1814513" y="3128963"/>
          <p14:tracePt t="44338" x="1778000" y="3103563"/>
          <p14:tracePt t="44346" x="1765300" y="3054350"/>
          <p14:tracePt t="44354" x="1739900" y="3016250"/>
          <p14:tracePt t="44362" x="1727200" y="2978150"/>
          <p14:tracePt t="44370" x="1727200" y="2941638"/>
          <p14:tracePt t="44378" x="1727200" y="2916238"/>
          <p14:tracePt t="44388" x="1727200" y="2878138"/>
          <p14:tracePt t="44394" x="1727200" y="2865438"/>
          <p14:tracePt t="44403" x="1739900" y="2840038"/>
          <p14:tracePt t="44410" x="1752600" y="2803525"/>
          <p14:tracePt t="44419" x="1778000" y="2765425"/>
          <p14:tracePt t="44426" x="1827213" y="2752725"/>
          <p14:tracePt t="44436" x="1878013" y="2703513"/>
          <p14:tracePt t="44442" x="1927225" y="2678113"/>
          <p14:tracePt t="44452" x="1990725" y="2627313"/>
          <p14:tracePt t="44458" x="2065338" y="2590800"/>
          <p14:tracePt t="44469" x="2103438" y="2565400"/>
          <p14:tracePt t="44474" x="2152650" y="2516188"/>
          <p14:tracePt t="44482" x="2203450" y="2478088"/>
          <p14:tracePt t="44490" x="2265363" y="2452688"/>
          <p14:tracePt t="44498" x="2316163" y="2427288"/>
          <p14:tracePt t="44506" x="2365375" y="2390775"/>
          <p14:tracePt t="44514" x="2428875" y="2352675"/>
          <p14:tracePt t="44522" x="2490788" y="2314575"/>
          <p14:tracePt t="44530" x="2541588" y="2278063"/>
          <p14:tracePt t="44538" x="2603500" y="2252663"/>
          <p14:tracePt t="44546" x="2628900" y="2227263"/>
          <p14:tracePt t="44554" x="2654300" y="2214563"/>
          <p14:tracePt t="44562" x="2678113" y="2201863"/>
          <p14:tracePt t="44570" x="2690813" y="2178050"/>
          <p14:tracePt t="44578" x="2690813" y="2152650"/>
          <p14:tracePt t="44587" x="2703513" y="2139950"/>
          <p14:tracePt t="45226" x="2716213" y="2139950"/>
          <p14:tracePt t="45251" x="2741613" y="2139950"/>
          <p14:tracePt t="45259" x="2754313" y="2152650"/>
          <p14:tracePt t="45267" x="2790825" y="2165350"/>
          <p14:tracePt t="45275" x="2867025" y="2165350"/>
          <p14:tracePt t="45286" x="2941638" y="2178050"/>
          <p14:tracePt t="45291" x="3028950" y="2201863"/>
          <p14:tracePt t="45299" x="3092450" y="2201863"/>
          <p14:tracePt t="45306" x="3179763" y="2201863"/>
          <p14:tracePt t="45315" x="3267075" y="2201863"/>
          <p14:tracePt t="45322" x="3317875" y="2201863"/>
          <p14:tracePt t="45330" x="3379788" y="2201863"/>
          <p14:tracePt t="45338" x="3479800" y="2201863"/>
          <p14:tracePt t="45347" x="3554413" y="2201863"/>
          <p14:tracePt t="45355" x="3592513" y="2201863"/>
          <p14:tracePt t="45363" x="3630613" y="2201863"/>
          <p14:tracePt t="45371" x="3654425" y="2201863"/>
          <p14:tracePt t="45379" x="3679825" y="2201863"/>
          <p14:tracePt t="45386" x="3717925" y="2201863"/>
          <p14:tracePt t="45395" x="3730625" y="2201863"/>
          <p14:tracePt t="45403" x="3743325" y="2201863"/>
          <p14:tracePt t="45420" x="3756025" y="2201863"/>
          <p14:tracePt t="45426" x="3767138" y="2201863"/>
          <p14:tracePt t="45435" x="3779838" y="2201863"/>
          <p14:tracePt t="45443" x="3792538" y="2201863"/>
          <p14:tracePt t="45450" x="3805238" y="2201863"/>
          <p14:tracePt t="45458" x="3830638" y="2201863"/>
          <p14:tracePt t="45469" x="3856038" y="2201863"/>
          <p14:tracePt t="45474" x="3892550" y="2201863"/>
          <p14:tracePt t="45483" x="3917950" y="2201863"/>
          <p14:tracePt t="45490" x="3968750" y="2190750"/>
          <p14:tracePt t="45498" x="4005263" y="2178050"/>
          <p14:tracePt t="45506" x="4043363" y="2178050"/>
          <p14:tracePt t="45514" x="4068763" y="2178050"/>
          <p14:tracePt t="45522" x="4092575" y="2178050"/>
          <p14:tracePt t="45530" x="4117975" y="2178050"/>
          <p14:tracePt t="45538" x="4130675" y="2178050"/>
          <p14:tracePt t="45586" x="4130675" y="2190750"/>
          <p14:tracePt t="45602" x="4156075" y="2190750"/>
          <p14:tracePt t="45610" x="4168775" y="2190750"/>
          <p14:tracePt t="45619" x="4181475" y="2190750"/>
          <p14:tracePt t="45626" x="4205288" y="2190750"/>
          <p14:tracePt t="45636" x="4243388" y="2190750"/>
          <p14:tracePt t="45642" x="4281488" y="2190750"/>
          <p14:tracePt t="45652" x="4294188" y="2190750"/>
          <p14:tracePt t="45658" x="4318000" y="2190750"/>
          <p14:tracePt t="45669" x="4368800" y="2201863"/>
          <p14:tracePt t="45674" x="4456113" y="2201863"/>
          <p14:tracePt t="45685" x="4543425" y="2201863"/>
          <p14:tracePt t="45690" x="4643438" y="2227263"/>
          <p14:tracePt t="45698" x="4694238" y="2227263"/>
          <p14:tracePt t="45706" x="4768850" y="2227263"/>
          <p14:tracePt t="45714" x="4832350" y="2239963"/>
          <p14:tracePt t="45722" x="4881563" y="2239963"/>
          <p14:tracePt t="45730" x="4945063" y="2239963"/>
          <p14:tracePt t="45738" x="4981575" y="2239963"/>
          <p14:tracePt t="45746" x="5032375" y="2239963"/>
          <p14:tracePt t="45755" x="5081588" y="2239963"/>
          <p14:tracePt t="45763" x="5119688" y="2239963"/>
          <p14:tracePt t="45770" x="5145088" y="2239963"/>
          <p14:tracePt t="45779" x="5170488" y="2239963"/>
          <p14:tracePt t="45786" x="5194300" y="2239963"/>
          <p14:tracePt t="45795" x="5219700" y="2239963"/>
          <p14:tracePt t="45803" x="5232400" y="2239963"/>
          <p14:tracePt t="45819" x="5257800" y="2239963"/>
          <p14:tracePt t="45836" x="5270500" y="2239963"/>
          <p14:tracePt t="45843" x="5281613" y="2239963"/>
          <p14:tracePt t="45852" x="5294313" y="2239963"/>
          <p14:tracePt t="45858" x="5307013" y="2239963"/>
          <p14:tracePt t="45868" x="5319713" y="2239963"/>
          <p14:tracePt t="45875" x="5357813" y="2239963"/>
          <p14:tracePt t="45883" x="5394325" y="2239963"/>
          <p14:tracePt t="45891" x="5445125" y="2239963"/>
          <p14:tracePt t="45899" x="5519738" y="2227263"/>
          <p14:tracePt t="45907" x="5570538" y="2214563"/>
          <p14:tracePt t="45915" x="5607050" y="2214563"/>
          <p14:tracePt t="45923" x="5670550" y="2214563"/>
          <p14:tracePt t="45931" x="5745163" y="2214563"/>
          <p14:tracePt t="45939" x="5808663" y="2214563"/>
          <p14:tracePt t="45946" x="5857875" y="2214563"/>
          <p14:tracePt t="45955" x="5883275" y="2214563"/>
          <p14:tracePt t="45963" x="5895975" y="2214563"/>
          <p14:tracePt t="45971" x="5908675" y="2214563"/>
          <p14:tracePt t="45978" x="5932488" y="2214563"/>
          <p14:tracePt t="45987" x="5945188" y="2214563"/>
          <p14:tracePt t="45994" x="5957888" y="2214563"/>
          <p14:tracePt t="46003" x="5970588" y="2214563"/>
          <p14:tracePt t="46011" x="6008688" y="2214563"/>
          <p14:tracePt t="46020" x="6034088" y="2214563"/>
          <p14:tracePt t="46026" x="6045200" y="2214563"/>
          <p14:tracePt t="46036" x="6057900" y="2214563"/>
          <p14:tracePt t="46043" x="6070600" y="2214563"/>
          <p14:tracePt t="46052" x="6083300" y="2214563"/>
          <p14:tracePt t="46069" x="6096000" y="2214563"/>
          <p14:tracePt t="46091" x="6121400" y="2214563"/>
          <p14:tracePt t="46115" x="6134100" y="2214563"/>
          <p14:tracePt t="46135" x="6170613" y="2178050"/>
          <p14:tracePt t="46138" x="6170613" y="2165350"/>
          <p14:tracePt t="46147" x="6196013" y="2165350"/>
          <p14:tracePt t="46155" x="6221413" y="2165350"/>
          <p14:tracePt t="46163" x="6246813" y="2165350"/>
          <p14:tracePt t="46211" x="6259513" y="2165350"/>
          <p14:tracePt t="46219" x="6270625" y="2165350"/>
          <p14:tracePt t="46226" x="6283325" y="2165350"/>
          <p14:tracePt t="46243" x="6321425" y="2165350"/>
          <p14:tracePt t="46251" x="6334125" y="2165350"/>
          <p14:tracePt t="46258" x="6359525" y="2165350"/>
          <p14:tracePt t="46268" x="6383338" y="2165350"/>
          <p14:tracePt t="46275" x="6396038" y="2178050"/>
          <p14:tracePt t="46285" x="6434138" y="2178050"/>
          <p14:tracePt t="46291" x="6459538" y="2178050"/>
          <p14:tracePt t="46299" x="6483350" y="2178050"/>
          <p14:tracePt t="46306" x="6508750" y="2178050"/>
          <p14:tracePt t="46315" x="6546850" y="2178050"/>
          <p14:tracePt t="46323" x="6572250" y="2190750"/>
          <p14:tracePt t="46331" x="6596063" y="2190750"/>
          <p14:tracePt t="46339" x="6621463" y="2190750"/>
          <p14:tracePt t="46346" x="6646863" y="2201863"/>
          <p14:tracePt t="46355" x="6659563" y="2201863"/>
          <p14:tracePt t="46363" x="6672263" y="2214563"/>
          <p14:tracePt t="46370" x="6696075" y="2214563"/>
          <p14:tracePt t="46378" x="6734175" y="2214563"/>
          <p14:tracePt t="46387" x="6772275" y="2214563"/>
          <p14:tracePt t="46394" x="6797675" y="2214563"/>
          <p14:tracePt t="46403" x="6821488" y="2214563"/>
          <p14:tracePt t="46411" x="6846888" y="2214563"/>
          <p14:tracePt t="46419" x="6859588" y="2214563"/>
          <p14:tracePt t="46426" x="6872288" y="2214563"/>
          <p14:tracePt t="46436" x="6884988" y="2214563"/>
          <p14:tracePt t="46442" x="6897688" y="2214563"/>
          <p14:tracePt t="46459" x="6910388" y="2214563"/>
          <p14:tracePt t="46475" x="6934200" y="2214563"/>
          <p14:tracePt t="46491" x="6946900" y="2214563"/>
          <p14:tracePt t="46499" x="6972300" y="2214563"/>
          <p14:tracePt t="46506" x="6997700" y="2214563"/>
          <p14:tracePt t="46515" x="7046913" y="2214563"/>
          <p14:tracePt t="46522" x="7110413" y="2227263"/>
          <p14:tracePt t="46530" x="7185025" y="2239963"/>
          <p14:tracePt t="46538" x="7246938" y="2239963"/>
          <p14:tracePt t="46547" x="7335838" y="2265363"/>
          <p14:tracePt t="46555" x="7423150" y="2265363"/>
          <p14:tracePt t="46563" x="7510463" y="2290763"/>
          <p14:tracePt t="46571" x="7585075" y="2303463"/>
          <p14:tracePt t="46579" x="7623175" y="2303463"/>
          <p14:tracePt t="46586" x="7648575" y="2303463"/>
          <p14:tracePt t="46595" x="7661275" y="2303463"/>
          <p14:tracePt t="46610" x="7685088" y="2303463"/>
          <p14:tracePt t="46643" x="7697788" y="2303463"/>
          <p14:tracePt t="46651" x="7723188" y="2303463"/>
          <p14:tracePt t="46658" x="7748588" y="2303463"/>
          <p14:tracePt t="46669" x="7797800" y="2303463"/>
          <p14:tracePt t="46674" x="7861300" y="2314575"/>
          <p14:tracePt t="46686" x="7948613" y="2339975"/>
          <p14:tracePt t="46691" x="8048625" y="2365375"/>
          <p14:tracePt t="46699" x="8148638" y="2365375"/>
          <p14:tracePt t="46706" x="8248650" y="2378075"/>
          <p14:tracePt t="46715" x="8348663" y="2414588"/>
          <p14:tracePt t="46723" x="8424863" y="2427288"/>
          <p14:tracePt t="46731" x="8435975" y="2427288"/>
          <p14:tracePt t="46739" x="8461375" y="2427288"/>
          <p14:tracePt t="46778" x="8474075" y="2427288"/>
          <p14:tracePt t="46794" x="8499475" y="2427288"/>
          <p14:tracePt t="46811" x="8512175" y="2427288"/>
          <p14:tracePt t="46819" x="8561388" y="2439988"/>
          <p14:tracePt t="46826" x="8599488" y="2439988"/>
          <p14:tracePt t="46836" x="8624888" y="2452688"/>
          <p14:tracePt t="46843" x="8637588" y="2452688"/>
          <p14:tracePt t="46891" x="8650288" y="2452688"/>
          <p14:tracePt t="46899" x="8661400" y="2452688"/>
          <p14:tracePt t="46907" x="8674100" y="2452688"/>
          <p14:tracePt t="46915" x="8674100" y="2165350"/>
          <p14:tracePt t="46922" x="8774113" y="1876425"/>
          <p14:tracePt t="46930" x="8899525" y="1776413"/>
          <p14:tracePt t="46938" x="9037638" y="1765300"/>
          <p14:tracePt t="46946" x="9124950" y="1739900"/>
          <p14:tracePt t="46955" x="9175750" y="1727200"/>
          <p14:tracePt t="46963" x="9199563" y="1727200"/>
          <p14:tracePt t="46971" x="9224963" y="1727200"/>
          <p14:tracePt t="46979" x="9224963" y="1663700"/>
          <p14:tracePt t="47107" x="9237663" y="1676400"/>
          <p14:tracePt t="47115" x="9250363" y="1689100"/>
          <p14:tracePt t="47123" x="9263063" y="1739900"/>
          <p14:tracePt t="47131" x="9275763" y="1752600"/>
          <p14:tracePt t="47138" x="9288463" y="1752600"/>
          <p14:tracePt t="47154" x="9301163" y="1765300"/>
          <p14:tracePt t="47163" x="9312275" y="1765300"/>
          <p14:tracePt t="47171" x="9337675" y="1814513"/>
          <p14:tracePt t="47178" x="9350375" y="1827213"/>
          <p14:tracePt t="47187" x="9363075" y="1839913"/>
          <p14:tracePt t="47194" x="9375775" y="1839913"/>
          <p14:tracePt t="47204" x="9388475" y="1839913"/>
          <p14:tracePt t="47211" x="9401175" y="1865313"/>
          <p14:tracePt t="47236" x="9424988" y="1876425"/>
          <p14:tracePt t="47243" x="9437688" y="1901825"/>
          <p14:tracePt t="47252" x="9450388" y="1901825"/>
          <p14:tracePt t="47259" x="9488488" y="1901825"/>
          <p14:tracePt t="47269" x="9525000" y="1939925"/>
          <p14:tracePt t="47275" x="9563100" y="1965325"/>
          <p14:tracePt t="47286" x="9613900" y="2001838"/>
          <p14:tracePt t="47291" x="9650413" y="2027238"/>
          <p14:tracePt t="47299" x="9713913" y="2039938"/>
          <p14:tracePt t="47306" x="9739313" y="2078038"/>
          <p14:tracePt t="47315" x="9775825" y="2101850"/>
          <p14:tracePt t="47322" x="9839325" y="2127250"/>
          <p14:tracePt t="47330" x="9863138" y="2152650"/>
          <p14:tracePt t="47338" x="9888538" y="2178050"/>
          <p14:tracePt t="47346" x="9913938" y="2190750"/>
          <p14:tracePt t="47355" x="9926638" y="2201863"/>
          <p14:tracePt t="47362" x="9939338" y="2214563"/>
          <p14:tracePt t="47499" x="9952038" y="2214563"/>
          <p14:tracePt t="47539" x="9975850" y="2214563"/>
          <p14:tracePt t="47571" x="10001250" y="2214563"/>
          <p14:tracePt t="47586" x="10013950" y="2214563"/>
          <p14:tracePt t="47594" x="10026650" y="2214563"/>
          <p14:tracePt t="47603" x="10052050" y="2214563"/>
          <p14:tracePt t="47611" x="10064750" y="2214563"/>
          <p14:tracePt t="47619" x="10075863" y="2214563"/>
          <p14:tracePt t="47627" x="10088563" y="2214563"/>
          <p14:tracePt t="47636" x="10101263" y="2214563"/>
          <p14:tracePt t="47643" x="10113963" y="2214563"/>
          <p14:tracePt t="47652" x="10126663" y="2214563"/>
          <p14:tracePt t="47659" x="10139363" y="2214563"/>
          <p14:tracePt t="47669" x="10164763" y="2214563"/>
          <p14:tracePt t="47675" x="10188575" y="2201863"/>
          <p14:tracePt t="47686" x="10201275" y="2201863"/>
          <p14:tracePt t="47691" x="10226675" y="2201863"/>
          <p14:tracePt t="47699" x="10252075" y="2214563"/>
          <p14:tracePt t="47715" x="10264775" y="2227263"/>
          <p14:tracePt t="47722" x="10277475" y="2227263"/>
          <p14:tracePt t="47730" x="10288588" y="2252663"/>
          <p14:tracePt t="47738" x="10313988" y="2252663"/>
          <p14:tracePt t="47746" x="10326688" y="2265363"/>
          <p14:tracePt t="47754" x="10339388" y="2278063"/>
          <p14:tracePt t="47763" x="10352088" y="2278063"/>
          <p14:tracePt t="47770" x="10364788" y="2290763"/>
          <p14:tracePt t="47802" x="10390188" y="2303463"/>
          <p14:tracePt t="47843" x="10390188" y="2314575"/>
          <p14:tracePt t="47866" x="10364788" y="2339975"/>
          <p14:tracePt t="47875" x="10339388" y="2365375"/>
          <p14:tracePt t="47883" x="10264775" y="2390775"/>
          <p14:tracePt t="47891" x="10201275" y="2452688"/>
          <p14:tracePt t="47899" x="10139363" y="2503488"/>
          <p14:tracePt t="47906" x="10064750" y="2540000"/>
          <p14:tracePt t="47915" x="9988550" y="2603500"/>
          <p14:tracePt t="47923" x="9901238" y="2665413"/>
          <p14:tracePt t="47932" x="9788525" y="2716213"/>
          <p14:tracePt t="47938" x="9688513" y="2803525"/>
          <p14:tracePt t="47946" x="9550400" y="2865438"/>
          <p14:tracePt t="47955" x="9424988" y="3103563"/>
          <p14:tracePt t="47963" x="9263063" y="3290888"/>
          <p14:tracePt t="47970" x="8950325" y="3403600"/>
          <p14:tracePt t="47979" x="8599488" y="3529013"/>
          <p14:tracePt t="47986" x="8148638" y="3667125"/>
          <p14:tracePt t="47994" x="7673975" y="3829050"/>
          <p14:tracePt t="48003" x="7134225" y="3992563"/>
          <p14:tracePt t="48010" x="6572250" y="4205288"/>
          <p14:tracePt t="48019" x="5957888" y="4454525"/>
          <p14:tracePt t="48026" x="5257800" y="4792663"/>
          <p14:tracePt t="48036" x="4506913" y="5105400"/>
          <p14:tracePt t="48043" x="3779838" y="5443538"/>
          <p14:tracePt t="48052" x="2992438" y="5756275"/>
          <p14:tracePt t="48059" x="2203450" y="6069013"/>
          <p14:tracePt t="48069" x="1414463" y="6381750"/>
          <p14:tracePt t="48075" x="650875" y="6757988"/>
          <p14:tracePt t="48443" x="989013" y="4330700"/>
          <p14:tracePt t="48450" x="1990725" y="4192588"/>
          <p14:tracePt t="48459" x="2954338" y="4041775"/>
          <p14:tracePt t="48469" x="3879850" y="3929063"/>
          <p14:tracePt t="48475" x="4868863" y="3879850"/>
          <p14:tracePt t="48487" x="5857875" y="3829050"/>
          <p14:tracePt t="48491" x="6808788" y="3767138"/>
          <p14:tracePt t="48499" x="7761288" y="3716338"/>
          <p14:tracePt t="48506" x="8674100" y="3716338"/>
          <p14:tracePt t="48515" x="9424988" y="3716338"/>
          <p14:tracePt t="48522" x="10039350" y="3716338"/>
          <p14:tracePt t="48530" x="10539413" y="3716338"/>
          <p14:tracePt t="48538" x="10915650" y="3716338"/>
          <p14:tracePt t="48547" x="11202988" y="3729038"/>
          <p14:tracePt t="48555" x="11366500" y="3754438"/>
          <p14:tracePt t="48563" x="11453813" y="3767138"/>
          <p14:tracePt t="48571" x="11466513" y="3767138"/>
          <p14:tracePt t="48595" x="11479213" y="3767138"/>
          <p14:tracePt t="48611" x="11441113" y="3741738"/>
          <p14:tracePt t="48619" x="11215688" y="3692525"/>
          <p14:tracePt t="48626" x="10752138" y="3579813"/>
          <p14:tracePt t="48636" x="10239375" y="3567113"/>
          <p14:tracePt t="48643" x="9675813" y="3516313"/>
          <p14:tracePt t="48652" x="9263063" y="3490913"/>
          <p14:tracePt t="48658" x="8924925" y="3490913"/>
          <p14:tracePt t="48668" x="8512175" y="3490913"/>
          <p14:tracePt t="48675" x="8074025" y="3490913"/>
          <p14:tracePt t="48685" x="7623175" y="3503613"/>
          <p14:tracePt t="48691" x="7085013" y="3503613"/>
          <p14:tracePt t="48699" x="6534150" y="3529013"/>
          <p14:tracePt t="48706" x="6057900" y="3554413"/>
          <p14:tracePt t="48715" x="5570538" y="3567113"/>
          <p14:tracePt t="48723" x="5094288" y="3590925"/>
          <p14:tracePt t="48731" x="4719638" y="3590925"/>
          <p14:tracePt t="48739" x="4430713" y="3616325"/>
          <p14:tracePt t="48746" x="4268788" y="3629025"/>
          <p14:tracePt t="48755" x="4168775" y="3629025"/>
          <p14:tracePt t="48763" x="4117975" y="3629025"/>
          <p14:tracePt t="48771" x="4092575" y="3629025"/>
          <p14:tracePt t="48850" x="4081463" y="3616325"/>
          <p14:tracePt t="48859" x="4056063" y="3616325"/>
          <p14:tracePt t="48866" x="4017963" y="3616325"/>
          <p14:tracePt t="48875" x="3943350" y="3603625"/>
          <p14:tracePt t="48886" x="3843338" y="3603625"/>
          <p14:tracePt t="48891" x="3705225" y="3603625"/>
          <p14:tracePt t="48899" x="3554413" y="3603625"/>
          <p14:tracePt t="48906" x="3429000" y="3603625"/>
          <p14:tracePt t="48915" x="3279775" y="3603625"/>
          <p14:tracePt t="48922" x="3167063" y="3603625"/>
          <p14:tracePt t="48930" x="3028950" y="3603625"/>
          <p14:tracePt t="48938" x="2890838" y="3603625"/>
          <p14:tracePt t="48946" x="2767013" y="3603625"/>
          <p14:tracePt t="48955" x="2616200" y="3603625"/>
          <p14:tracePt t="48962" x="2478088" y="3603625"/>
          <p14:tracePt t="48971" x="2365375" y="3579813"/>
          <p14:tracePt t="48979" x="2203450" y="3529013"/>
          <p14:tracePt t="48986" x="2065338" y="3490913"/>
          <p14:tracePt t="48995" x="1914525" y="3467100"/>
          <p14:tracePt t="49003" x="1752600" y="3429000"/>
          <p14:tracePt t="49010" x="1577975" y="3378200"/>
          <p14:tracePt t="49020" x="1427163" y="3341688"/>
          <p14:tracePt t="49026" x="1289050" y="3316288"/>
          <p14:tracePt t="49036" x="1189038" y="3303588"/>
          <p14:tracePt t="49043" x="1139825" y="3278188"/>
          <p14:tracePt t="49052" x="1101725" y="3267075"/>
          <p14:tracePt t="49090" x="1076325" y="3254375"/>
          <p14:tracePt t="49099" x="1063625" y="3241675"/>
          <p14:tracePt t="49107" x="1050925" y="3228975"/>
          <p14:tracePt t="49115" x="1038225" y="3228975"/>
          <p14:tracePt t="49123" x="1014413" y="3228975"/>
          <p14:tracePt t="49131" x="989013" y="3216275"/>
          <p14:tracePt t="49152" x="914400" y="3165475"/>
          <p14:tracePt t="49154" x="901700" y="3154363"/>
          <p14:tracePt t="49163" x="876300" y="3141663"/>
          <p14:tracePt t="49170" x="863600" y="3128963"/>
          <p14:tracePt t="49179" x="850900" y="3116263"/>
          <p14:tracePt t="49188" x="838200" y="3103563"/>
          <p14:tracePt t="49194" x="838200" y="3090863"/>
          <p14:tracePt t="49203" x="814388" y="3078163"/>
          <p14:tracePt t="49210" x="814388" y="3065463"/>
          <p14:tracePt t="49226" x="814388" y="3054350"/>
          <p14:tracePt t="49243" x="814388" y="3041650"/>
          <p14:tracePt t="49259" x="814388" y="3028950"/>
          <p14:tracePt t="49275" x="814388" y="3016250"/>
          <p14:tracePt t="49291" x="814388" y="2990850"/>
          <p14:tracePt t="49299" x="825500" y="2990850"/>
          <p14:tracePt t="49315" x="838200" y="2978150"/>
          <p14:tracePt t="49322" x="850900" y="2978150"/>
          <p14:tracePt t="49330" x="863600" y="2978150"/>
          <p14:tracePt t="49338" x="889000" y="2965450"/>
          <p14:tracePt t="49347" x="901700" y="2965450"/>
          <p14:tracePt t="49354" x="938213" y="2965450"/>
          <p14:tracePt t="49363" x="1027113" y="2965450"/>
          <p14:tracePt t="49371" x="1163638" y="2965450"/>
          <p14:tracePt t="49379" x="1327150" y="2965450"/>
          <p14:tracePt t="49386" x="1527175" y="2965450"/>
          <p14:tracePt t="49395" x="1714500" y="2965450"/>
          <p14:tracePt t="49403" x="1939925" y="2978150"/>
          <p14:tracePt t="49411" x="2228850" y="2990850"/>
          <p14:tracePt t="49420" x="2441575" y="3003550"/>
          <p14:tracePt t="49426" x="2628900" y="3041650"/>
          <p14:tracePt t="49436" x="2803525" y="3041650"/>
          <p14:tracePt t="49443" x="2916238" y="3041650"/>
          <p14:tracePt t="49451" x="2979738" y="3041650"/>
          <p14:tracePt t="49458" x="3041650" y="3041650"/>
          <p14:tracePt t="49468" x="3067050" y="3041650"/>
          <p14:tracePt t="49499" x="3079750" y="3041650"/>
          <p14:tracePt t="49515" x="3103563" y="3041650"/>
          <p14:tracePt t="49531" x="3128963" y="3041650"/>
          <p14:tracePt t="49539" x="3141663" y="3041650"/>
          <p14:tracePt t="49547" x="3167063" y="3041650"/>
          <p14:tracePt t="49555" x="3192463" y="3041650"/>
          <p14:tracePt t="49563" x="3216275" y="3041650"/>
          <p14:tracePt t="49570" x="3254375" y="3041650"/>
          <p14:tracePt t="49579" x="3292475" y="3041650"/>
          <p14:tracePt t="49586" x="3354388" y="3054350"/>
          <p14:tracePt t="49594" x="3429000" y="3065463"/>
          <p14:tracePt t="49603" x="3492500" y="3065463"/>
          <p14:tracePt t="49610" x="3554413" y="3078163"/>
          <p14:tracePt t="49619" x="3592513" y="3090863"/>
          <p14:tracePt t="49627" x="3630613" y="3103563"/>
          <p14:tracePt t="49636" x="3654425" y="3103563"/>
          <p14:tracePt t="49643" x="3679825" y="3103563"/>
          <p14:tracePt t="49653" x="3692525" y="3103563"/>
          <p14:tracePt t="49906" x="3705225" y="3103563"/>
          <p14:tracePt t="49915" x="3717925" y="3103563"/>
          <p14:tracePt t="49931" x="3717925" y="3078163"/>
          <p14:tracePt t="49963" x="3717925" y="3065463"/>
          <p14:tracePt t="49971" x="3717925" y="3054350"/>
          <p14:tracePt t="49994" x="3717925" y="3041650"/>
          <p14:tracePt t="50026" x="3730625" y="3028950"/>
          <p14:tracePt t="50043" x="3730625" y="3016250"/>
          <p14:tracePt t="50059" x="3743325" y="2990850"/>
          <p14:tracePt t="50075" x="3756025" y="2965450"/>
          <p14:tracePt t="50091" x="3767138" y="2952750"/>
          <p14:tracePt t="50099" x="3767138" y="2941638"/>
          <p14:tracePt t="50122" x="3767138" y="2928938"/>
          <p14:tracePt t="50138" x="3779838" y="2916238"/>
          <p14:tracePt t="50171" x="3792538" y="2916238"/>
          <p14:tracePt t="50186" x="3805238" y="2916238"/>
          <p14:tracePt t="50203" x="3830638" y="2903538"/>
          <p14:tracePt t="50211" x="3867150" y="2890838"/>
          <p14:tracePt t="50221" x="3905250" y="2890838"/>
          <p14:tracePt t="50226" x="3956050" y="2878138"/>
          <p14:tracePt t="50236" x="4005263" y="2878138"/>
          <p14:tracePt t="50252" x="4017963" y="2865438"/>
          <p14:tracePt t="50266" x="4030663" y="2865438"/>
          <p14:tracePt t="50274" x="4043363" y="2865438"/>
          <p14:tracePt t="50285" x="4068763" y="2865438"/>
          <p14:tracePt t="50290" x="4092575" y="2865438"/>
          <p14:tracePt t="50299" x="4130675" y="2865438"/>
          <p14:tracePt t="50306" x="4168775" y="2865438"/>
          <p14:tracePt t="50315" x="4217988" y="2852738"/>
          <p14:tracePt t="50323" x="4243388" y="2840038"/>
          <p14:tracePt t="50331" x="4268788" y="2840038"/>
          <p14:tracePt t="50338" x="4305300" y="2840038"/>
          <p14:tracePt t="50347" x="4343400" y="2840038"/>
          <p14:tracePt t="50354" x="4368800" y="2840038"/>
          <p14:tracePt t="50363" x="4394200" y="2840038"/>
          <p14:tracePt t="50371" x="4430713" y="2840038"/>
          <p14:tracePt t="50379" x="4443413" y="2840038"/>
          <p14:tracePt t="50386" x="4456113" y="2840038"/>
          <p14:tracePt t="50394" x="4468813" y="2840038"/>
          <p14:tracePt t="50404" x="4481513" y="2840038"/>
          <p14:tracePt t="50420" x="4494213" y="2840038"/>
          <p14:tracePt t="50426" x="4506913" y="2840038"/>
          <p14:tracePt t="50436" x="4530725" y="2840038"/>
          <p14:tracePt t="50443" x="4543425" y="2840038"/>
          <p14:tracePt t="50452" x="4581525" y="2840038"/>
          <p14:tracePt t="50459" x="4619625" y="2840038"/>
          <p14:tracePt t="50469" x="4656138" y="2840038"/>
          <p14:tracePt t="50475" x="4668838" y="2840038"/>
          <p14:tracePt t="50486" x="4694238" y="2840038"/>
          <p14:tracePt t="50491" x="4719638" y="2840038"/>
          <p14:tracePt t="50499" x="4732338" y="2840038"/>
          <p14:tracePt t="50506" x="4756150" y="2840038"/>
          <p14:tracePt t="50515" x="4781550" y="2840038"/>
          <p14:tracePt t="50579" x="4794250" y="2840038"/>
          <p14:tracePt t="50603" x="4819650" y="2840038"/>
          <p14:tracePt t="50611" x="4832350" y="2840038"/>
          <p14:tracePt t="50619" x="4868863" y="2840038"/>
          <p14:tracePt t="50626" x="4906963" y="2840038"/>
          <p14:tracePt t="50636" x="4956175" y="2840038"/>
          <p14:tracePt t="50643" x="4994275" y="2840038"/>
          <p14:tracePt t="50652" x="5032375" y="2840038"/>
          <p14:tracePt t="50659" x="5045075" y="2840038"/>
          <p14:tracePt t="50668" x="5081588" y="2840038"/>
          <p14:tracePt t="50674" x="5106988" y="2840038"/>
          <p14:tracePt t="50685" x="5132388" y="2840038"/>
          <p14:tracePt t="50691" x="5157788" y="2840038"/>
          <p14:tracePt t="50699" x="5219700" y="2840038"/>
          <p14:tracePt t="50706" x="5257800" y="2840038"/>
          <p14:tracePt t="50715" x="5281613" y="2840038"/>
          <p14:tracePt t="50722" x="5294313" y="2840038"/>
          <p14:tracePt t="50731" x="5307013" y="2852738"/>
          <p14:tracePt t="50738" x="5332413" y="2852738"/>
          <p14:tracePt t="50746" x="5357813" y="2852738"/>
          <p14:tracePt t="50754" x="5370513" y="2852738"/>
          <p14:tracePt t="50763" x="5394325" y="2852738"/>
          <p14:tracePt t="50771" x="5445125" y="2852738"/>
          <p14:tracePt t="50779" x="5470525" y="2852738"/>
          <p14:tracePt t="50786" x="5507038" y="2852738"/>
          <p14:tracePt t="50794" x="5545138" y="2852738"/>
          <p14:tracePt t="50803" x="5583238" y="2852738"/>
          <p14:tracePt t="50810" x="5595938" y="2852738"/>
          <p14:tracePt t="50820" x="5632450" y="2852738"/>
          <p14:tracePt t="50826" x="5657850" y="2852738"/>
          <p14:tracePt t="50836" x="5670550" y="2852738"/>
          <p14:tracePt t="50843" x="5683250" y="2852738"/>
          <p14:tracePt t="50852" x="5708650" y="2852738"/>
          <p14:tracePt t="50859" x="5732463" y="2852738"/>
          <p14:tracePt t="50870" x="5757863" y="2852738"/>
          <p14:tracePt t="50875" x="5783263" y="2852738"/>
          <p14:tracePt t="50886" x="5821363" y="2852738"/>
          <p14:tracePt t="50891" x="5845175" y="2852738"/>
          <p14:tracePt t="50899" x="5870575" y="2852738"/>
          <p14:tracePt t="50906" x="5908675" y="2852738"/>
          <p14:tracePt t="50915" x="5945188" y="2852738"/>
          <p14:tracePt t="50922" x="5983288" y="2852738"/>
          <p14:tracePt t="50930" x="6008688" y="2852738"/>
          <p14:tracePt t="50938" x="6034088" y="2852738"/>
          <p14:tracePt t="50946" x="6057900" y="2852738"/>
          <p14:tracePt t="50955" x="6070600" y="2852738"/>
          <p14:tracePt t="50963" x="6096000" y="2840038"/>
          <p14:tracePt t="50971" x="6146800" y="2840038"/>
          <p14:tracePt t="50979" x="6196013" y="2840038"/>
          <p14:tracePt t="50986" x="6270625" y="2840038"/>
          <p14:tracePt t="50995" x="6359525" y="2840038"/>
          <p14:tracePt t="51002" x="6459538" y="2840038"/>
          <p14:tracePt t="51011" x="6508750" y="2840038"/>
          <p14:tracePt t="51019" x="6572250" y="2840038"/>
          <p14:tracePt t="51027" x="6659563" y="2828925"/>
          <p14:tracePt t="51035" x="6734175" y="2828925"/>
          <p14:tracePt t="51043" x="6784975" y="2828925"/>
          <p14:tracePt t="51052" x="6834188" y="2828925"/>
          <p14:tracePt t="51059" x="6859588" y="2828925"/>
          <p14:tracePt t="51068" x="6884988" y="2828925"/>
          <p14:tracePt t="51074" x="6897688" y="2828925"/>
          <p14:tracePt t="51085" x="6921500" y="2828925"/>
          <p14:tracePt t="51091" x="6934200" y="2828925"/>
          <p14:tracePt t="51099" x="6959600" y="2828925"/>
          <p14:tracePt t="51106" x="6972300" y="2828925"/>
          <p14:tracePt t="51115" x="6997700" y="2828925"/>
          <p14:tracePt t="51123" x="7021513" y="2828925"/>
          <p14:tracePt t="51135" x="7034213" y="2828925"/>
          <p14:tracePt t="51138" x="7085013" y="2840038"/>
          <p14:tracePt t="51146" x="7159625" y="2840038"/>
          <p14:tracePt t="51154" x="7223125" y="2840038"/>
          <p14:tracePt t="51162" x="7272338" y="2840038"/>
          <p14:tracePt t="51170" x="7323138" y="2840038"/>
          <p14:tracePt t="51179" x="7359650" y="2840038"/>
          <p14:tracePt t="51188" x="7397750" y="2840038"/>
          <p14:tracePt t="51194" x="7423150" y="2840038"/>
          <p14:tracePt t="51203" x="7435850" y="2840038"/>
          <p14:tracePt t="51322" x="7459663" y="2840038"/>
          <p14:tracePt t="51338" x="7485063" y="2840038"/>
          <p14:tracePt t="51346" x="7497763" y="2840038"/>
          <p14:tracePt t="51355" x="7510463" y="2840038"/>
          <p14:tracePt t="51363" x="7523163" y="2840038"/>
          <p14:tracePt t="51371" x="7535863" y="2840038"/>
          <p14:tracePt t="51379" x="7561263" y="2840038"/>
          <p14:tracePt t="51386" x="7585075" y="2840038"/>
          <p14:tracePt t="51395" x="7610475" y="2840038"/>
          <p14:tracePt t="51403" x="7635875" y="2840038"/>
          <p14:tracePt t="51411" x="7661275" y="2840038"/>
          <p14:tracePt t="51419" x="7697788" y="2840038"/>
          <p14:tracePt t="51427" x="7748588" y="2828925"/>
          <p14:tracePt t="51435" x="7823200" y="2852738"/>
          <p14:tracePt t="51443" x="7886700" y="2865438"/>
          <p14:tracePt t="51452" x="7935913" y="2865438"/>
          <p14:tracePt t="51459" x="7986713" y="2865438"/>
          <p14:tracePt t="51468" x="8035925" y="2865438"/>
          <p14:tracePt t="51474" x="8061325" y="2865438"/>
          <p14:tracePt t="51485" x="8086725" y="2865438"/>
          <p14:tracePt t="51491" x="8110538" y="2865438"/>
          <p14:tracePt t="51579" x="8123238" y="2865438"/>
          <p14:tracePt t="51594" x="8135938" y="2865438"/>
          <p14:tracePt t="51603" x="8148638" y="2865438"/>
          <p14:tracePt t="51610" x="8174038" y="2865438"/>
          <p14:tracePt t="51619" x="8186738" y="2865438"/>
          <p14:tracePt t="51626" x="8199438" y="2865438"/>
          <p14:tracePt t="51635" x="8235950" y="2865438"/>
          <p14:tracePt t="51642" x="8312150" y="2865438"/>
          <p14:tracePt t="51652" x="8386763" y="2878138"/>
          <p14:tracePt t="51659" x="8448675" y="2878138"/>
          <p14:tracePt t="51669" x="8486775" y="2878138"/>
          <p14:tracePt t="51675" x="8561388" y="2878138"/>
          <p14:tracePt t="51686" x="8661400" y="2878138"/>
          <p14:tracePt t="51691" x="8774113" y="2878138"/>
          <p14:tracePt t="51699" x="8874125" y="2878138"/>
          <p14:tracePt t="51706" x="8986838" y="2890838"/>
          <p14:tracePt t="51715" x="9124950" y="2903538"/>
          <p14:tracePt t="51722" x="9199563" y="2903538"/>
          <p14:tracePt t="51730" x="9224963" y="2903538"/>
          <p14:tracePt t="51738" x="9237663" y="2903538"/>
          <p14:tracePt t="51746" x="9288463" y="2903538"/>
          <p14:tracePt t="51755" x="9337675" y="2903538"/>
          <p14:tracePt t="51763" x="9363075" y="2903538"/>
          <p14:tracePt t="51779" x="9388475" y="2903538"/>
          <p14:tracePt t="51795" x="9401175" y="2903538"/>
          <p14:tracePt t="51803" x="9437688" y="2903538"/>
          <p14:tracePt t="51811" x="9488488" y="2903538"/>
          <p14:tracePt t="51819" x="9575800" y="2903538"/>
          <p14:tracePt t="51826" x="9613900" y="2890838"/>
          <p14:tracePt t="51835" x="9650413" y="2890838"/>
          <p14:tracePt t="51842" x="9688513" y="2890838"/>
          <p14:tracePt t="51852" x="9713913" y="2890838"/>
          <p14:tracePt t="51858" x="9726613" y="2878138"/>
          <p14:tracePt t="51868" x="9739313" y="2878138"/>
          <p14:tracePt t="51885" x="9763125" y="2878138"/>
          <p14:tracePt t="51891" x="9763125" y="2865438"/>
          <p14:tracePt t="51902" x="9775825" y="2865438"/>
          <p14:tracePt t="51906" x="9788525" y="2865438"/>
          <p14:tracePt t="51915" x="9801225" y="2865438"/>
          <p14:tracePt t="51923" x="9813925" y="2852738"/>
          <p14:tracePt t="51931" x="9852025" y="2852738"/>
          <p14:tracePt t="51939" x="9875838" y="2852738"/>
          <p14:tracePt t="51946" x="9888538" y="2852738"/>
          <p14:tracePt t="51955" x="9901238" y="2852738"/>
          <p14:tracePt t="51963" x="9926638" y="2828925"/>
          <p14:tracePt t="51970" x="9939338" y="2828925"/>
          <p14:tracePt t="51987" x="9952038" y="2828925"/>
          <p14:tracePt t="51994" x="9963150" y="2828925"/>
          <p14:tracePt t="52003" x="9975850" y="2828925"/>
          <p14:tracePt t="52010" x="9988550" y="2828925"/>
          <p14:tracePt t="52019" x="10001250" y="2828925"/>
          <p14:tracePt t="52026" x="10013950" y="2828925"/>
          <p14:tracePt t="52036" x="10039350" y="2828925"/>
          <p14:tracePt t="52043" x="10064750" y="2828925"/>
          <p14:tracePt t="52052" x="10101263" y="2828925"/>
          <p14:tracePt t="52059" x="10113963" y="2828925"/>
          <p14:tracePt t="52069" x="10126663" y="2828925"/>
          <p14:tracePt t="52075" x="10152063" y="2840038"/>
          <p14:tracePt t="52085" x="10177463" y="2840038"/>
          <p14:tracePt t="52091" x="10201275" y="2840038"/>
          <p14:tracePt t="54906" x="10213975" y="2840038"/>
          <p14:tracePt t="54915" x="10213975" y="2865438"/>
          <p14:tracePt t="54923" x="10113963" y="3028950"/>
          <p14:tracePt t="54931" x="9839325" y="3341688"/>
          <p14:tracePt t="54938" x="9588500" y="3579813"/>
          <p14:tracePt t="54946" x="9363075" y="3792538"/>
          <p14:tracePt t="54954" x="9237663" y="3967163"/>
          <p14:tracePt t="54963" x="9112250" y="4067175"/>
          <p14:tracePt t="54970" x="9012238" y="4105275"/>
          <p14:tracePt t="54979" x="8999538" y="4117975"/>
          <p14:tracePt t="54986" x="8986838" y="4129088"/>
          <p14:tracePt t="55091" x="8975725" y="4117975"/>
          <p14:tracePt t="55099" x="8937625" y="4117975"/>
          <p14:tracePt t="55107" x="8886825" y="4117975"/>
          <p14:tracePt t="55115" x="8863013" y="4117975"/>
          <p14:tracePt t="55135" x="8786813" y="4117975"/>
          <p14:tracePt t="55138" x="8737600" y="4117975"/>
          <p14:tracePt t="55146" x="8661400" y="4129088"/>
          <p14:tracePt t="55155" x="8612188" y="4129088"/>
          <p14:tracePt t="55163" x="8586788" y="4129088"/>
          <p14:tracePt t="55171" x="8561388" y="4129088"/>
          <p14:tracePt t="55179" x="8537575" y="4129088"/>
          <p14:tracePt t="55186" x="8499475" y="4129088"/>
          <p14:tracePt t="55194" x="8424863" y="4117975"/>
          <p14:tracePt t="55203" x="8348663" y="4067175"/>
          <p14:tracePt t="55210" x="8274050" y="3992563"/>
          <p14:tracePt t="55220" x="8212138" y="3967163"/>
          <p14:tracePt t="55227" x="8174038" y="3929063"/>
          <p14:tracePt t="55236" x="8110538" y="3905250"/>
          <p14:tracePt t="55242" x="8074025" y="3879850"/>
          <p14:tracePt t="55253" x="8010525" y="3841750"/>
          <p14:tracePt t="55259" x="7961313" y="3803650"/>
          <p14:tracePt t="55269" x="7886700" y="3754438"/>
          <p14:tracePt t="55275" x="7848600" y="3729038"/>
          <p14:tracePt t="55286" x="7823200" y="3679825"/>
          <p14:tracePt t="55291" x="7810500" y="3641725"/>
          <p14:tracePt t="55302" x="7785100" y="3603625"/>
          <p14:tracePt t="55306" x="7735888" y="3541713"/>
          <p14:tracePt t="55315" x="7723188" y="3503613"/>
          <p14:tracePt t="55323" x="7710488" y="3454400"/>
          <p14:tracePt t="55331" x="7710488" y="3429000"/>
          <p14:tracePt t="55338" x="7710488" y="3416300"/>
          <p14:tracePt t="55346" x="7710488" y="3403600"/>
          <p14:tracePt t="55354" x="7710488" y="3367088"/>
          <p14:tracePt t="55363" x="7735888" y="3354388"/>
          <p14:tracePt t="55371" x="7735888" y="3341688"/>
          <p14:tracePt t="55379" x="7761288" y="3341688"/>
          <p14:tracePt t="55386" x="7773988" y="3328988"/>
          <p14:tracePt t="55995" x="7735888" y="3328988"/>
          <p14:tracePt t="56002" x="7585075" y="3328988"/>
          <p14:tracePt t="56010" x="7372350" y="3303588"/>
          <p14:tracePt t="56019" x="6884988" y="3116263"/>
          <p14:tracePt t="56026" x="6346825" y="2952750"/>
          <p14:tracePt t="56035" x="5770563" y="2828925"/>
          <p14:tracePt t="56043" x="5106988" y="2678113"/>
          <p14:tracePt t="56052" x="4430713" y="2503488"/>
          <p14:tracePt t="56059" x="3856038" y="2365375"/>
          <p14:tracePt t="56068" x="3367088" y="2278063"/>
          <p14:tracePt t="56075" x="2890838" y="2165350"/>
          <p14:tracePt t="56085" x="2516188" y="2065338"/>
          <p14:tracePt t="56091" x="2252663" y="1989138"/>
          <p14:tracePt t="56102" x="2014538" y="1939925"/>
          <p14:tracePt t="56106" x="1839913" y="1876425"/>
          <p14:tracePt t="56115" x="1714500" y="1789113"/>
          <p14:tracePt t="56122" x="1627188" y="1727200"/>
          <p14:tracePt t="56131" x="1552575" y="1689100"/>
          <p14:tracePt t="56138" x="1501775" y="1663700"/>
          <p14:tracePt t="56146" x="1489075" y="1639888"/>
          <p14:tracePt t="56154" x="1476375" y="1614488"/>
          <p14:tracePt t="56162" x="1465263" y="1601788"/>
          <p14:tracePt t="56274" x="1465263" y="1576388"/>
          <p14:tracePt t="56291" x="1465263" y="1563688"/>
          <p14:tracePt t="56299" x="1465263" y="1552575"/>
          <p14:tracePt t="56306" x="1465263" y="1514475"/>
          <p14:tracePt t="56315" x="1465263" y="1476375"/>
          <p14:tracePt t="56323" x="1465263" y="1439863"/>
          <p14:tracePt t="56331" x="1465263" y="1414463"/>
          <p14:tracePt t="56339" x="1465263" y="1376363"/>
          <p14:tracePt t="56346" x="1465263" y="1350963"/>
          <p14:tracePt t="56355" x="1465263" y="1327150"/>
          <p14:tracePt t="56363" x="1465263" y="1289050"/>
          <p14:tracePt t="56371" x="1465263" y="1238250"/>
          <p14:tracePt t="56379" x="1465263" y="1201738"/>
          <p14:tracePt t="56386" x="1476375" y="1176338"/>
          <p14:tracePt t="56395" x="1501775" y="1138238"/>
          <p14:tracePt t="56402" x="1527175" y="1125538"/>
          <p14:tracePt t="56410" x="1527175" y="1114425"/>
          <p14:tracePt t="56419" x="1552575" y="1114425"/>
          <p14:tracePt t="56426" x="1565275" y="1089025"/>
          <p14:tracePt t="56436" x="1589088" y="1076325"/>
          <p14:tracePt t="56443" x="1627188" y="1050925"/>
          <p14:tracePt t="56452" x="1665288" y="1050925"/>
          <p14:tracePt t="56459" x="1739900" y="1050925"/>
          <p14:tracePt t="56469" x="1839913" y="1050925"/>
          <p14:tracePt t="56474" x="1939925" y="1038225"/>
          <p14:tracePt t="56485" x="2052638" y="1025525"/>
          <p14:tracePt t="56491" x="2178050" y="1025525"/>
          <p14:tracePt t="56501" x="2290763" y="1025525"/>
          <p14:tracePt t="56506" x="2390775" y="1025525"/>
          <p14:tracePt t="56515" x="2516188" y="1038225"/>
          <p14:tracePt t="56523" x="2641600" y="1063625"/>
          <p14:tracePt t="56531" x="2767013" y="1101725"/>
          <p14:tracePt t="56538" x="2903538" y="1125538"/>
          <p14:tracePt t="56546" x="3003550" y="1176338"/>
          <p14:tracePt t="56554" x="3116263" y="1227138"/>
          <p14:tracePt t="56562" x="3192463" y="1289050"/>
          <p14:tracePt t="56570" x="3267075" y="1314450"/>
          <p14:tracePt t="56579" x="3305175" y="1363663"/>
          <p14:tracePt t="56587" x="3341688" y="1389063"/>
          <p14:tracePt t="56595" x="3354388" y="1414463"/>
          <p14:tracePt t="56602" x="3379788" y="1463675"/>
          <p14:tracePt t="56611" x="3392488" y="1514475"/>
          <p14:tracePt t="56618" x="3392488" y="1552575"/>
          <p14:tracePt t="56626" x="3392488" y="1601788"/>
          <p14:tracePt t="56635" x="3392488" y="1652588"/>
          <p14:tracePt t="56643" x="3392488" y="1714500"/>
          <p14:tracePt t="56652" x="3379788" y="1752600"/>
          <p14:tracePt t="56659" x="3354388" y="1789113"/>
          <p14:tracePt t="56668" x="3328988" y="1827213"/>
          <p14:tracePt t="56674" x="3292475" y="1865313"/>
          <p14:tracePt t="56685" x="3267075" y="1901825"/>
          <p14:tracePt t="56691" x="3228975" y="1952625"/>
          <p14:tracePt t="56701" x="3192463" y="1989138"/>
          <p14:tracePt t="56707" x="3154363" y="2014538"/>
          <p14:tracePt t="56715" x="3116263" y="2052638"/>
          <p14:tracePt t="56723" x="3041650" y="2089150"/>
          <p14:tracePt t="56731" x="2967038" y="2114550"/>
          <p14:tracePt t="56739" x="2879725" y="2152650"/>
          <p14:tracePt t="56746" x="2778125" y="2178050"/>
          <p14:tracePt t="56755" x="2641600" y="2201863"/>
          <p14:tracePt t="56763" x="2428875" y="2190750"/>
          <p14:tracePt t="56771" x="2139950" y="2139950"/>
          <p14:tracePt t="56779" x="1765300" y="2039938"/>
          <p14:tracePt t="56786" x="1289050" y="1901825"/>
          <p14:tracePt t="56795" x="876300" y="1789113"/>
          <p14:tracePt t="56803" x="676275" y="1752600"/>
          <p14:tracePt t="56810" x="563563" y="1701800"/>
          <p14:tracePt t="56819" x="512763" y="1689100"/>
          <p14:tracePt t="56826" x="512763" y="1676400"/>
          <p14:tracePt t="56843" x="512763" y="1663700"/>
          <p14:tracePt t="56852" x="512763" y="1652588"/>
          <p14:tracePt t="56859" x="525463" y="1601788"/>
          <p14:tracePt t="56868" x="638175" y="1501775"/>
          <p14:tracePt t="56875" x="801688" y="1389063"/>
          <p14:tracePt t="56885" x="938213" y="1289050"/>
          <p14:tracePt t="56891" x="1127125" y="1189038"/>
          <p14:tracePt t="56902" x="1339850" y="1101725"/>
          <p14:tracePt t="56906" x="1589088" y="1038225"/>
          <p14:tracePt t="56915" x="1878013" y="976313"/>
          <p14:tracePt t="56923" x="2239963" y="938213"/>
          <p14:tracePt t="56931" x="2654300" y="912813"/>
          <p14:tracePt t="56938" x="3054350" y="912813"/>
          <p14:tracePt t="56946" x="3479800" y="976313"/>
          <p14:tracePt t="56954" x="3879850" y="1038225"/>
          <p14:tracePt t="56963" x="4143375" y="1089025"/>
          <p14:tracePt t="56971" x="4356100" y="1163638"/>
          <p14:tracePt t="56979" x="4468813" y="1238250"/>
          <p14:tracePt t="56986" x="4530725" y="1301750"/>
          <p14:tracePt t="56995" x="4543425" y="1339850"/>
          <p14:tracePt t="57003" x="4568825" y="1376363"/>
          <p14:tracePt t="57011" x="4568825" y="1401763"/>
          <p14:tracePt t="57019" x="4568825" y="1439863"/>
          <p14:tracePt t="57026" x="4556125" y="1489075"/>
          <p14:tracePt t="57036" x="4494213" y="1563688"/>
          <p14:tracePt t="57042" x="4406900" y="1639888"/>
          <p14:tracePt t="57052" x="4318000" y="1714500"/>
          <p14:tracePt t="57059" x="4205288" y="1801813"/>
          <p14:tracePt t="57068" x="4117975" y="1865313"/>
          <p14:tracePt t="57074" x="4030663" y="1927225"/>
          <p14:tracePt t="57085" x="3917950" y="2001838"/>
          <p14:tracePt t="57091" x="3856038" y="2065338"/>
          <p14:tracePt t="57102" x="3779838" y="2114550"/>
          <p14:tracePt t="57106" x="3730625" y="2152650"/>
          <p14:tracePt t="57115" x="3692525" y="2178050"/>
          <p14:tracePt t="57123" x="3667125" y="2190750"/>
          <p14:tracePt t="57131" x="3654425" y="2201863"/>
          <p14:tracePt t="68986" x="3643313" y="2201863"/>
          <p14:tracePt t="68995" x="3617913" y="2227263"/>
          <p14:tracePt t="69002" x="3579813" y="2314575"/>
          <p14:tracePt t="69011" x="3530600" y="2365375"/>
          <p14:tracePt t="69018" x="3492500" y="2427288"/>
          <p14:tracePt t="69026" x="3454400" y="2478088"/>
          <p14:tracePt t="69036" x="3429000" y="2552700"/>
          <p14:tracePt t="69043" x="3405188" y="2616200"/>
          <p14:tracePt t="69051" x="3379788" y="2665413"/>
          <p14:tracePt t="69059" x="3341688" y="2740025"/>
          <p14:tracePt t="69068" x="3305175" y="2828925"/>
          <p14:tracePt t="69075" x="3254375" y="2941638"/>
          <p14:tracePt t="69085" x="3205163" y="3016250"/>
          <p14:tracePt t="69091" x="3116263" y="3116263"/>
          <p14:tracePt t="69100" x="3041650" y="3228975"/>
          <p14:tracePt t="69106" x="2954338" y="3354388"/>
          <p14:tracePt t="69115" x="2854325" y="3454400"/>
          <p14:tracePt t="69123" x="2741613" y="3529013"/>
          <p14:tracePt t="69131" x="2641600" y="3629025"/>
          <p14:tracePt t="69153" x="2416175" y="3803650"/>
          <p14:tracePt t="69154" x="2303463" y="3905250"/>
          <p14:tracePt t="69163" x="2216150" y="3967163"/>
          <p14:tracePt t="69171" x="2152650" y="4029075"/>
          <p14:tracePt t="69179" x="2078038" y="4092575"/>
          <p14:tracePt t="69186" x="2014538" y="4141788"/>
          <p14:tracePt t="69195" x="1978025" y="4167188"/>
          <p14:tracePt t="69203" x="1952625" y="4179888"/>
          <p14:tracePt t="69221" x="1939925" y="4192588"/>
          <p14:tracePt t="69226" x="1927225" y="4192588"/>
          <p14:tracePt t="69259" x="1914525" y="4192588"/>
          <p14:tracePt t="69267" x="1903413" y="4192588"/>
          <p14:tracePt t="69282" x="1890713" y="4192588"/>
          <p14:tracePt t="69291" x="1878013" y="4192588"/>
          <p14:tracePt t="69301" x="1852613" y="4179888"/>
          <p14:tracePt t="69306" x="1827213" y="4167188"/>
          <p14:tracePt t="69318" x="1801813" y="4154488"/>
          <p14:tracePt t="69370" x="1801813" y="4141788"/>
          <p14:tracePt t="69378" x="1801813" y="4129088"/>
          <p14:tracePt t="69386" x="1790700" y="4092575"/>
          <p14:tracePt t="69395" x="1778000" y="4067175"/>
          <p14:tracePt t="69403" x="1778000" y="4041775"/>
          <p14:tracePt t="69411" x="1778000" y="4017963"/>
          <p14:tracePt t="69419" x="1752600" y="3992563"/>
          <p14:tracePt t="69426" x="1727200" y="3941763"/>
          <p14:tracePt t="69435" x="1701800" y="3916363"/>
          <p14:tracePt t="69443" x="1677988" y="3892550"/>
          <p14:tracePt t="69452" x="1652588" y="3867150"/>
          <p14:tracePt t="69459" x="1652588" y="3841750"/>
          <p14:tracePt t="69468" x="1627188" y="3816350"/>
          <p14:tracePt t="69475" x="1627188" y="3792538"/>
          <p14:tracePt t="69485" x="1601788" y="3767138"/>
          <p14:tracePt t="69491" x="1589088" y="3754438"/>
          <p14:tracePt t="69501" x="1577975" y="3729038"/>
          <p14:tracePt t="69506" x="1565275" y="3703638"/>
          <p14:tracePt t="69514" x="1552575" y="3703638"/>
          <p14:tracePt t="69523" x="1539875" y="3692525"/>
          <p14:tracePt t="69531" x="1527175" y="3679825"/>
          <p14:tracePt t="69539" x="1514475" y="3667125"/>
          <p14:tracePt t="69626" x="1489075" y="3667125"/>
          <p14:tracePt t="69635" x="1476375" y="3667125"/>
          <p14:tracePt t="69642" x="1465263" y="3667125"/>
          <p14:tracePt t="69652" x="1427163" y="3667125"/>
          <p14:tracePt t="69659" x="1352550" y="3667125"/>
          <p14:tracePt t="69668" x="1301750" y="3667125"/>
          <p14:tracePt t="69675" x="1239838" y="3667125"/>
          <p14:tracePt t="69685" x="1214438" y="3667125"/>
          <p14:tracePt t="69691" x="1189038" y="3654425"/>
          <p14:tracePt t="69701" x="1176338" y="3654425"/>
          <p14:tracePt t="69706" x="1150938" y="3654425"/>
          <p14:tracePt t="69718" x="1150938" y="3641725"/>
          <p14:tracePt t="69723" x="1139825" y="3641725"/>
          <p14:tracePt t="70195" x="1114425" y="3641725"/>
          <p14:tracePt t="70371" x="1127125" y="3641725"/>
          <p14:tracePt t="70379" x="1139825" y="3641725"/>
          <p14:tracePt t="70386" x="1189038" y="3641725"/>
          <p14:tracePt t="70395" x="1239838" y="3654425"/>
          <p14:tracePt t="70402" x="1314450" y="3679825"/>
          <p14:tracePt t="70411" x="1352550" y="3679825"/>
          <p14:tracePt t="70419" x="1401763" y="3679825"/>
          <p14:tracePt t="70426" x="1476375" y="3679825"/>
          <p14:tracePt t="70435" x="1577975" y="3679825"/>
          <p14:tracePt t="70442" x="1677988" y="3679825"/>
          <p14:tracePt t="70452" x="1778000" y="3679825"/>
          <p14:tracePt t="70459" x="1839913" y="3679825"/>
          <p14:tracePt t="70468" x="1927225" y="3679825"/>
          <p14:tracePt t="70475" x="2014538" y="3679825"/>
          <p14:tracePt t="70485" x="2065338" y="3679825"/>
          <p14:tracePt t="70491" x="2090738" y="3679825"/>
          <p14:tracePt t="70501" x="2103438" y="3679825"/>
          <p14:tracePt t="70506" x="2139950" y="3679825"/>
          <p14:tracePt t="70517" x="2165350" y="3679825"/>
          <p14:tracePt t="70523" x="2203450" y="3692525"/>
          <p14:tracePt t="70531" x="2239963" y="3703638"/>
          <p14:tracePt t="70539" x="2278063" y="3703638"/>
          <p14:tracePt t="70546" x="2303463" y="3703638"/>
          <p14:tracePt t="70555" x="2316163" y="3716338"/>
          <p14:tracePt t="70563" x="2328863" y="3729038"/>
          <p14:tracePt t="70570" x="2352675" y="3729038"/>
          <p14:tracePt t="70578" x="2378075" y="3729038"/>
          <p14:tracePt t="70586" x="2390775" y="3729038"/>
          <p14:tracePt t="70595" x="2403475" y="3729038"/>
          <p14:tracePt t="70602" x="2441575" y="3729038"/>
          <p14:tracePt t="70610" x="2478088" y="3729038"/>
          <p14:tracePt t="70618" x="2516188" y="3729038"/>
          <p14:tracePt t="70626" x="2528888" y="3729038"/>
          <p14:tracePt t="70643" x="2541588" y="3729038"/>
          <p14:tracePt t="70651" x="2554288" y="3729038"/>
          <p14:tracePt t="70659" x="2565400" y="3729038"/>
          <p14:tracePt t="70675" x="2578100" y="3729038"/>
          <p14:tracePt t="70691" x="2590800" y="3716338"/>
          <p14:tracePt t="70701" x="2603500" y="3716338"/>
          <p14:tracePt t="70706" x="2616200" y="3716338"/>
          <p14:tracePt t="70718" x="2641600" y="3716338"/>
          <p14:tracePt t="70723" x="2678113" y="3716338"/>
          <p14:tracePt t="70731" x="2754313" y="3716338"/>
          <p14:tracePt t="70739" x="2867025" y="3716338"/>
          <p14:tracePt t="70746" x="2954338" y="3716338"/>
          <p14:tracePt t="70755" x="3041650" y="3716338"/>
          <p14:tracePt t="70763" x="3103563" y="3716338"/>
          <p14:tracePt t="70771" x="3192463" y="3703638"/>
          <p14:tracePt t="70779" x="3228975" y="3692525"/>
          <p14:tracePt t="70786" x="3241675" y="3679825"/>
          <p14:tracePt t="70795" x="3279775" y="3679825"/>
          <p14:tracePt t="70802" x="3292475" y="3667125"/>
          <p14:tracePt t="70826" x="3305175" y="3667125"/>
          <p14:tracePt t="71058" x="3317875" y="3654425"/>
          <p14:tracePt t="71066" x="3328988" y="3654425"/>
          <p14:tracePt t="71075" x="3367088" y="3641725"/>
          <p14:tracePt t="71082" x="3454400" y="3641725"/>
          <p14:tracePt t="71091" x="3554413" y="3641725"/>
          <p14:tracePt t="71101" x="3643313" y="3641725"/>
          <p14:tracePt t="71106" x="3692525" y="3641725"/>
          <p14:tracePt t="71115" x="3743325" y="3641725"/>
          <p14:tracePt t="71123" x="3767138" y="3641725"/>
          <p14:tracePt t="71135" x="3792538" y="3641725"/>
          <p14:tracePt t="71139" x="3817938" y="3641725"/>
          <p14:tracePt t="71147" x="3843338" y="3641725"/>
          <p14:tracePt t="71155" x="3879850" y="3641725"/>
          <p14:tracePt t="71163" x="3930650" y="3641725"/>
          <p14:tracePt t="71171" x="3979863" y="3629025"/>
          <p14:tracePt t="71179" x="4043363" y="3629025"/>
          <p14:tracePt t="71187" x="4081463" y="3629025"/>
          <p14:tracePt t="71194" x="4092575" y="3629025"/>
          <p14:tracePt t="71211" x="4117975" y="3629025"/>
          <p14:tracePt t="71226" x="4130675" y="3629025"/>
          <p14:tracePt t="71236" x="4143375" y="3629025"/>
          <p14:tracePt t="71443" x="4156075" y="3629025"/>
          <p14:tracePt t="71452" x="4168775" y="3629025"/>
          <p14:tracePt t="71459" x="4192588" y="3629025"/>
          <p14:tracePt t="71467" x="4243388" y="3616325"/>
          <p14:tracePt t="71475" x="4281488" y="3616325"/>
          <p14:tracePt t="71484" x="4318000" y="3603625"/>
          <p14:tracePt t="71491" x="4368800" y="3590925"/>
          <p14:tracePt t="71500" x="4443413" y="3590925"/>
          <p14:tracePt t="71506" x="4518025" y="3590925"/>
          <p14:tracePt t="71515" x="4568825" y="3590925"/>
          <p14:tracePt t="71523" x="4656138" y="3590925"/>
          <p14:tracePt t="71531" x="4743450" y="3590925"/>
          <p14:tracePt t="71539" x="4832350" y="3590925"/>
          <p14:tracePt t="71546" x="4894263" y="3579813"/>
          <p14:tracePt t="71555" x="4968875" y="3579813"/>
          <p14:tracePt t="71563" x="5019675" y="3579813"/>
          <p14:tracePt t="71571" x="5045075" y="3579813"/>
          <p14:tracePt t="71579" x="5081588" y="3579813"/>
          <p14:tracePt t="71586" x="5119688" y="3567113"/>
          <p14:tracePt t="71595" x="5132388" y="3567113"/>
          <p14:tracePt t="71602" x="5157788" y="3567113"/>
          <p14:tracePt t="71626" x="5170488" y="3567113"/>
          <p14:tracePt t="71635" x="5181600" y="3567113"/>
          <p14:tracePt t="71642" x="5194300" y="3567113"/>
          <p14:tracePt t="71652" x="5207000" y="3567113"/>
          <p14:tracePt t="71659" x="5245100" y="3554413"/>
          <p14:tracePt t="71668" x="5281613" y="3554413"/>
          <p14:tracePt t="71675" x="5332413" y="3541713"/>
          <p14:tracePt t="71684" x="5370513" y="3529013"/>
          <p14:tracePt t="71691" x="5383213" y="3529013"/>
          <p14:tracePt t="71701" x="5394325" y="3516313"/>
          <p14:tracePt t="71707" x="5407025" y="3516313"/>
          <p14:tracePt t="71717" x="5419725" y="3516313"/>
          <p14:tracePt t="71723" x="5432425" y="3516313"/>
          <p14:tracePt t="71731" x="5445125" y="3503613"/>
          <p14:tracePt t="71739" x="5457825" y="3503613"/>
          <p14:tracePt t="71747" x="5470525" y="3503613"/>
          <p14:tracePt t="71755" x="5507038" y="3503613"/>
          <p14:tracePt t="71763" x="5557838" y="3503613"/>
          <p14:tracePt t="71770" x="5583238" y="3503613"/>
          <p14:tracePt t="71778" x="5619750" y="3503613"/>
          <p14:tracePt t="71786" x="5695950" y="3503613"/>
          <p14:tracePt t="71795" x="5732463" y="3503613"/>
          <p14:tracePt t="71802" x="5770563" y="3503613"/>
          <p14:tracePt t="71811" x="5795963" y="3503613"/>
          <p14:tracePt t="71819" x="5821363" y="3503613"/>
          <p14:tracePt t="71826" x="5845175" y="3503613"/>
          <p14:tracePt t="71835" x="5857875" y="3503613"/>
          <p14:tracePt t="71843" x="5883275" y="3503613"/>
          <p14:tracePt t="71851" x="5895975" y="3503613"/>
          <p14:tracePt t="71859" x="5932488" y="3503613"/>
          <p14:tracePt t="71868" x="5970588" y="3503613"/>
          <p14:tracePt t="71875" x="6008688" y="3503613"/>
          <p14:tracePt t="71884" x="6045200" y="3503613"/>
          <p14:tracePt t="71891" x="6108700" y="3503613"/>
          <p14:tracePt t="71900" x="6146800" y="3503613"/>
          <p14:tracePt t="71906" x="6196013" y="3503613"/>
          <p14:tracePt t="71915" x="6246813" y="3503613"/>
          <p14:tracePt t="71923" x="6283325" y="3503613"/>
          <p14:tracePt t="71931" x="6321425" y="3503613"/>
          <p14:tracePt t="71939" x="6370638" y="3503613"/>
          <p14:tracePt t="71946" x="6421438" y="3503613"/>
          <p14:tracePt t="71955" x="6459538" y="3503613"/>
          <p14:tracePt t="71963" x="6521450" y="3503613"/>
          <p14:tracePt t="71971" x="6572250" y="3503613"/>
          <p14:tracePt t="71979" x="6608763" y="3503613"/>
          <p14:tracePt t="71986" x="6659563" y="3503613"/>
          <p14:tracePt t="71995" x="6684963" y="3503613"/>
          <p14:tracePt t="72002" x="6721475" y="3503613"/>
          <p14:tracePt t="72011" x="6772275" y="3503613"/>
          <p14:tracePt t="72018" x="6797675" y="3503613"/>
          <p14:tracePt t="72026" x="6834188" y="3503613"/>
          <p14:tracePt t="72034" x="6872288" y="3503613"/>
          <p14:tracePt t="72042" x="6910388" y="3503613"/>
          <p14:tracePt t="72051" x="6946900" y="3503613"/>
          <p14:tracePt t="72058" x="6959600" y="3503613"/>
          <p14:tracePt t="72069" x="6997700" y="3503613"/>
          <p14:tracePt t="72075" x="7021513" y="3490913"/>
          <p14:tracePt t="72085" x="7059613" y="3490913"/>
          <p14:tracePt t="72091" x="7085013" y="3490913"/>
          <p14:tracePt t="72102" x="7110413" y="3490913"/>
          <p14:tracePt t="72106" x="7146925" y="3490913"/>
          <p14:tracePt t="72118" x="7197725" y="3479800"/>
          <p14:tracePt t="72123" x="7235825" y="3479800"/>
          <p14:tracePt t="72131" x="7272338" y="3479800"/>
          <p14:tracePt t="72152" x="7397750" y="3479800"/>
          <p14:tracePt t="72155" x="7448550" y="3479800"/>
          <p14:tracePt t="72163" x="7497763" y="3479800"/>
          <p14:tracePt t="72170" x="7572375" y="3467100"/>
          <p14:tracePt t="72178" x="7610475" y="3454400"/>
          <p14:tracePt t="72186" x="7635875" y="3454400"/>
          <p14:tracePt t="72195" x="7648575" y="3454400"/>
          <p14:tracePt t="72203" x="7673975" y="3454400"/>
          <p14:tracePt t="72235" x="7685088" y="3454400"/>
          <p14:tracePt t="72252" x="7697788" y="3454400"/>
          <p14:tracePt t="72835" x="7710488" y="3454400"/>
          <p14:tracePt t="73739" x="7685088" y="3441700"/>
          <p14:tracePt t="73746" x="7673975" y="3441700"/>
          <p14:tracePt t="73755" x="7623175" y="3441700"/>
          <p14:tracePt t="73763" x="7548563" y="3429000"/>
          <p14:tracePt t="73770" x="7459663" y="3416300"/>
          <p14:tracePt t="73778" x="7385050" y="3403600"/>
          <p14:tracePt t="73786" x="7297738" y="3378200"/>
          <p14:tracePt t="73794" x="7210425" y="3354388"/>
          <p14:tracePt t="73802" x="7097713" y="3328988"/>
          <p14:tracePt t="73811" x="6997700" y="3278188"/>
          <p14:tracePt t="73818" x="6872288" y="3254375"/>
          <p14:tracePt t="73826" x="6734175" y="3203575"/>
          <p14:tracePt t="73835" x="6559550" y="3116263"/>
          <p14:tracePt t="73843" x="6396038" y="3041650"/>
          <p14:tracePt t="73851" x="6259513" y="2952750"/>
          <p14:tracePt t="73859" x="6108700" y="2890838"/>
          <p14:tracePt t="73868" x="5995988" y="2816225"/>
          <p14:tracePt t="73875" x="5857875" y="2752725"/>
          <p14:tracePt t="73884" x="5745163" y="2652713"/>
          <p14:tracePt t="73891" x="5607050" y="2590800"/>
          <p14:tracePt t="73900" x="5532438" y="2516188"/>
          <p14:tracePt t="73906" x="5445125" y="2465388"/>
          <p14:tracePt t="73915" x="5345113" y="2378075"/>
          <p14:tracePt t="73923" x="5257800" y="2290763"/>
          <p14:tracePt t="73931" x="5181600" y="2214563"/>
          <p14:tracePt t="73939" x="5081588" y="2139950"/>
          <p14:tracePt t="73946" x="5019675" y="2065338"/>
          <p14:tracePt t="73954" x="4945063" y="2001838"/>
          <p14:tracePt t="73963" x="4894263" y="1939925"/>
          <p14:tracePt t="73971" x="4832350" y="1889125"/>
          <p14:tracePt t="73979" x="4794250" y="1839913"/>
          <p14:tracePt t="73986" x="4768850" y="1814513"/>
          <p14:tracePt t="73995" x="4768850" y="1801813"/>
          <p14:tracePt t="74002" x="4756150" y="1789113"/>
          <p14:tracePt t="74011" x="4756150" y="1776413"/>
          <p14:tracePt t="74026" x="4743450" y="1765300"/>
          <p14:tracePt t="74051" x="4732338" y="1752600"/>
          <p14:tracePt t="74058" x="4732338" y="1739900"/>
          <p14:tracePt t="74068" x="4732338" y="1727200"/>
          <p14:tracePt t="74075" x="4732338" y="1714500"/>
          <p14:tracePt t="74084" x="4732338" y="1701800"/>
          <p14:tracePt t="74091" x="4732338" y="1689100"/>
          <p14:tracePt t="74101" x="4743450" y="1676400"/>
          <p14:tracePt t="74106" x="4781550" y="1652588"/>
          <p14:tracePt t="74118" x="4819650" y="1652588"/>
          <p14:tracePt t="74123" x="4843463" y="1614488"/>
          <p14:tracePt t="74131" x="4881563" y="1589088"/>
          <p14:tracePt t="74153" x="5019675" y="1501775"/>
          <p14:tracePt t="74154" x="5081588" y="1476375"/>
          <p14:tracePt t="74163" x="5132388" y="1439863"/>
          <p14:tracePt t="74170" x="5207000" y="1401763"/>
          <p14:tracePt t="74178" x="5281613" y="1376363"/>
          <p14:tracePt t="74186" x="5357813" y="1363663"/>
          <p14:tracePt t="74195" x="5394325" y="1350963"/>
          <p14:tracePt t="74202" x="5419725" y="1350963"/>
          <p14:tracePt t="74211" x="5445125" y="1339850"/>
          <p14:tracePt t="74220" x="5470525" y="1327150"/>
          <p14:tracePt t="74226" x="5507038" y="1314450"/>
          <p14:tracePt t="74235" x="5519738" y="1301750"/>
          <p14:tracePt t="74387" x="5532438" y="1301750"/>
          <p14:tracePt t="74811" x="5545138" y="1301750"/>
          <p14:tracePt t="74819" x="5557838" y="1301750"/>
          <p14:tracePt t="74826" x="5583238" y="1301750"/>
          <p14:tracePt t="74834" x="5619750" y="1301750"/>
          <p14:tracePt t="74842" x="5670550" y="1301750"/>
          <p14:tracePt t="74851" x="5708650" y="1301750"/>
          <p14:tracePt t="74858" x="5745163" y="1301750"/>
          <p14:tracePt t="74868" x="5795963" y="1301750"/>
          <p14:tracePt t="74875" x="5857875" y="1301750"/>
          <p14:tracePt t="74884" x="5957888" y="1301750"/>
          <p14:tracePt t="74891" x="6057900" y="1301750"/>
          <p14:tracePt t="74901" x="6183313" y="1301750"/>
          <p14:tracePt t="74906" x="6283325" y="1301750"/>
          <p14:tracePt t="74918" x="6359525" y="1301750"/>
          <p14:tracePt t="74923" x="6446838" y="1301750"/>
          <p14:tracePt t="74931" x="6496050" y="1301750"/>
          <p14:tracePt t="74939" x="6521450" y="1301750"/>
          <p14:tracePt t="74946" x="6546850" y="1301750"/>
          <p14:tracePt t="74955" x="6559550" y="1301750"/>
          <p14:tracePt t="74963" x="6572250" y="1301750"/>
          <p14:tracePt t="74978" x="6584950" y="1301750"/>
          <p14:tracePt t="74986" x="6596063" y="1301750"/>
          <p14:tracePt t="74995" x="6608763" y="1301750"/>
          <p14:tracePt t="75002" x="6634163" y="1289050"/>
          <p14:tracePt t="75011" x="6672263" y="1276350"/>
          <p14:tracePt t="75019" x="6708775" y="1276350"/>
          <p14:tracePt t="75027" x="6734175" y="1276350"/>
          <p14:tracePt t="75035" x="6772275" y="1263650"/>
          <p14:tracePt t="75043" x="6821488" y="1250950"/>
          <p14:tracePt t="75052" x="6846888" y="1238250"/>
          <p14:tracePt t="75059" x="6872288" y="1238250"/>
          <p14:tracePt t="75068" x="6897688" y="1238250"/>
          <p14:tracePt t="75075" x="6910388" y="1227138"/>
          <p14:tracePt t="75084" x="6934200" y="1227138"/>
          <p14:tracePt t="75101" x="6959600" y="1227138"/>
          <p14:tracePt t="75107" x="6985000" y="1227138"/>
          <p14:tracePt t="75114" x="7010400" y="1227138"/>
          <p14:tracePt t="75135" x="7059613" y="1227138"/>
          <p14:tracePt t="75139" x="7072313" y="1227138"/>
          <p14:tracePt t="75146" x="7085013" y="1227138"/>
          <p14:tracePt t="75163" x="7110413" y="1227138"/>
          <p14:tracePt t="75179" x="7123113" y="1227138"/>
          <p14:tracePt t="75186" x="7134225" y="1214438"/>
          <p14:tracePt t="75195" x="7146925" y="1214438"/>
          <p14:tracePt t="75202" x="7159625" y="1214438"/>
          <p14:tracePt t="75211" x="7172325" y="1214438"/>
          <p14:tracePt t="75226" x="7197725" y="1214438"/>
          <p14:tracePt t="75235" x="7223125" y="1214438"/>
          <p14:tracePt t="75242" x="7235825" y="1214438"/>
          <p14:tracePt t="75251" x="7259638" y="1214438"/>
          <p14:tracePt t="75258" x="7272338" y="1214438"/>
          <p14:tracePt t="75268" x="7297738" y="1214438"/>
          <p14:tracePt t="75291" x="7323138" y="1214438"/>
          <p14:tracePt t="75322" x="7335838" y="1214438"/>
          <p14:tracePt t="75331" x="7348538" y="1214438"/>
          <p14:tracePt t="75338" x="7359650" y="1214438"/>
          <p14:tracePt t="75347" x="7372350" y="1214438"/>
          <p14:tracePt t="75354" x="7385050" y="1214438"/>
          <p14:tracePt t="75386" x="7410450" y="1214438"/>
          <p14:tracePt t="75851" x="7410450" y="1238250"/>
          <p14:tracePt t="75866" x="7372350" y="1276350"/>
          <p14:tracePt t="75875" x="7272338" y="1327150"/>
          <p14:tracePt t="75882" x="7172325" y="1389063"/>
          <p14:tracePt t="75891" x="7059613" y="1450975"/>
          <p14:tracePt t="75901" x="6946900" y="1489075"/>
          <p14:tracePt t="75906" x="6834188" y="1527175"/>
          <p14:tracePt t="75917" x="6784975" y="1676400"/>
          <p14:tracePt t="75922" x="6759575" y="1752600"/>
          <p14:tracePt t="75930" x="6734175" y="1765300"/>
          <p14:tracePt t="75939" x="6684963" y="1776413"/>
          <p14:tracePt t="75946" x="6634163" y="1789113"/>
          <p14:tracePt t="75955" x="6596063" y="1801813"/>
          <p14:tracePt t="75963" x="6508750" y="1801813"/>
          <p14:tracePt t="75971" x="6408738" y="1801813"/>
          <p14:tracePt t="75979" x="6296025" y="1776413"/>
          <p14:tracePt t="75986" x="6134100" y="1714500"/>
          <p14:tracePt t="75994" x="5983288" y="1663700"/>
          <p14:tracePt t="76003" x="5832475" y="1614488"/>
          <p14:tracePt t="76010" x="5708650" y="1576388"/>
          <p14:tracePt t="76020" x="5607050" y="1552575"/>
          <p14:tracePt t="76026" x="5519738" y="1527175"/>
          <p14:tracePt t="76035" x="5445125" y="1489075"/>
          <p14:tracePt t="76042" x="5357813" y="1427163"/>
          <p14:tracePt t="76051" x="5294313" y="1401763"/>
          <p14:tracePt t="76058" x="5257800" y="1389063"/>
          <p14:tracePt t="76068" x="5245100" y="1389063"/>
          <p14:tracePt t="76075" x="5207000" y="1376363"/>
          <p14:tracePt t="76116" x="5194300" y="1363663"/>
          <p14:tracePt t="76123" x="5194300" y="1350963"/>
          <p14:tracePt t="76146" x="5194300" y="1339850"/>
          <p14:tracePt t="76163" x="5207000" y="1327150"/>
          <p14:tracePt t="76170" x="5232400" y="1327150"/>
          <p14:tracePt t="76178" x="5245100" y="1301750"/>
          <p14:tracePt t="76186" x="5257800" y="1301750"/>
          <p14:tracePt t="76195" x="5257800" y="1276350"/>
          <p14:tracePt t="76218" x="5257800" y="1263650"/>
          <p14:tracePt t="76234" x="5270500" y="1250950"/>
          <p14:tracePt t="76243" x="5270500" y="1238250"/>
          <p14:tracePt t="76252" x="5281613" y="1227138"/>
          <p14:tracePt t="76259" x="5294313" y="1227138"/>
          <p14:tracePt t="76268" x="5294313" y="1214438"/>
          <p14:tracePt t="76275" x="5307013" y="1201738"/>
          <p14:tracePt t="76306" x="5319713" y="1189038"/>
          <p14:tracePt t="76322" x="5345113" y="1189038"/>
          <p14:tracePt t="76331" x="5345113" y="1163638"/>
          <p14:tracePt t="76355" x="5345113" y="1150938"/>
          <p14:tracePt t="76371" x="5345113" y="1125538"/>
          <p14:tracePt t="76379" x="5332413" y="1114425"/>
          <p14:tracePt t="76395" x="5319713" y="1101725"/>
          <p14:tracePt t="76411" x="5307013" y="1101725"/>
          <p14:tracePt t="76418" x="5294313" y="1101725"/>
          <p14:tracePt t="76426" x="5281613" y="1101725"/>
          <p14:tracePt t="76442" x="5257800" y="1101725"/>
          <p14:tracePt t="76452" x="5219700" y="1101725"/>
          <p14:tracePt t="76458" x="5194300" y="1101725"/>
          <p14:tracePt t="76468" x="5181600" y="1101725"/>
          <p14:tracePt t="76475" x="5170488" y="1101725"/>
          <p14:tracePt t="76484" x="5145088" y="1101725"/>
          <p14:tracePt t="76491" x="5106988" y="1101725"/>
          <p14:tracePt t="76501" x="5094288" y="1101725"/>
          <p14:tracePt t="76507" x="5081588" y="1101725"/>
          <p14:tracePt t="76517" x="5057775" y="1101725"/>
          <p14:tracePt t="76523" x="5032375" y="1114425"/>
          <p14:tracePt t="76531" x="5006975" y="1125538"/>
          <p14:tracePt t="76603" x="5006975" y="1076325"/>
          <p14:tracePt t="76611" x="5006975" y="1025525"/>
          <p14:tracePt t="76618" x="5032375" y="989013"/>
          <p14:tracePt t="76626" x="5045075" y="938213"/>
          <p14:tracePt t="76635" x="5094288" y="912813"/>
          <p14:tracePt t="76643" x="5132388" y="889000"/>
          <p14:tracePt t="76652" x="5157788" y="863600"/>
          <p14:tracePt t="76659" x="5170488" y="850900"/>
          <p14:tracePt t="76667" x="5181600" y="850900"/>
          <p14:tracePt t="76675" x="5219700" y="825500"/>
          <p14:tracePt t="76685" x="5232400" y="825500"/>
          <p14:tracePt t="76691" x="5245100" y="812800"/>
          <p14:tracePt t="76701" x="5270500" y="812800"/>
          <p14:tracePt t="76706" x="5294313" y="812800"/>
          <p14:tracePt t="76717" x="5332413" y="812800"/>
          <p14:tracePt t="76722" x="5370513" y="812800"/>
          <p14:tracePt t="76730" x="5419725" y="812800"/>
          <p14:tracePt t="76738" x="5470525" y="825500"/>
          <p14:tracePt t="76746" x="5557838" y="876300"/>
          <p14:tracePt t="76755" x="5632450" y="925513"/>
          <p14:tracePt t="76763" x="5670550" y="963613"/>
          <p14:tracePt t="76771" x="5708650" y="1001713"/>
          <p14:tracePt t="76779" x="5745163" y="1014413"/>
          <p14:tracePt t="76786" x="5745163" y="1025525"/>
          <p14:tracePt t="76795" x="5795963" y="1089025"/>
          <p14:tracePt t="76802" x="5821363" y="1138238"/>
          <p14:tracePt t="76811" x="5832475" y="1189038"/>
          <p14:tracePt t="76819" x="5832475" y="1214438"/>
          <p14:tracePt t="76826" x="5832475" y="1238250"/>
          <p14:tracePt t="76835" x="5832475" y="1263650"/>
          <p14:tracePt t="76842" x="5832475" y="1289050"/>
          <p14:tracePt t="76852" x="5832475" y="1327150"/>
          <p14:tracePt t="76858" x="5832475" y="1376363"/>
          <p14:tracePt t="76868" x="5832475" y="1439863"/>
          <p14:tracePt t="76875" x="5832475" y="1489075"/>
          <p14:tracePt t="76885" x="5808663" y="1527175"/>
          <p14:tracePt t="76891" x="5770563" y="1589088"/>
          <p14:tracePt t="76901" x="5732463" y="1652588"/>
          <p14:tracePt t="76906" x="5708650" y="1689100"/>
          <p14:tracePt t="76917" x="5670550" y="1727200"/>
          <p14:tracePt t="76923" x="5645150" y="1776413"/>
          <p14:tracePt t="76931" x="5607050" y="1801813"/>
          <p14:tracePt t="76939" x="5583238" y="1827213"/>
          <p14:tracePt t="76946" x="5570538" y="1827213"/>
          <p14:tracePt t="76955" x="5532438" y="1852613"/>
          <p14:tracePt t="76963" x="5519738" y="1852613"/>
          <p14:tracePt t="76970" x="5507038" y="1852613"/>
          <p14:tracePt t="76979" x="5483225" y="1852613"/>
          <p14:tracePt t="76986" x="5457825" y="1801813"/>
          <p14:tracePt t="76995" x="5407025" y="1727200"/>
          <p14:tracePt t="77003" x="5357813" y="1639888"/>
          <p14:tracePt t="77011" x="5281613" y="1514475"/>
          <p14:tracePt t="77019" x="5245100" y="1427163"/>
          <p14:tracePt t="77026" x="5194300" y="1339850"/>
          <p14:tracePt t="77034" x="5145088" y="1238250"/>
          <p14:tracePt t="77043" x="5106988" y="1150938"/>
          <p14:tracePt t="77051" x="5094288" y="1101725"/>
          <p14:tracePt t="77059" x="5081588" y="1063625"/>
          <p14:tracePt t="77068" x="5068888" y="1014413"/>
          <p14:tracePt t="77074" x="5057775" y="976313"/>
          <p14:tracePt t="77084" x="5057775" y="963613"/>
          <p14:tracePt t="77091" x="5057775" y="950913"/>
          <p14:tracePt t="77106" x="5057775" y="925513"/>
          <p14:tracePt t="77122" x="5081588" y="925513"/>
          <p14:tracePt t="77139" x="5094288" y="925513"/>
          <p14:tracePt t="77147" x="5106988" y="925513"/>
          <p14:tracePt t="77155" x="5145088" y="912813"/>
          <p14:tracePt t="77163" x="5157788" y="901700"/>
          <p14:tracePt t="77170" x="5170488" y="901700"/>
          <p14:tracePt t="77179" x="5181600" y="901700"/>
          <p14:tracePt t="77186" x="5207000" y="901700"/>
          <p14:tracePt t="77195" x="5219700" y="901700"/>
          <p14:tracePt t="77202" x="5232400" y="901700"/>
          <p14:tracePt t="77211" x="5257800" y="901700"/>
          <p14:tracePt t="77251" x="5257800" y="912813"/>
          <p14:tracePt t="77258" x="5257800" y="925513"/>
          <p14:tracePt t="77268" x="5257800" y="938213"/>
          <p14:tracePt t="77275" x="5257800" y="950913"/>
          <p14:tracePt t="77291" x="5257800" y="963613"/>
          <p14:tracePt t="77306" x="5257800" y="989013"/>
          <p14:tracePt t="77323" x="5257800" y="1001713"/>
          <p14:tracePt t="77331" x="5257800" y="1014413"/>
          <p14:tracePt t="77339" x="5257800" y="1025525"/>
          <p14:tracePt t="77346" x="5257800" y="1050925"/>
          <p14:tracePt t="77355" x="5245100" y="1063625"/>
          <p14:tracePt t="77363" x="5232400" y="1076325"/>
          <p14:tracePt t="77371" x="5207000" y="1101725"/>
          <p14:tracePt t="77379" x="5157788" y="1125538"/>
          <p14:tracePt t="77386" x="5094288" y="1138238"/>
          <p14:tracePt t="77394" x="5019675" y="1150938"/>
          <p14:tracePt t="77402" x="4968875" y="1163638"/>
          <p14:tracePt t="77410" x="4906963" y="1201738"/>
          <p14:tracePt t="77418" x="4856163" y="1214438"/>
          <p14:tracePt t="77427" x="4819650" y="1227138"/>
          <p14:tracePt t="77443" x="4806950" y="1250950"/>
          <p14:tracePt t="77586" x="4819650" y="1250950"/>
          <p14:tracePt t="77595" x="4856163" y="1250950"/>
          <p14:tracePt t="77603" x="4894263" y="1250950"/>
          <p14:tracePt t="77611" x="4956175" y="1250950"/>
          <p14:tracePt t="77618" x="5019675" y="1250950"/>
          <p14:tracePt t="77626" x="5119688" y="1250950"/>
          <p14:tracePt t="77635" x="5219700" y="1263650"/>
          <p14:tracePt t="77642" x="5394325" y="1314450"/>
          <p14:tracePt t="77651" x="5545138" y="1327150"/>
          <p14:tracePt t="77658" x="5708650" y="1339850"/>
          <p14:tracePt t="77668" x="5857875" y="1350963"/>
          <p14:tracePt t="77674" x="5983288" y="1350963"/>
          <p14:tracePt t="77684" x="6083300" y="1350963"/>
          <p14:tracePt t="77691" x="6157913" y="1350963"/>
          <p14:tracePt t="77701" x="6221413" y="1350963"/>
          <p14:tracePt t="77706" x="6246813" y="1350963"/>
          <p14:tracePt t="77718" x="6259513" y="1350963"/>
          <p14:tracePt t="77723" x="6270625" y="1350963"/>
          <p14:tracePt t="77746" x="6296025" y="1350963"/>
          <p14:tracePt t="77763" x="6308725" y="1350963"/>
          <p14:tracePt t="77771" x="6321425" y="1350963"/>
          <p14:tracePt t="77779" x="6334125" y="1350963"/>
          <p14:tracePt t="77786" x="6346825" y="1350963"/>
          <p14:tracePt t="77939" x="6370638" y="1350963"/>
          <p14:tracePt t="77947" x="6383338" y="1350963"/>
          <p14:tracePt t="77963" x="6434138" y="1350963"/>
          <p14:tracePt t="77971" x="6496050" y="1350963"/>
          <p14:tracePt t="77979" x="6572250" y="1350963"/>
          <p14:tracePt t="77986" x="6672263" y="1350963"/>
          <p14:tracePt t="77995" x="6759575" y="1350963"/>
          <p14:tracePt t="78003" x="6834188" y="1363663"/>
          <p14:tracePt t="78011" x="6921500" y="1376363"/>
          <p14:tracePt t="78018" x="7034213" y="1389063"/>
          <p14:tracePt t="78026" x="7134225" y="1389063"/>
          <p14:tracePt t="78035" x="7235825" y="1389063"/>
          <p14:tracePt t="78042" x="7285038" y="1389063"/>
          <p14:tracePt t="78051" x="7335838" y="1389063"/>
          <p14:tracePt t="78058" x="7348538" y="1389063"/>
          <p14:tracePt t="78251" x="7372350" y="1389063"/>
          <p14:tracePt t="78370" x="7359650" y="1389063"/>
          <p14:tracePt t="78379" x="7348538" y="1389063"/>
          <p14:tracePt t="78395" x="7323138" y="1389063"/>
          <p14:tracePt t="78402" x="7323138" y="1401763"/>
          <p14:tracePt t="78411" x="7310438" y="1401763"/>
          <p14:tracePt t="78418" x="7285038" y="1401763"/>
          <p14:tracePt t="78426" x="7246938" y="1414463"/>
          <p14:tracePt t="78435" x="7210425" y="1427163"/>
          <p14:tracePt t="78442" x="7172325" y="1427163"/>
          <p14:tracePt t="78451" x="7146925" y="1427163"/>
          <p14:tracePt t="78458" x="7134225" y="1439863"/>
          <p14:tracePt t="78468" x="7123113" y="1450975"/>
          <p14:tracePt t="78475" x="7097713" y="1450975"/>
          <p14:tracePt t="78484" x="7072313" y="1450975"/>
          <p14:tracePt t="78491" x="7046913" y="1450975"/>
          <p14:tracePt t="78501" x="7021513" y="1463675"/>
          <p14:tracePt t="78518" x="7010400" y="1463675"/>
          <p14:tracePt t="78779" x="6997700" y="1476375"/>
          <p14:tracePt t="78786" x="6985000" y="1476375"/>
          <p14:tracePt t="78795" x="6972300" y="1476375"/>
          <p14:tracePt t="78802" x="6934200" y="1476375"/>
          <p14:tracePt t="78811" x="6846888" y="1476375"/>
          <p14:tracePt t="78818" x="6746875" y="1476375"/>
          <p14:tracePt t="78826" x="6672263" y="1476375"/>
          <p14:tracePt t="78835" x="6584950" y="1476375"/>
          <p14:tracePt t="78842" x="6496050" y="1476375"/>
          <p14:tracePt t="78851" x="6434138" y="1476375"/>
          <p14:tracePt t="78858" x="6396038" y="1476375"/>
          <p14:tracePt t="78868" x="6359525" y="1476375"/>
          <p14:tracePt t="78875" x="6334125" y="1476375"/>
          <p14:tracePt t="78884" x="6296025" y="1476375"/>
          <p14:tracePt t="78891" x="6259513" y="1476375"/>
          <p14:tracePt t="78901" x="6221413" y="1476375"/>
          <p14:tracePt t="78907" x="6196013" y="1463675"/>
          <p14:tracePt t="78918" x="6183313" y="1463675"/>
          <p14:tracePt t="78923" x="6170613" y="1463675"/>
          <p14:tracePt t="78939" x="6157913" y="1463675"/>
          <p14:tracePt t="78946" x="6134100" y="1450975"/>
          <p14:tracePt t="78955" x="6121400" y="1450975"/>
          <p14:tracePt t="78963" x="6096000" y="1450975"/>
          <p14:tracePt t="78971" x="6057900" y="1439863"/>
          <p14:tracePt t="78979" x="6021388" y="1439863"/>
          <p14:tracePt t="78986" x="5983288" y="1439863"/>
          <p14:tracePt t="78994" x="5957888" y="1439863"/>
          <p14:tracePt t="79002" x="5921375" y="1439863"/>
          <p14:tracePt t="79011" x="5895975" y="1414463"/>
          <p14:tracePt t="79018" x="5870575" y="1414463"/>
          <p14:tracePt t="79026" x="5857875" y="1414463"/>
          <p14:tracePt t="79035" x="5821363" y="1401763"/>
          <p14:tracePt t="79043" x="5783263" y="1389063"/>
          <p14:tracePt t="79052" x="5757863" y="1376363"/>
          <p14:tracePt t="79059" x="5732463" y="1363663"/>
          <p14:tracePt t="79068" x="5719763" y="1363663"/>
          <p14:tracePt t="79075" x="5695950" y="1350963"/>
          <p14:tracePt t="79091" x="5695950" y="1339850"/>
          <p14:tracePt t="79101" x="5683250" y="1339850"/>
          <p14:tracePt t="79117" x="5657850" y="1339850"/>
          <p14:tracePt t="79135" x="5583238" y="1339850"/>
          <p14:tracePt t="79139" x="5570538" y="1339850"/>
          <p14:tracePt t="79155" x="5557838" y="1339850"/>
          <p14:tracePt t="79315" x="5583238" y="1339850"/>
          <p14:tracePt t="79323" x="5632450" y="1339850"/>
          <p14:tracePt t="79331" x="5708650" y="1339850"/>
          <p14:tracePt t="79339" x="5770563" y="1339850"/>
          <p14:tracePt t="79346" x="5857875" y="1339850"/>
          <p14:tracePt t="79355" x="5983288" y="1339850"/>
          <p14:tracePt t="79363" x="6096000" y="1339850"/>
          <p14:tracePt t="79371" x="6196013" y="1339850"/>
          <p14:tracePt t="79379" x="6283325" y="1339850"/>
          <p14:tracePt t="79386" x="6383338" y="1350963"/>
          <p14:tracePt t="79394" x="6434138" y="1350963"/>
          <p14:tracePt t="79402" x="6472238" y="1350963"/>
          <p14:tracePt t="79411" x="6496050" y="1350963"/>
          <p14:tracePt t="79418" x="6508750" y="1350963"/>
          <p14:tracePt t="79427" x="6534150" y="1363663"/>
          <p14:tracePt t="79443" x="6596063" y="1389063"/>
          <p14:tracePt t="79451" x="6608763" y="1401763"/>
          <p14:tracePt t="79459" x="6634163" y="1414463"/>
          <p14:tracePt t="79468" x="6672263" y="1427163"/>
          <p14:tracePt t="79475" x="6696075" y="1439863"/>
          <p14:tracePt t="79484" x="6721475" y="1450975"/>
          <p14:tracePt t="79491" x="6759575" y="1450975"/>
          <p14:tracePt t="79500" x="6797675" y="1450975"/>
          <p14:tracePt t="79506" x="6859588" y="1463675"/>
          <p14:tracePt t="79517" x="6884988" y="1476375"/>
          <p14:tracePt t="79522" x="6897688" y="1476375"/>
          <p14:tracePt t="79531" x="6934200" y="1489075"/>
          <p14:tracePt t="79539" x="6959600" y="1489075"/>
          <p14:tracePt t="79546" x="6997700" y="1489075"/>
          <p14:tracePt t="79555" x="7021513" y="1489075"/>
          <p14:tracePt t="79563" x="7034213" y="1489075"/>
          <p14:tracePt t="79571" x="7059613" y="1489075"/>
          <p14:tracePt t="79579" x="7072313" y="1489075"/>
          <p14:tracePt t="79595" x="7097713" y="1489075"/>
          <p14:tracePt t="79779" x="7110413" y="1501775"/>
          <p14:tracePt t="79794" x="7110413" y="1514475"/>
          <p14:tracePt t="79802" x="7072313" y="1527175"/>
          <p14:tracePt t="79811" x="7046913" y="1552575"/>
          <p14:tracePt t="79818" x="7010400" y="1576388"/>
          <p14:tracePt t="79827" x="6959600" y="1614488"/>
          <p14:tracePt t="79835" x="6910388" y="1639888"/>
          <p14:tracePt t="79843" x="6821488" y="1676400"/>
          <p14:tracePt t="79851" x="6746875" y="1752600"/>
          <p14:tracePt t="79859" x="6621463" y="1814513"/>
          <p14:tracePt t="79868" x="6459538" y="1889125"/>
          <p14:tracePt t="79875" x="6321425" y="1989138"/>
          <p14:tracePt t="79884" x="6146800" y="2078038"/>
          <p14:tracePt t="79891" x="5983288" y="2139950"/>
          <p14:tracePt t="79901" x="5808663" y="2227263"/>
          <p14:tracePt t="79906" x="5595938" y="2314575"/>
          <p14:tracePt t="79917" x="5407025" y="2390775"/>
          <p14:tracePt t="79922" x="5245100" y="2439988"/>
          <p14:tracePt t="79930" x="5132388" y="2490788"/>
          <p14:tracePt t="79939" x="4994275" y="2552700"/>
          <p14:tracePt t="79946" x="4856163" y="2590800"/>
          <p14:tracePt t="79955" x="4732338" y="2627313"/>
          <p14:tracePt t="79963" x="4630738" y="2690813"/>
          <p14:tracePt t="79971" x="4506913" y="2728913"/>
          <p14:tracePt t="79979" x="4356100" y="2765425"/>
          <p14:tracePt t="79986" x="4217988" y="2790825"/>
          <p14:tracePt t="79995" x="4043363" y="2840038"/>
          <p14:tracePt t="80002" x="3917950" y="2865438"/>
          <p14:tracePt t="80011" x="3756025" y="2878138"/>
          <p14:tracePt t="80019" x="3592513" y="2916238"/>
          <p14:tracePt t="80026" x="3441700" y="2952750"/>
          <p14:tracePt t="80035" x="3317875" y="2965450"/>
          <p14:tracePt t="80043" x="3192463" y="3003550"/>
          <p14:tracePt t="80051" x="3054350" y="3028950"/>
          <p14:tracePt t="80058" x="2979738" y="3054350"/>
          <p14:tracePt t="80067" x="2903538" y="3078163"/>
          <p14:tracePt t="80074" x="2816225" y="3090863"/>
          <p14:tracePt t="80084" x="2778125" y="3090863"/>
          <p14:tracePt t="80091" x="2754313" y="3090863"/>
          <p14:tracePt t="80100" x="2728913" y="3103563"/>
          <p14:tracePt t="80106" x="2703513" y="3103563"/>
          <p14:tracePt t="80118" x="2690813" y="3103563"/>
          <p14:tracePt t="80123" x="2667000" y="3103563"/>
          <p14:tracePt t="80134" x="2654300" y="3103563"/>
          <p14:tracePt t="80152" x="2578100" y="3090863"/>
          <p14:tracePt t="80155" x="2541588" y="3090863"/>
          <p14:tracePt t="80163" x="2503488" y="3090863"/>
          <p14:tracePt t="80171" x="2478088" y="3090863"/>
          <p14:tracePt t="80179" x="2441575" y="3090863"/>
          <p14:tracePt t="80187" x="2416175" y="3090863"/>
          <p14:tracePt t="80194" x="2390775" y="3090863"/>
          <p14:tracePt t="80202" x="2378075" y="3090863"/>
          <p14:tracePt t="80211" x="2352675" y="3090863"/>
          <p14:tracePt t="80219" x="2339975" y="3103563"/>
          <p14:tracePt t="80234" x="2316163" y="3103563"/>
          <p14:tracePt t="80243" x="2316163" y="3116263"/>
          <p14:tracePt t="80252" x="2265363" y="3116263"/>
          <p14:tracePt t="80259" x="2165350" y="3154363"/>
          <p14:tracePt t="80268" x="2039938" y="3190875"/>
          <p14:tracePt t="80275" x="1903413" y="3228975"/>
          <p14:tracePt t="80284" x="1752600" y="3267075"/>
          <p14:tracePt t="80291" x="1577975" y="3328988"/>
          <p14:tracePt t="80300" x="1376363" y="3390900"/>
          <p14:tracePt t="80306" x="1252538" y="3441700"/>
          <p14:tracePt t="80317" x="1139825" y="3490913"/>
          <p14:tracePt t="80322" x="1063625" y="3541713"/>
          <p14:tracePt t="80330" x="989013" y="3603625"/>
          <p14:tracePt t="80339" x="938213" y="3641725"/>
          <p14:tracePt t="80346" x="876300" y="3654425"/>
          <p14:tracePt t="80355" x="850900" y="3667125"/>
          <p14:tracePt t="80363" x="838200" y="3667125"/>
          <p14:tracePt t="80371" x="825500" y="3679825"/>
          <p14:tracePt t="80499" x="814388" y="3667125"/>
          <p14:tracePt t="80586" x="814388" y="3654425"/>
          <p14:tracePt t="80627" x="814388" y="3629025"/>
          <p14:tracePt t="81146" x="814388" y="3603625"/>
          <p14:tracePt t="81155" x="788988" y="3603625"/>
          <p14:tracePt t="81171" x="776288" y="3603625"/>
          <p14:tracePt t="81179" x="763588" y="3590925"/>
          <p14:tracePt t="81187" x="750888" y="3590925"/>
          <p14:tracePt t="81195" x="738188" y="3579813"/>
          <p14:tracePt t="81243" x="725488" y="3579813"/>
          <p14:tracePt t="81266" x="701675" y="3567113"/>
          <p14:tracePt t="81282" x="688975" y="3567113"/>
          <p14:tracePt t="81291" x="688975" y="3554413"/>
          <p14:tracePt t="81298" x="676275" y="3554413"/>
          <p14:tracePt t="81315" x="676275" y="3541713"/>
          <p14:tracePt t="81331" x="650875" y="3541713"/>
          <p14:tracePt t="81483" x="638175" y="3529013"/>
          <p14:tracePt t="81507" x="625475" y="3516313"/>
          <p14:tracePt t="81514" x="612775" y="3516313"/>
          <p14:tracePt t="81539" x="600075" y="3516313"/>
          <p14:tracePt t="81546" x="588963" y="3516313"/>
          <p14:tracePt t="81555" x="576263" y="3516313"/>
          <p14:tracePt t="81563" x="563563" y="3516313"/>
          <p14:tracePt t="81571" x="550863" y="3516313"/>
          <p14:tracePt t="81586" x="525463" y="3516313"/>
          <p14:tracePt t="81899" x="512763" y="3516313"/>
          <p14:tracePt t="81939" x="525463" y="3516313"/>
          <p14:tracePt t="81947" x="550863" y="3503613"/>
          <p14:tracePt t="81955" x="550863" y="3490913"/>
          <p14:tracePt t="81963" x="576263" y="3490913"/>
          <p14:tracePt t="81971" x="600075" y="3503613"/>
          <p14:tracePt t="81979" x="650875" y="3541713"/>
          <p14:tracePt t="81986" x="676275" y="3554413"/>
          <p14:tracePt t="81995" x="712788" y="3567113"/>
          <p14:tracePt t="82002" x="725488" y="3567113"/>
          <p14:tracePt t="82011" x="738188" y="3567113"/>
          <p14:tracePt t="82019" x="763588" y="3567113"/>
          <p14:tracePt t="82027" x="788988" y="3567113"/>
          <p14:tracePt t="82043" x="801688" y="3567113"/>
          <p14:tracePt t="82051" x="814388" y="3567113"/>
          <p14:tracePt t="82058" x="838200" y="3567113"/>
          <p14:tracePt t="82067" x="850900" y="3567113"/>
          <p14:tracePt t="82074" x="863600" y="3567113"/>
          <p14:tracePt t="82084" x="889000" y="3567113"/>
          <p14:tracePt t="82091" x="914400" y="3567113"/>
          <p14:tracePt t="82100" x="950913" y="3567113"/>
          <p14:tracePt t="82106" x="1001713" y="3567113"/>
          <p14:tracePt t="82118" x="1063625" y="3567113"/>
          <p14:tracePt t="82134" x="1263650" y="3579813"/>
          <p14:tracePt t="82139" x="1352550" y="3579813"/>
          <p14:tracePt t="82146" x="1439863" y="3590925"/>
          <p14:tracePt t="82155" x="1476375" y="3590925"/>
          <p14:tracePt t="82163" x="1514475" y="3590925"/>
          <p14:tracePt t="82171" x="1527175" y="3590925"/>
          <p14:tracePt t="82179" x="1552575" y="3590925"/>
          <p14:tracePt t="82211" x="1565275" y="3590925"/>
          <p14:tracePt t="82226" x="1589088" y="3590925"/>
          <p14:tracePt t="82275" x="1601788" y="3590925"/>
          <p14:tracePt t="82282" x="1614488" y="3590925"/>
          <p14:tracePt t="82291" x="1627188" y="3590925"/>
          <p14:tracePt t="82314" x="1639888" y="3590925"/>
          <p14:tracePt t="82331" x="1652588" y="3590925"/>
          <p14:tracePt t="82339" x="1665288" y="3590925"/>
          <p14:tracePt t="82346" x="1677988" y="3590925"/>
          <p14:tracePt t="82371" x="1701800" y="3590925"/>
          <p14:tracePt t="82386" x="1714500" y="3590925"/>
          <p14:tracePt t="82395" x="1739900" y="3590925"/>
          <p14:tracePt t="82402" x="1765300" y="3590925"/>
          <p14:tracePt t="82411" x="1790700" y="3590925"/>
          <p14:tracePt t="82418" x="1801813" y="3590925"/>
          <p14:tracePt t="82426" x="1827213" y="3590925"/>
          <p14:tracePt t="82434" x="1865313" y="3590925"/>
          <p14:tracePt t="82443" x="1903413" y="3590925"/>
          <p14:tracePt t="82451" x="1965325" y="3590925"/>
          <p14:tracePt t="82458" x="2039938" y="3590925"/>
          <p14:tracePt t="82468" x="2090738" y="3590925"/>
          <p14:tracePt t="82474" x="2127250" y="3590925"/>
          <p14:tracePt t="82484" x="2152650" y="3590925"/>
          <p14:tracePt t="82491" x="2165350" y="3590925"/>
          <p14:tracePt t="82523" x="2190750" y="3590925"/>
          <p14:tracePt t="82539" x="2203450" y="3590925"/>
          <p14:tracePt t="82555" x="2228850" y="3590925"/>
          <p14:tracePt t="82563" x="2239963" y="3590925"/>
          <p14:tracePt t="82571" x="2252663" y="3590925"/>
          <p14:tracePt t="82579" x="2265363" y="3579813"/>
          <p14:tracePt t="82586" x="2290763" y="3567113"/>
          <p14:tracePt t="82594" x="2303463" y="3567113"/>
          <p14:tracePt t="82602" x="2316163" y="3567113"/>
          <p14:tracePt t="82610" x="2328863" y="3567113"/>
          <p14:tracePt t="82618" x="2339975" y="3567113"/>
          <p14:tracePt t="82626" x="2352675" y="3567113"/>
          <p14:tracePt t="82634" x="2378075" y="3567113"/>
          <p14:tracePt t="82643" x="2390775" y="3567113"/>
          <p14:tracePt t="82651" x="2403475" y="3567113"/>
          <p14:tracePt t="82668" x="2416175" y="3567113"/>
          <p14:tracePt t="82706" x="2441575" y="3567113"/>
          <p14:tracePt t="82715" x="2452688" y="3567113"/>
          <p14:tracePt t="82723" x="2490788" y="3567113"/>
          <p14:tracePt t="82730" x="2516188" y="3567113"/>
          <p14:tracePt t="82738" x="2554288" y="3567113"/>
          <p14:tracePt t="82746" x="2578100" y="3567113"/>
          <p14:tracePt t="82755" x="2590800" y="3567113"/>
          <p14:tracePt t="82763" x="2628900" y="3567113"/>
          <p14:tracePt t="82771" x="2654300" y="3567113"/>
          <p14:tracePt t="82779" x="2678113" y="3567113"/>
          <p14:tracePt t="82786" x="2716213" y="3567113"/>
          <p14:tracePt t="82795" x="2767013" y="3554413"/>
          <p14:tracePt t="82803" x="2803525" y="3554413"/>
          <p14:tracePt t="82811" x="2841625" y="3554413"/>
          <p14:tracePt t="82818" x="2867025" y="3554413"/>
          <p14:tracePt t="82826" x="2879725" y="3554413"/>
          <p14:tracePt t="82834" x="2903538" y="3554413"/>
          <p14:tracePt t="82851" x="2941638" y="3554413"/>
          <p14:tracePt t="82858" x="2967038" y="3554413"/>
          <p14:tracePt t="82868" x="2979738" y="3554413"/>
          <p14:tracePt t="82874" x="3003550" y="3554413"/>
          <p14:tracePt t="82891" x="3016250" y="3554413"/>
          <p14:tracePt t="82901" x="3028950" y="3554413"/>
          <p14:tracePt t="82906" x="3054350" y="3554413"/>
          <p14:tracePt t="82918" x="3054350" y="3541713"/>
          <p14:tracePt t="82923" x="3079750" y="3541713"/>
          <p14:tracePt t="82934" x="3103563" y="3541713"/>
          <p14:tracePt t="82939" x="3116263" y="3541713"/>
          <p14:tracePt t="82955" x="3141663" y="3541713"/>
          <p14:tracePt t="82971" x="3167063" y="3541713"/>
          <p14:tracePt t="82979" x="3192463" y="3541713"/>
          <p14:tracePt t="82986" x="3216275" y="3541713"/>
          <p14:tracePt t="82994" x="3254375" y="3541713"/>
          <p14:tracePt t="83002" x="3279775" y="3541713"/>
          <p14:tracePt t="83011" x="3305175" y="3541713"/>
          <p14:tracePt t="83018" x="3328988" y="3541713"/>
          <p14:tracePt t="83026" x="3367088" y="3529013"/>
          <p14:tracePt t="83035" x="3392488" y="3529013"/>
          <p14:tracePt t="83043" x="3417888" y="3529013"/>
          <p14:tracePt t="83052" x="3441700" y="3529013"/>
          <p14:tracePt t="83059" x="3467100" y="3529013"/>
          <p14:tracePt t="83068" x="3479800" y="3529013"/>
          <p14:tracePt t="83075" x="3517900" y="3529013"/>
          <p14:tracePt t="83084" x="3567113" y="3529013"/>
          <p14:tracePt t="83091" x="3592513" y="3529013"/>
          <p14:tracePt t="83100" x="3605213" y="3529013"/>
          <p14:tracePt t="83106" x="3643313" y="3529013"/>
          <p14:tracePt t="83117" x="3654425" y="3529013"/>
          <p14:tracePt t="83135" x="3679825" y="3529013"/>
          <p14:tracePt t="83186" x="3692525" y="3529013"/>
          <p14:tracePt t="83202" x="3717925" y="3529013"/>
          <p14:tracePt t="83218" x="3743325" y="3529013"/>
          <p14:tracePt t="83226" x="3779838" y="3529013"/>
          <p14:tracePt t="83234" x="3805238" y="3529013"/>
          <p14:tracePt t="83243" x="3843338" y="3529013"/>
          <p14:tracePt t="83251" x="3892550" y="3529013"/>
          <p14:tracePt t="83258" x="3930650" y="3529013"/>
          <p14:tracePt t="83269" x="3979863" y="3529013"/>
          <p14:tracePt t="83274" x="4005263" y="3529013"/>
          <p14:tracePt t="83284" x="4030663" y="3541713"/>
          <p14:tracePt t="83291" x="4043363" y="3541713"/>
          <p14:tracePt t="83301" x="4056063" y="3541713"/>
          <p14:tracePt t="83307" x="4081463" y="3541713"/>
          <p14:tracePt t="83318" x="4092575" y="3541713"/>
          <p14:tracePt t="83323" x="4130675" y="3541713"/>
          <p14:tracePt t="83333" x="4168775" y="3541713"/>
          <p14:tracePt t="83339" x="4192588" y="3541713"/>
          <p14:tracePt t="83347" x="4205288" y="3541713"/>
          <p14:tracePt t="83386" x="4230688" y="3541713"/>
          <p14:tracePt t="83402" x="4243388" y="3541713"/>
          <p14:tracePt t="83411" x="4256088" y="3541713"/>
          <p14:tracePt t="83418" x="4268788" y="3541713"/>
          <p14:tracePt t="83426" x="4281488" y="3541713"/>
          <p14:tracePt t="83434" x="4305300" y="3541713"/>
          <p14:tracePt t="83443" x="4343400" y="3541713"/>
          <p14:tracePt t="83451" x="4381500" y="3541713"/>
          <p14:tracePt t="83459" x="4406900" y="3541713"/>
          <p14:tracePt t="83467" x="4430713" y="3541713"/>
          <p14:tracePt t="83475" x="4456113" y="3541713"/>
          <p14:tracePt t="83484" x="4468813" y="3541713"/>
          <p14:tracePt t="83491" x="4494213" y="3541713"/>
          <p14:tracePt t="83500" x="4506913" y="3541713"/>
          <p14:tracePt t="83819" x="4530725" y="3541713"/>
          <p14:tracePt t="83843" x="4543425" y="3541713"/>
          <p14:tracePt t="83851" x="4556125" y="3541713"/>
          <p14:tracePt t="83859" x="4568825" y="3541713"/>
          <p14:tracePt t="83867" x="4594225" y="3541713"/>
          <p14:tracePt t="83875" x="4619625" y="3529013"/>
          <p14:tracePt t="83884" x="4643438" y="3516313"/>
          <p14:tracePt t="83891" x="4668838" y="3503613"/>
          <p14:tracePt t="83900" x="4694238" y="3503613"/>
          <p14:tracePt t="83907" x="4719638" y="3503613"/>
          <p14:tracePt t="83917" x="4732338" y="3503613"/>
          <p14:tracePt t="83931" x="4756150" y="3503613"/>
          <p14:tracePt t="83963" x="4768850" y="3503613"/>
          <p14:tracePt t="83971" x="4781550" y="3503613"/>
          <p14:tracePt t="84027" x="4794250" y="3503613"/>
          <p14:tracePt t="84043" x="4806950" y="3503613"/>
          <p14:tracePt t="84050" x="4819650" y="3503613"/>
          <p14:tracePt t="84058" x="4819650" y="3516313"/>
          <p14:tracePt t="84067" x="4843463" y="3516313"/>
          <p14:tracePt t="84082" x="4856163" y="3516313"/>
          <p14:tracePt t="84091" x="4894263" y="3516313"/>
          <p14:tracePt t="84100" x="4932363" y="3516313"/>
          <p14:tracePt t="84106" x="4968875" y="3516313"/>
          <p14:tracePt t="84117" x="5006975" y="3516313"/>
          <p14:tracePt t="84123" x="5057775" y="3516313"/>
          <p14:tracePt t="84133" x="5081588" y="3516313"/>
          <p14:tracePt t="84139" x="5106988" y="3516313"/>
          <p14:tracePt t="84146" x="5157788" y="3516313"/>
          <p14:tracePt t="84155" x="5194300" y="3529013"/>
          <p14:tracePt t="84163" x="5219700" y="3529013"/>
          <p14:tracePt t="84171" x="5245100" y="3529013"/>
          <p14:tracePt t="84179" x="5281613" y="3541713"/>
          <p14:tracePt t="84186" x="5319713" y="3541713"/>
          <p14:tracePt t="84194" x="5357813" y="3541713"/>
          <p14:tracePt t="84203" x="5419725" y="3529013"/>
          <p14:tracePt t="84211" x="5457825" y="3529013"/>
          <p14:tracePt t="84218" x="5470525" y="3529013"/>
          <p14:tracePt t="84226" x="5483225" y="3529013"/>
          <p14:tracePt t="84235" x="5495925" y="3529013"/>
          <p14:tracePt t="84242" x="5519738" y="3529013"/>
          <p14:tracePt t="84251" x="5532438" y="3529013"/>
          <p14:tracePt t="84275" x="5545138" y="3529013"/>
          <p14:tracePt t="84285" x="5557838" y="3529013"/>
          <p14:tracePt t="84291" x="5557838" y="3516313"/>
          <p14:tracePt t="84306" x="5583238" y="3516313"/>
          <p14:tracePt t="84338" x="5595938" y="3516313"/>
          <p14:tracePt t="84346" x="5607050" y="3516313"/>
          <p14:tracePt t="84354" x="5632450" y="3516313"/>
          <p14:tracePt t="84363" x="5670550" y="3503613"/>
          <p14:tracePt t="84371" x="5695950" y="3503613"/>
          <p14:tracePt t="84379" x="5719763" y="3503613"/>
          <p14:tracePt t="84386" x="5732463" y="3503613"/>
          <p14:tracePt t="84395" x="5757863" y="3503613"/>
          <p14:tracePt t="84411" x="5783263" y="3503613"/>
          <p14:tracePt t="84418" x="5808663" y="3503613"/>
          <p14:tracePt t="84426" x="5845175" y="3503613"/>
          <p14:tracePt t="84434" x="5883275" y="3503613"/>
          <p14:tracePt t="84443" x="5921375" y="3503613"/>
          <p14:tracePt t="84451" x="5957888" y="3503613"/>
          <p14:tracePt t="84458" x="5983288" y="3503613"/>
          <p14:tracePt t="84468" x="6021388" y="3503613"/>
          <p14:tracePt t="84474" x="6045200" y="3503613"/>
          <p14:tracePt t="84485" x="6070600" y="3503613"/>
          <p14:tracePt t="84491" x="6096000" y="3503613"/>
          <p14:tracePt t="84500" x="6134100" y="3503613"/>
          <p14:tracePt t="84506" x="6146800" y="3490913"/>
          <p14:tracePt t="84517" x="6183313" y="3490913"/>
          <p14:tracePt t="84522" x="6196013" y="3490913"/>
          <p14:tracePt t="84531" x="6208713" y="3490913"/>
          <p14:tracePt t="84547" x="6221413" y="3490913"/>
          <p14:tracePt t="84555" x="6234113" y="3490913"/>
          <p14:tracePt t="84571" x="6259513" y="3490913"/>
          <p14:tracePt t="84586" x="6270625" y="3490913"/>
          <p14:tracePt t="84594" x="6283325" y="3490913"/>
          <p14:tracePt t="84602" x="6308725" y="3490913"/>
          <p14:tracePt t="84611" x="6334125" y="3490913"/>
          <p14:tracePt t="84618" x="6359525" y="3479800"/>
          <p14:tracePt t="84626" x="6383338" y="3479800"/>
          <p14:tracePt t="84650" x="6396038" y="3479800"/>
          <p14:tracePt t="84659" x="6421438" y="3479800"/>
          <p14:tracePt t="84667" x="6446838" y="3479800"/>
          <p14:tracePt t="84675" x="6472238" y="3479800"/>
          <p14:tracePt t="84684" x="6496050" y="3479800"/>
          <p14:tracePt t="84691" x="6534150" y="3479800"/>
          <p14:tracePt t="84700" x="6596063" y="3467100"/>
          <p14:tracePt t="84707" x="6634163" y="3467100"/>
          <p14:tracePt t="84717" x="6708775" y="3467100"/>
          <p14:tracePt t="84723" x="6746875" y="3467100"/>
          <p14:tracePt t="84731" x="6759575" y="3467100"/>
          <p14:tracePt t="84738" x="6772275" y="3467100"/>
          <p14:tracePt t="84746" x="6797675" y="3467100"/>
          <p14:tracePt t="84771" x="6808788" y="3467100"/>
          <p14:tracePt t="84786" x="6821488" y="3467100"/>
          <p14:tracePt t="84794" x="6834188" y="3454400"/>
          <p14:tracePt t="84803" x="6846888" y="3454400"/>
          <p14:tracePt t="84818" x="6872288" y="3454400"/>
          <p14:tracePt t="84826" x="6897688" y="3441700"/>
          <p14:tracePt t="84834" x="6934200" y="3429000"/>
          <p14:tracePt t="84843" x="6972300" y="3429000"/>
          <p14:tracePt t="84850" x="7010400" y="3429000"/>
          <p14:tracePt t="84858" x="7059613" y="3429000"/>
          <p14:tracePt t="84868" x="7097713" y="3429000"/>
          <p14:tracePt t="84874" x="7134225" y="3429000"/>
          <p14:tracePt t="84884" x="7172325" y="3429000"/>
          <p14:tracePt t="84891" x="7210425" y="3441700"/>
          <p14:tracePt t="84900" x="7235825" y="3454400"/>
          <p14:tracePt t="84906" x="7272338" y="3467100"/>
          <p14:tracePt t="84918" x="7285038" y="3467100"/>
          <p14:tracePt t="84923" x="7297738" y="3467100"/>
          <p14:tracePt t="84934" x="7323138" y="3467100"/>
          <p14:tracePt t="84939" x="7372350" y="3467100"/>
          <p14:tracePt t="84946" x="7423150" y="3467100"/>
          <p14:tracePt t="84955" x="7472363" y="3467100"/>
          <p14:tracePt t="84963" x="7548563" y="3467100"/>
          <p14:tracePt t="84971" x="7661275" y="3467100"/>
          <p14:tracePt t="84979" x="7761288" y="3479800"/>
          <p14:tracePt t="84986" x="7848600" y="3490913"/>
          <p14:tracePt t="84994" x="7935913" y="3503613"/>
          <p14:tracePt t="85002" x="7999413" y="3516313"/>
          <p14:tracePt t="85011" x="8086725" y="3529013"/>
          <p14:tracePt t="85018" x="8123238" y="3529013"/>
          <p14:tracePt t="85026" x="8148638" y="3529013"/>
          <p14:tracePt t="85035" x="8174038" y="3529013"/>
          <p14:tracePt t="85043" x="8186738" y="3529013"/>
          <p14:tracePt t="85643" x="8174038" y="3529013"/>
          <p14:tracePt t="85658" x="8148638" y="3529013"/>
          <p14:tracePt t="85667" x="8123238" y="3529013"/>
          <p14:tracePt t="85674" x="8099425" y="3529013"/>
          <p14:tracePt t="85683" x="8048625" y="3529013"/>
          <p14:tracePt t="85691" x="7961313" y="3529013"/>
          <p14:tracePt t="85700" x="7910513" y="3529013"/>
          <p14:tracePt t="85707" x="7835900" y="3529013"/>
          <p14:tracePt t="85717" x="7797800" y="3529013"/>
          <p14:tracePt t="85723" x="7735888" y="3529013"/>
          <p14:tracePt t="85733" x="7572375" y="3490913"/>
          <p14:tracePt t="85739" x="7348538" y="3454400"/>
          <p14:tracePt t="85746" x="7085013" y="3403600"/>
          <p14:tracePt t="85755" x="6746875" y="3316288"/>
          <p14:tracePt t="85763" x="6408738" y="3216275"/>
          <p14:tracePt t="85771" x="6070600" y="3116263"/>
          <p14:tracePt t="85779" x="5732463" y="3041650"/>
          <p14:tracePt t="85786" x="5407025" y="2978150"/>
          <p14:tracePt t="85795" x="5106988" y="2903538"/>
          <p14:tracePt t="85802" x="4794250" y="2828925"/>
          <p14:tracePt t="85810" x="4494213" y="2752725"/>
          <p14:tracePt t="85818" x="4217988" y="2665413"/>
          <p14:tracePt t="85826" x="3956050" y="2527300"/>
          <p14:tracePt t="85835" x="3730625" y="2403475"/>
          <p14:tracePt t="85843" x="3554413" y="2303463"/>
          <p14:tracePt t="85851" x="3417888" y="2214563"/>
          <p14:tracePt t="85859" x="3328988" y="2165350"/>
          <p14:tracePt t="85867" x="3241675" y="2114550"/>
          <p14:tracePt t="85875" x="3167063" y="2052638"/>
          <p14:tracePt t="85883" x="3103563" y="2001838"/>
          <p14:tracePt t="85890" x="3028950" y="1939925"/>
          <p14:tracePt t="85900" x="2867025" y="1765300"/>
          <p14:tracePt t="85906" x="2790825" y="1689100"/>
          <p14:tracePt t="85917" x="2728913" y="1652588"/>
          <p14:tracePt t="85923" x="2654300" y="1614488"/>
          <p14:tracePt t="85931" x="2565400" y="1563688"/>
          <p14:tracePt t="85938" x="2490788" y="1539875"/>
          <p14:tracePt t="85946" x="2403475" y="1489075"/>
          <p14:tracePt t="85955" x="2278063" y="1427163"/>
          <p14:tracePt t="85963" x="2190750" y="1376363"/>
          <p14:tracePt t="85971" x="2103438" y="1350963"/>
          <p14:tracePt t="85979" x="2052638" y="1327150"/>
          <p14:tracePt t="85986" x="1952625" y="1289050"/>
          <p14:tracePt t="85995" x="1865313" y="1250950"/>
          <p14:tracePt t="86003" x="1739900" y="1201738"/>
          <p14:tracePt t="86011" x="1639888" y="1176338"/>
          <p14:tracePt t="86018" x="1552575" y="1150938"/>
          <p14:tracePt t="86026" x="1439863" y="1114425"/>
          <p14:tracePt t="86036" x="1339850" y="1089025"/>
          <p14:tracePt t="86043" x="1289050" y="1076325"/>
          <p14:tracePt t="86052" x="1252538" y="1050925"/>
          <p14:tracePt t="86058" x="1214438" y="1050925"/>
          <p14:tracePt t="86067" x="1189038" y="1038225"/>
          <p14:tracePt t="86074" x="1163638" y="1038225"/>
          <p14:tracePt t="86155" x="1150938" y="1038225"/>
          <p14:tracePt t="86219" x="1139825" y="1038225"/>
          <p14:tracePt t="86226" x="1127125" y="1038225"/>
          <p14:tracePt t="86243" x="1127125" y="1050925"/>
          <p14:tracePt t="86267" x="1127125" y="1063625"/>
          <p14:tracePt t="86275" x="1127125" y="1076325"/>
          <p14:tracePt t="86283" x="1127125" y="1089025"/>
          <p14:tracePt t="86298" x="1127125" y="1101725"/>
          <p14:tracePt t="86306" x="1127125" y="1125538"/>
          <p14:tracePt t="86323" x="1150938" y="1150938"/>
          <p14:tracePt t="86331" x="1163638" y="1150938"/>
          <p14:tracePt t="86338" x="1201738" y="1176338"/>
          <p14:tracePt t="86346" x="1276350" y="1201738"/>
          <p14:tracePt t="86355" x="1352550" y="1227138"/>
          <p14:tracePt t="86363" x="1452563" y="1250950"/>
          <p14:tracePt t="86371" x="1577975" y="1263650"/>
          <p14:tracePt t="86379" x="1701800" y="1301750"/>
          <p14:tracePt t="86386" x="1878013" y="1339850"/>
          <p14:tracePt t="86395" x="2078038" y="1401763"/>
          <p14:tracePt t="86403" x="2203450" y="1401763"/>
          <p14:tracePt t="86411" x="2352675" y="1439863"/>
          <p14:tracePt t="86418" x="2478088" y="1463675"/>
          <p14:tracePt t="86426" x="2541588" y="1463675"/>
          <p14:tracePt t="86434" x="2616200" y="1463675"/>
          <p14:tracePt t="86443" x="2678113" y="1463675"/>
          <p14:tracePt t="86451" x="2754313" y="1463675"/>
          <p14:tracePt t="86458" x="2816225" y="1463675"/>
          <p14:tracePt t="86468" x="2867025" y="1463675"/>
          <p14:tracePt t="86474" x="2903538" y="1463675"/>
          <p14:tracePt t="86484" x="2928938" y="1463675"/>
          <p14:tracePt t="86491" x="2954338" y="1463675"/>
          <p14:tracePt t="86539" x="2967038" y="1463675"/>
          <p14:tracePt t="86555" x="2992438" y="1450975"/>
          <p14:tracePt t="86563" x="3041650" y="1450975"/>
          <p14:tracePt t="86571" x="3092450" y="1450975"/>
          <p14:tracePt t="86579" x="3179763" y="1439863"/>
          <p14:tracePt t="86586" x="3267075" y="1414463"/>
          <p14:tracePt t="86595" x="3367088" y="1401763"/>
          <p14:tracePt t="86602" x="3454400" y="1389063"/>
          <p14:tracePt t="86610" x="3554413" y="1376363"/>
          <p14:tracePt t="86618" x="3617913" y="1376363"/>
          <p14:tracePt t="86626" x="3692525" y="1376363"/>
          <p14:tracePt t="86635" x="3730625" y="1376363"/>
          <p14:tracePt t="86643" x="3743325" y="1376363"/>
          <p14:tracePt t="86651" x="3767138" y="1376363"/>
          <p14:tracePt t="86659" x="3792538" y="1376363"/>
          <p14:tracePt t="86668" x="3805238" y="1363663"/>
          <p14:tracePt t="86675" x="3817938" y="1350963"/>
          <p14:tracePt t="86684" x="3843338" y="1350963"/>
          <p14:tracePt t="86691" x="3856038" y="1339850"/>
          <p14:tracePt t="86700" x="3867150" y="1339850"/>
          <p14:tracePt t="86706" x="3905250" y="1339850"/>
          <p14:tracePt t="86717" x="3930650" y="1314450"/>
          <p14:tracePt t="86722" x="3956050" y="1314450"/>
          <p14:tracePt t="86730" x="3979863" y="1301750"/>
          <p14:tracePt t="86738" x="4005263" y="1301750"/>
          <p14:tracePt t="86746" x="4017963" y="1289050"/>
          <p14:tracePt t="87043" x="4030663" y="1289050"/>
          <p14:tracePt t="87130" x="4056063" y="1289050"/>
          <p14:tracePt t="87155" x="4056063" y="1250950"/>
          <p14:tracePt t="87171" x="4068763" y="1250950"/>
          <p14:tracePt t="87179" x="4081463" y="1238250"/>
          <p14:tracePt t="87186" x="4092575" y="1238250"/>
          <p14:tracePt t="87235" x="4105275" y="1238250"/>
          <p14:tracePt t="87243" x="4117975" y="1238250"/>
          <p14:tracePt t="87251" x="4143375" y="1238250"/>
          <p14:tracePt t="87258" x="4168775" y="1238250"/>
          <p14:tracePt t="87268" x="4230688" y="1238250"/>
          <p14:tracePt t="87274" x="4318000" y="1238250"/>
          <p14:tracePt t="87284" x="4430713" y="1250950"/>
          <p14:tracePt t="87291" x="4543425" y="1276350"/>
          <p14:tracePt t="87300" x="4606925" y="1301750"/>
          <p14:tracePt t="87306" x="4694238" y="1314450"/>
          <p14:tracePt t="87318" x="4756150" y="1327150"/>
          <p14:tracePt t="87323" x="4794250" y="1350963"/>
          <p14:tracePt t="87334" x="4819650" y="1376363"/>
          <p14:tracePt t="87346" x="4832350" y="1401763"/>
          <p14:tracePt t="87355" x="4856163" y="1463675"/>
          <p14:tracePt t="87363" x="4881563" y="1514475"/>
          <p14:tracePt t="87371" x="4906963" y="1539875"/>
          <p14:tracePt t="87379" x="4906963" y="1552575"/>
          <p14:tracePt t="87386" x="4906963" y="1576388"/>
          <p14:tracePt t="87395" x="4906963" y="1614488"/>
          <p14:tracePt t="87402" x="4919663" y="1652588"/>
          <p14:tracePt t="87410" x="4919663" y="1676400"/>
          <p14:tracePt t="87418" x="4919663" y="1714500"/>
          <p14:tracePt t="87427" x="4919663" y="1765300"/>
          <p14:tracePt t="87434" x="4919663" y="1789113"/>
          <p14:tracePt t="87443" x="4906963" y="1827213"/>
          <p14:tracePt t="87450" x="4881563" y="1889125"/>
          <p14:tracePt t="87459" x="4856163" y="1914525"/>
          <p14:tracePt t="87468" x="4819650" y="1939925"/>
          <p14:tracePt t="87474" x="4806950" y="1978025"/>
          <p14:tracePt t="87484" x="4781550" y="2001838"/>
          <p14:tracePt t="87491" x="4756150" y="2039938"/>
          <p14:tracePt t="87500" x="4694238" y="2089150"/>
          <p14:tracePt t="87506" x="4630738" y="2139950"/>
          <p14:tracePt t="87517" x="4568825" y="2190750"/>
          <p14:tracePt t="87523" x="4530725" y="2239963"/>
          <p14:tracePt t="87530" x="4443413" y="2265363"/>
          <p14:tracePt t="87538" x="4368800" y="2314575"/>
          <p14:tracePt t="87547" x="4294188" y="2378075"/>
          <p14:tracePt t="87555" x="4192588" y="2439988"/>
          <p14:tracePt t="87563" x="4068763" y="2503488"/>
          <p14:tracePt t="87571" x="3956050" y="2578100"/>
          <p14:tracePt t="87579" x="3830638" y="2627313"/>
          <p14:tracePt t="87586" x="3692525" y="2678113"/>
          <p14:tracePt t="87595" x="3554413" y="2728913"/>
          <p14:tracePt t="87603" x="3417888" y="2752725"/>
          <p14:tracePt t="87611" x="3292475" y="2790825"/>
          <p14:tracePt t="87618" x="3192463" y="2816225"/>
          <p14:tracePt t="87626" x="3141663" y="2828925"/>
          <p14:tracePt t="87634" x="3067050" y="2852738"/>
          <p14:tracePt t="87643" x="2979738" y="2865438"/>
          <p14:tracePt t="87651" x="2928938" y="2890838"/>
          <p14:tracePt t="87658" x="2841625" y="2903538"/>
          <p14:tracePt t="87667" x="2778125" y="2916238"/>
          <p14:tracePt t="87674" x="2716213" y="2928938"/>
          <p14:tracePt t="87684" x="2667000" y="2928938"/>
          <p14:tracePt t="87691" x="2628900" y="2928938"/>
          <p14:tracePt t="87700" x="2565400" y="2928938"/>
          <p14:tracePt t="87706" x="2528888" y="2941638"/>
          <p14:tracePt t="87718" x="2503488" y="2941638"/>
          <p14:tracePt t="87723" x="2490788" y="2941638"/>
          <p14:tracePt t="87734" x="2478088" y="2952750"/>
          <p14:tracePt t="87739" x="2441575" y="2952750"/>
          <p14:tracePt t="87746" x="2428875" y="2965450"/>
          <p14:tracePt t="87763" x="2403475" y="2978150"/>
          <p14:tracePt t="87771" x="2403475" y="2990850"/>
          <p14:tracePt t="87779" x="2378075" y="3003550"/>
          <p14:tracePt t="87786" x="2365375" y="3003550"/>
          <p14:tracePt t="87795" x="2352675" y="3003550"/>
          <p14:tracePt t="87802" x="2328863" y="3003550"/>
          <p14:tracePt t="87810" x="2316163" y="3028950"/>
          <p14:tracePt t="87818" x="2290763" y="3041650"/>
          <p14:tracePt t="87826" x="2265363" y="3054350"/>
          <p14:tracePt t="87834" x="2252663" y="3054350"/>
          <p14:tracePt t="87843" x="2239963" y="3065463"/>
          <p14:tracePt t="87851" x="2216150" y="3078163"/>
          <p14:tracePt t="87859" x="2190750" y="3103563"/>
          <p14:tracePt t="87868" x="2178050" y="3116263"/>
          <p14:tracePt t="87874" x="2152650" y="3128963"/>
          <p14:tracePt t="87884" x="2139950" y="3141663"/>
          <p14:tracePt t="87891" x="2127250" y="3154363"/>
          <p14:tracePt t="87900" x="2127250" y="3165475"/>
          <p14:tracePt t="87906" x="2116138" y="3178175"/>
          <p14:tracePt t="87917" x="2103438" y="3178175"/>
          <p14:tracePt t="87923" x="2078038" y="3178175"/>
          <p14:tracePt t="87930" x="2078038" y="3190875"/>
          <p14:tracePt t="87938" x="2065338" y="3203575"/>
          <p14:tracePt t="87946" x="2052638" y="3203575"/>
          <p14:tracePt t="87955" x="2052638" y="3216275"/>
          <p14:tracePt t="87963" x="2039938" y="3228975"/>
          <p14:tracePt t="87979" x="2027238" y="3254375"/>
          <p14:tracePt t="87995" x="2027238" y="3267075"/>
          <p14:tracePt t="88034" x="2027238" y="3278188"/>
          <p14:tracePt t="88059" x="2027238" y="3290888"/>
          <p14:tracePt t="88147" x="2027238" y="3316288"/>
          <p14:tracePt t="88155" x="2003425" y="3316288"/>
          <p14:tracePt t="88170" x="1990725" y="3316288"/>
          <p14:tracePt t="88179" x="1978025" y="3316288"/>
          <p14:tracePt t="88186" x="1965325" y="3316288"/>
          <p14:tracePt t="88195" x="1965325" y="3328988"/>
          <p14:tracePt t="88202" x="1952625" y="3328988"/>
          <p14:tracePt t="88210" x="1939925" y="3328988"/>
          <p14:tracePt t="88218" x="1927225" y="3341688"/>
          <p14:tracePt t="88227" x="1914525" y="3341688"/>
          <p14:tracePt t="88234" x="1903413" y="3354388"/>
          <p14:tracePt t="88243" x="1890713" y="3354388"/>
          <p14:tracePt t="88252" x="1890713" y="3367088"/>
          <p14:tracePt t="88259" x="1865313" y="3367088"/>
          <p14:tracePt t="88267" x="1865313" y="3378200"/>
          <p14:tracePt t="88275" x="1852613" y="3378200"/>
          <p14:tracePt t="88284" x="1827213" y="3390900"/>
          <p14:tracePt t="88346" x="1814513" y="3390900"/>
          <p14:tracePt t="88419" x="1801813" y="3390900"/>
          <p14:tracePt t="88451" x="1801813" y="3403600"/>
          <p14:tracePt t="88474" x="1839913" y="3403600"/>
          <p14:tracePt t="88483" x="1890713" y="3403600"/>
          <p14:tracePt t="88490" x="1952625" y="3403600"/>
          <p14:tracePt t="88498" x="2039938" y="3403600"/>
          <p14:tracePt t="88506" x="2139950" y="3403600"/>
          <p14:tracePt t="88517" x="2239963" y="3403600"/>
          <p14:tracePt t="88523" x="2328863" y="3403600"/>
          <p14:tracePt t="88533" x="2378075" y="3403600"/>
          <p14:tracePt t="88539" x="2416175" y="3403600"/>
          <p14:tracePt t="88547" x="2465388" y="3403600"/>
          <p14:tracePt t="88554" x="2490788" y="3390900"/>
          <p14:tracePt t="88563" x="2503488" y="3378200"/>
          <p14:tracePt t="88571" x="2541588" y="3378200"/>
          <p14:tracePt t="88579" x="2565400" y="3378200"/>
          <p14:tracePt t="88586" x="2578100" y="3378200"/>
          <p14:tracePt t="88595" x="2603500" y="3378200"/>
          <p14:tracePt t="88651" x="2616200" y="3378200"/>
          <p14:tracePt t="88659" x="2628900" y="3378200"/>
          <p14:tracePt t="88684" x="2641600" y="3378200"/>
          <p14:tracePt t="88691" x="2654300" y="3378200"/>
          <p14:tracePt t="88706" x="2667000" y="3378200"/>
          <p14:tracePt t="88715" x="2678113" y="3378200"/>
          <p14:tracePt t="88723" x="2690813" y="3378200"/>
          <p14:tracePt t="88738" x="2716213" y="3378200"/>
          <p14:tracePt t="88755" x="2741613" y="3378200"/>
          <p14:tracePt t="88763" x="2767013" y="3378200"/>
          <p14:tracePt t="88771" x="2778125" y="3378200"/>
          <p14:tracePt t="88779" x="2803525" y="3378200"/>
          <p14:tracePt t="88786" x="2816225" y="3378200"/>
          <p14:tracePt t="88795" x="2828925" y="3378200"/>
          <p14:tracePt t="88803" x="2841625" y="3378200"/>
          <p14:tracePt t="88818" x="2854325" y="3378200"/>
          <p14:tracePt t="88843" x="2867025" y="3378200"/>
          <p14:tracePt t="88851" x="2879725" y="3378200"/>
          <p14:tracePt t="88867" x="2903538" y="3378200"/>
          <p14:tracePt t="88884" x="2916238" y="3378200"/>
          <p14:tracePt t="88901" x="2928938" y="3378200"/>
          <p14:tracePt t="88906" x="2941638" y="3378200"/>
          <p14:tracePt t="88917" x="2954338" y="3378200"/>
          <p14:tracePt t="88923" x="2979738" y="3378200"/>
          <p14:tracePt t="88934" x="3016250" y="3378200"/>
          <p14:tracePt t="88939" x="3054350" y="3378200"/>
          <p14:tracePt t="88947" x="3092450" y="3378200"/>
          <p14:tracePt t="88963" x="3103563" y="3378200"/>
          <p14:tracePt t="88971" x="3128963" y="3378200"/>
          <p14:tracePt t="88995" x="3141663" y="3378200"/>
          <p14:tracePt t="89002" x="3154363" y="3378200"/>
          <p14:tracePt t="89010" x="3167063" y="3378200"/>
          <p14:tracePt t="89018" x="3179763" y="3378200"/>
          <p14:tracePt t="89027" x="3192463" y="3378200"/>
          <p14:tracePt t="89034" x="3205163" y="3378200"/>
          <p14:tracePt t="89043" x="3228975" y="3378200"/>
          <p14:tracePt t="89051" x="3241675" y="3378200"/>
          <p14:tracePt t="89067" x="3279775" y="3378200"/>
          <p14:tracePt t="89075" x="3305175" y="3378200"/>
          <p14:tracePt t="89084" x="3317875" y="3378200"/>
          <p14:tracePt t="89091" x="3341688" y="3378200"/>
          <p14:tracePt t="89138" x="3367088" y="3378200"/>
          <p14:tracePt t="89156" x="3379788" y="3378200"/>
          <p14:tracePt t="89163" x="3392488" y="3378200"/>
          <p14:tracePt t="89171" x="3405188" y="3378200"/>
          <p14:tracePt t="89179" x="3417888" y="3378200"/>
          <p14:tracePt t="89186" x="3429000" y="3378200"/>
          <p14:tracePt t="89203" x="3454400" y="3378200"/>
          <p14:tracePt t="89211" x="3479800" y="3378200"/>
          <p14:tracePt t="89218" x="3492500" y="3378200"/>
          <p14:tracePt t="89226" x="3505200" y="3378200"/>
          <p14:tracePt t="89235" x="3517900" y="3378200"/>
          <p14:tracePt t="89243" x="3541713" y="3378200"/>
          <p14:tracePt t="89251" x="3554413" y="3378200"/>
          <p14:tracePt t="89259" x="3567113" y="3390900"/>
          <p14:tracePt t="89267" x="3592513" y="3390900"/>
          <p14:tracePt t="89274" x="3605213" y="3390900"/>
          <p14:tracePt t="89284" x="3617913" y="3403600"/>
          <p14:tracePt t="89290" x="3654425" y="3403600"/>
          <p14:tracePt t="89300" x="3692525" y="3416300"/>
          <p14:tracePt t="89307" x="3730625" y="3429000"/>
          <p14:tracePt t="89317" x="3756025" y="3429000"/>
          <p14:tracePt t="89322" x="3779838" y="3429000"/>
          <p14:tracePt t="89333" x="3792538" y="3429000"/>
          <p14:tracePt t="89338" x="3830638" y="3441700"/>
          <p14:tracePt t="89346" x="3830638" y="3454400"/>
          <p14:tracePt t="89362" x="3843338" y="3454400"/>
          <p14:tracePt t="89379" x="3867150" y="3454400"/>
          <p14:tracePt t="89395" x="3879850" y="3454400"/>
          <p14:tracePt t="89402" x="3917950" y="3454400"/>
          <p14:tracePt t="89410" x="3943350" y="3454400"/>
          <p14:tracePt t="89418" x="3956050" y="3454400"/>
          <p14:tracePt t="89427" x="3968750" y="3454400"/>
          <p14:tracePt t="89434" x="3992563" y="3454400"/>
          <p14:tracePt t="89443" x="4017963" y="3454400"/>
          <p14:tracePt t="89451" x="4043363" y="3454400"/>
          <p14:tracePt t="89459" x="4068763" y="3454400"/>
          <p14:tracePt t="89467" x="4092575" y="3454400"/>
          <p14:tracePt t="89475" x="4117975" y="3454400"/>
          <p14:tracePt t="89484" x="4130675" y="3454400"/>
          <p14:tracePt t="89491" x="4143375" y="3454400"/>
          <p14:tracePt t="89500" x="4156075" y="3454400"/>
          <p14:tracePt t="89506" x="4192588" y="3454400"/>
          <p14:tracePt t="89517" x="4205288" y="3454400"/>
          <p14:tracePt t="89523" x="4217988" y="3454400"/>
          <p14:tracePt t="89531" x="4256088" y="3454400"/>
          <p14:tracePt t="89538" x="4318000" y="3454400"/>
          <p14:tracePt t="89546" x="4381500" y="3454400"/>
          <p14:tracePt t="89555" x="4430713" y="3454400"/>
          <p14:tracePt t="89563" x="4494213" y="3454400"/>
          <p14:tracePt t="89571" x="4530725" y="3454400"/>
          <p14:tracePt t="89579" x="4568825" y="3454400"/>
          <p14:tracePt t="89586" x="4619625" y="3454400"/>
          <p14:tracePt t="89595" x="4656138" y="3454400"/>
          <p14:tracePt t="89603" x="4694238" y="3454400"/>
          <p14:tracePt t="89611" x="4743450" y="3454400"/>
          <p14:tracePt t="89618" x="4781550" y="3454400"/>
          <p14:tracePt t="89626" x="4806950" y="3441700"/>
          <p14:tracePt t="89634" x="4843463" y="3429000"/>
          <p14:tracePt t="89643" x="4881563" y="3429000"/>
          <p14:tracePt t="89651" x="4919663" y="3429000"/>
          <p14:tracePt t="89659" x="4968875" y="3429000"/>
          <p14:tracePt t="89667" x="5019675" y="3429000"/>
          <p14:tracePt t="89674" x="5081588" y="3416300"/>
          <p14:tracePt t="89684" x="5145088" y="3416300"/>
          <p14:tracePt t="89690" x="5194300" y="3416300"/>
          <p14:tracePt t="89700" x="5245100" y="3416300"/>
          <p14:tracePt t="89706" x="5281613" y="3416300"/>
          <p14:tracePt t="89717" x="5319713" y="3416300"/>
          <p14:tracePt t="89723" x="5345113" y="3416300"/>
          <p14:tracePt t="89734" x="5370513" y="3416300"/>
          <p14:tracePt t="89739" x="5419725" y="3416300"/>
          <p14:tracePt t="89746" x="5445125" y="3416300"/>
          <p14:tracePt t="89755" x="5495925" y="3416300"/>
          <p14:tracePt t="89763" x="5545138" y="3416300"/>
          <p14:tracePt t="89771" x="5583238" y="3416300"/>
          <p14:tracePt t="89779" x="5619750" y="3416300"/>
          <p14:tracePt t="89786" x="5657850" y="3416300"/>
          <p14:tracePt t="89795" x="5719763" y="3416300"/>
          <p14:tracePt t="89802" x="5757863" y="3416300"/>
          <p14:tracePt t="89810" x="5770563" y="3416300"/>
          <p14:tracePt t="89818" x="5795963" y="3416300"/>
          <p14:tracePt t="89826" x="5832475" y="3416300"/>
          <p14:tracePt t="89834" x="5870575" y="3416300"/>
          <p14:tracePt t="89843" x="5908675" y="3416300"/>
          <p14:tracePt t="89850" x="5921375" y="3416300"/>
          <p14:tracePt t="89859" x="5945188" y="3416300"/>
          <p14:tracePt t="89867" x="5983288" y="3429000"/>
          <p14:tracePt t="89875" x="5995988" y="3429000"/>
          <p14:tracePt t="89884" x="6008688" y="3429000"/>
          <p14:tracePt t="89906" x="6021388" y="3429000"/>
          <p14:tracePt t="89938" x="6045200" y="3429000"/>
          <p14:tracePt t="89971" x="6057900" y="3429000"/>
          <p14:tracePt t="89986" x="6083300" y="3429000"/>
          <p14:tracePt t="89995" x="6096000" y="3429000"/>
          <p14:tracePt t="90003" x="6108700" y="3429000"/>
          <p14:tracePt t="90011" x="6134100" y="3429000"/>
          <p14:tracePt t="90018" x="6170613" y="3429000"/>
          <p14:tracePt t="90026" x="6208713" y="3429000"/>
          <p14:tracePt t="90034" x="6234113" y="3429000"/>
          <p14:tracePt t="90043" x="6259513" y="3429000"/>
          <p14:tracePt t="90050" x="6296025" y="3429000"/>
          <p14:tracePt t="90058" x="6334125" y="3429000"/>
          <p14:tracePt t="90068" x="6383338" y="3441700"/>
          <p14:tracePt t="90074" x="6408738" y="3454400"/>
          <p14:tracePt t="90084" x="6434138" y="3454400"/>
          <p14:tracePt t="90090" x="6459538" y="3454400"/>
          <p14:tracePt t="90101" x="6472238" y="3454400"/>
          <p14:tracePt t="90235" x="6483350" y="3454400"/>
          <p14:tracePt t="90243" x="6483350" y="3441700"/>
          <p14:tracePt t="90250" x="6483350" y="3416300"/>
          <p14:tracePt t="90259" x="6508750" y="3416300"/>
          <p14:tracePt t="90267" x="6521450" y="3416300"/>
          <p14:tracePt t="90275" x="6534150" y="3416300"/>
          <p14:tracePt t="90284" x="6572250" y="3416300"/>
          <p14:tracePt t="90291" x="6608763" y="3416300"/>
          <p14:tracePt t="90300" x="6672263" y="3416300"/>
          <p14:tracePt t="90306" x="6734175" y="3416300"/>
          <p14:tracePt t="90317" x="6784975" y="3429000"/>
          <p14:tracePt t="90323" x="6821488" y="3429000"/>
          <p14:tracePt t="90333" x="6884988" y="3429000"/>
          <p14:tracePt t="90338" x="6921500" y="3429000"/>
          <p14:tracePt t="90346" x="6946900" y="3429000"/>
          <p14:tracePt t="90355" x="6972300" y="3429000"/>
          <p14:tracePt t="90363" x="6985000" y="3429000"/>
          <p14:tracePt t="90371" x="7010400" y="3429000"/>
          <p14:tracePt t="90379" x="7034213" y="3429000"/>
          <p14:tracePt t="90386" x="7059613" y="3429000"/>
          <p14:tracePt t="90395" x="7072313" y="3429000"/>
          <p14:tracePt t="90403" x="7085013" y="3429000"/>
          <p14:tracePt t="90411" x="7097713" y="3429000"/>
          <p14:tracePt t="90418" x="7134225" y="3429000"/>
          <p14:tracePt t="90426" x="7146925" y="3416300"/>
          <p14:tracePt t="90434" x="7159625" y="3403600"/>
          <p14:tracePt t="90443" x="7185025" y="3403600"/>
          <p14:tracePt t="90451" x="7185025" y="3341688"/>
          <p14:tracePt t="90459" x="7185025" y="3303588"/>
          <p14:tracePt t="90467" x="7197725" y="3290888"/>
          <p14:tracePt t="90547" x="7210425" y="3290888"/>
          <p14:tracePt t="90555" x="7223125" y="3278188"/>
          <p14:tracePt t="90563" x="7223125" y="3267075"/>
          <p14:tracePt t="90579" x="7235825" y="3267075"/>
          <p14:tracePt t="90586" x="7259638" y="3254375"/>
          <p14:tracePt t="90595" x="7285038" y="3241675"/>
          <p14:tracePt t="90602" x="7297738" y="3241675"/>
          <p14:tracePt t="90618" x="7310438" y="3241675"/>
          <p14:tracePt t="90626" x="7323138" y="3241675"/>
          <p14:tracePt t="90634" x="7335838" y="3241675"/>
          <p14:tracePt t="90659" x="7359650" y="3241675"/>
          <p14:tracePt t="90675" x="7372350" y="3241675"/>
          <p14:tracePt t="90684" x="7385050" y="3241675"/>
          <p14:tracePt t="90746" x="7397750" y="3241675"/>
          <p14:tracePt t="90754" x="7410450" y="3241675"/>
          <p14:tracePt t="90762" x="7435850" y="3241675"/>
          <p14:tracePt t="90771" x="7435850" y="3254375"/>
          <p14:tracePt t="90786" x="7459663" y="3254375"/>
          <p14:tracePt t="90811" x="7472363" y="3254375"/>
          <p14:tracePt t="90874" x="7497763" y="3254375"/>
          <p14:tracePt t="91171" x="7510463" y="3267075"/>
          <p14:tracePt t="91179" x="7523163" y="3267075"/>
          <p14:tracePt t="91187" x="7535863" y="3278188"/>
          <p14:tracePt t="91195" x="7548563" y="3278188"/>
          <p14:tracePt t="91202" x="7548563" y="3303588"/>
          <p14:tracePt t="91211" x="7597775" y="3328988"/>
          <p14:tracePt t="91218" x="7648575" y="3367088"/>
          <p14:tracePt t="91226" x="7735888" y="3390900"/>
          <p14:tracePt t="91234" x="7848600" y="3429000"/>
          <p14:tracePt t="91243" x="7897813" y="3454400"/>
          <p14:tracePt t="91251" x="7974013" y="3454400"/>
          <p14:tracePt t="91259" x="8023225" y="3467100"/>
          <p14:tracePt t="91268" x="8048625" y="3479800"/>
          <p14:tracePt t="91274" x="8074025" y="3479800"/>
          <p14:tracePt t="91363" x="8086725" y="3479800"/>
          <p14:tracePt t="91459" x="8110538" y="3479800"/>
          <p14:tracePt t="91483" x="8110538" y="3467100"/>
          <p14:tracePt t="91506" x="8135938" y="3467100"/>
          <p14:tracePt t="91554" x="8148638" y="3467100"/>
          <p14:tracePt t="91562" x="8161338" y="3454400"/>
          <p14:tracePt t="91571" x="8186738" y="3454400"/>
          <p14:tracePt t="91579" x="8223250" y="3454400"/>
          <p14:tracePt t="91586" x="8248650" y="3454400"/>
          <p14:tracePt t="91596" x="8286750" y="3454400"/>
          <p14:tracePt t="91603" x="8335963" y="3454400"/>
          <p14:tracePt t="91611" x="8412163" y="3454400"/>
          <p14:tracePt t="91618" x="8524875" y="3454400"/>
          <p14:tracePt t="91626" x="8586788" y="3454400"/>
          <p14:tracePt t="91634" x="8674100" y="3454400"/>
          <p14:tracePt t="91643" x="8763000" y="3454400"/>
          <p14:tracePt t="91651" x="8799513" y="3441700"/>
          <p14:tracePt t="91659" x="8837613" y="3429000"/>
          <p14:tracePt t="91667" x="8850313" y="3429000"/>
          <p14:tracePt t="91674" x="8874125" y="3429000"/>
          <p14:tracePt t="91684" x="8886825" y="3416300"/>
          <p14:tracePt t="91700" x="8912225" y="3416300"/>
          <p14:tracePt t="91706" x="8924925" y="3416300"/>
          <p14:tracePt t="91717" x="8937625" y="3416300"/>
          <p14:tracePt t="91723" x="8950325" y="3416300"/>
          <p14:tracePt t="91734" x="8975725" y="3416300"/>
          <p14:tracePt t="91739" x="9024938" y="3403600"/>
          <p14:tracePt t="91747" x="9112250" y="3403600"/>
          <p14:tracePt t="91755" x="9175750" y="3403600"/>
          <p14:tracePt t="91763" x="9250363" y="3390900"/>
          <p14:tracePt t="91771" x="9337675" y="3390900"/>
          <p14:tracePt t="91779" x="9401175" y="3390900"/>
          <p14:tracePt t="91786" x="9437688" y="3390900"/>
          <p14:tracePt t="91795" x="9475788" y="3390900"/>
          <p14:tracePt t="91802" x="9501188" y="3390900"/>
          <p14:tracePt t="91810" x="9550400" y="3390900"/>
          <p14:tracePt t="91818" x="9575800" y="3441700"/>
          <p14:tracePt t="91826" x="9601200" y="3454400"/>
          <p14:tracePt t="91834" x="9613900" y="3454400"/>
          <p14:tracePt t="91843" x="9626600" y="3454400"/>
          <p14:tracePt t="91851" x="9637713" y="3454400"/>
          <p14:tracePt t="91859" x="9650413" y="3454400"/>
          <p14:tracePt t="91867" x="9663113" y="3454400"/>
          <p14:tracePt t="91875" x="9701213" y="3454400"/>
          <p14:tracePt t="91884" x="9750425" y="3454400"/>
          <p14:tracePt t="91891" x="9801225" y="3467100"/>
          <p14:tracePt t="91900" x="9852025" y="3479800"/>
          <p14:tracePt t="91906" x="9863138" y="3490913"/>
          <p14:tracePt t="91962" x="9888538" y="3490913"/>
          <p14:tracePt t="92754" x="9901238" y="3503613"/>
          <p14:tracePt t="92771" x="9888538" y="3503613"/>
          <p14:tracePt t="92779" x="9863138" y="3529013"/>
          <p14:tracePt t="92786" x="9852025" y="3541713"/>
          <p14:tracePt t="92795" x="9826625" y="3554413"/>
          <p14:tracePt t="92803" x="9788525" y="3579813"/>
          <p14:tracePt t="92811" x="9750425" y="3579813"/>
          <p14:tracePt t="92818" x="9663113" y="3590925"/>
          <p14:tracePt t="92826" x="9588500" y="3629025"/>
          <p14:tracePt t="92835" x="9501188" y="3679825"/>
          <p14:tracePt t="92843" x="9363075" y="3741738"/>
          <p14:tracePt t="92851" x="9188450" y="3779838"/>
          <p14:tracePt t="92859" x="8975725" y="3892550"/>
          <p14:tracePt t="92867" x="8750300" y="4017963"/>
          <p14:tracePt t="92874" x="8435975" y="4117975"/>
          <p14:tracePt t="92884" x="8061325" y="4129088"/>
          <p14:tracePt t="92890" x="7673975" y="4154488"/>
          <p14:tracePt t="92900" x="7310438" y="4230688"/>
          <p14:tracePt t="92906" x="6985000" y="4267200"/>
          <p14:tracePt t="92917" x="6696075" y="4305300"/>
          <p14:tracePt t="92923" x="6370638" y="4341813"/>
          <p14:tracePt t="92934" x="6157913" y="4379913"/>
          <p14:tracePt t="92939" x="5932488" y="4418013"/>
          <p14:tracePt t="92947" x="5745163" y="4418013"/>
          <p14:tracePt t="92955" x="5570538" y="4418013"/>
          <p14:tracePt t="92963" x="5383213" y="4418013"/>
          <p14:tracePt t="92971" x="5207000" y="4418013"/>
          <p14:tracePt t="92979" x="5019675" y="4418013"/>
          <p14:tracePt t="92986" x="4832350" y="4430713"/>
          <p14:tracePt t="92995" x="4656138" y="4443413"/>
          <p14:tracePt t="93002" x="4443413" y="4443413"/>
          <p14:tracePt t="93010" x="4217988" y="4405313"/>
          <p14:tracePt t="93018" x="3943350" y="4392613"/>
          <p14:tracePt t="93026" x="3630613" y="4392613"/>
          <p14:tracePt t="93034" x="3354388" y="4392613"/>
          <p14:tracePt t="93043" x="3116263" y="4392613"/>
          <p14:tracePt t="93051" x="2916238" y="4392613"/>
          <p14:tracePt t="93059" x="2728913" y="4379913"/>
          <p14:tracePt t="93067" x="2565400" y="4354513"/>
          <p14:tracePt t="93075" x="2416175" y="4354513"/>
          <p14:tracePt t="93084" x="2278063" y="4341813"/>
          <p14:tracePt t="93091" x="2139950" y="4330700"/>
          <p14:tracePt t="93100" x="2003425" y="4305300"/>
          <p14:tracePt t="93106" x="1852613" y="4292600"/>
          <p14:tracePt t="93117" x="1739900" y="4279900"/>
          <p14:tracePt t="93123" x="1639888" y="4254500"/>
          <p14:tracePt t="93135" x="1539875" y="4241800"/>
          <p14:tracePt t="93139" x="1465263" y="4230688"/>
          <p14:tracePt t="93146" x="1414463" y="4217988"/>
          <p14:tracePt t="93154" x="1376363" y="4217988"/>
          <p14:tracePt t="93162" x="1352550" y="4217988"/>
          <p14:tracePt t="93226" x="1352550" y="4205288"/>
          <p14:tracePt t="93235" x="1327150" y="4205288"/>
          <p14:tracePt t="93242" x="1327150" y="4179888"/>
          <p14:tracePt t="93250" x="1301750" y="4179888"/>
          <p14:tracePt t="93259" x="1289050" y="4179888"/>
          <p14:tracePt t="93267" x="1263650" y="4167188"/>
          <p14:tracePt t="93274" x="1239838" y="4141788"/>
          <p14:tracePt t="93283" x="1201738" y="4141788"/>
          <p14:tracePt t="93290" x="1150938" y="4129088"/>
          <p14:tracePt t="93301" x="1127125" y="4117975"/>
          <p14:tracePt t="93306" x="1089025" y="4105275"/>
          <p14:tracePt t="93317" x="1076325" y="4105275"/>
          <p14:tracePt t="93355" x="1063625" y="4092575"/>
          <p14:tracePt t="93371" x="1063625" y="4079875"/>
          <p14:tracePt t="93379" x="1063625" y="4067175"/>
          <p14:tracePt t="93387" x="1089025" y="4067175"/>
          <p14:tracePt t="93395" x="1114425" y="4054475"/>
          <p14:tracePt t="93403" x="1176338" y="4029075"/>
          <p14:tracePt t="93411" x="1252538" y="3979863"/>
          <p14:tracePt t="93418" x="1363663" y="3929063"/>
          <p14:tracePt t="93426" x="1552575" y="3867150"/>
          <p14:tracePt t="93434" x="1865313" y="3792538"/>
          <p14:tracePt t="93443" x="2228850" y="3703638"/>
          <p14:tracePt t="93451" x="2667000" y="3603625"/>
          <p14:tracePt t="93459" x="3141663" y="3490913"/>
          <p14:tracePt t="93467" x="3717925" y="3316288"/>
          <p14:tracePt t="93475" x="4217988" y="3178175"/>
          <p14:tracePt t="93484" x="4719638" y="3065463"/>
          <p14:tracePt t="93491" x="5106988" y="2916238"/>
          <p14:tracePt t="93500" x="5557838" y="2740025"/>
          <p14:tracePt t="93506" x="6034088" y="2578100"/>
          <p14:tracePt t="93517" x="6496050" y="2403475"/>
          <p14:tracePt t="93523" x="6897688" y="2265363"/>
          <p14:tracePt t="93533" x="7285038" y="2114550"/>
          <p14:tracePt t="93539" x="7535863" y="2027238"/>
          <p14:tracePt t="93546" x="7697788" y="1676400"/>
          <p14:tracePt t="93554" x="7785100" y="1527175"/>
          <p14:tracePt t="93562" x="7861300" y="1514475"/>
          <p14:tracePt t="93571" x="7874000" y="1501775"/>
          <p14:tracePt t="93579" x="7886700" y="1489075"/>
          <p14:tracePt t="93586" x="7897813" y="1489075"/>
          <p14:tracePt t="93595" x="7910513" y="1476375"/>
          <p14:tracePt t="93602" x="7910513" y="1463675"/>
          <p14:tracePt t="93618" x="7910513" y="1439863"/>
          <p14:tracePt t="93626" x="7910513" y="1414463"/>
          <p14:tracePt t="93634" x="7910513" y="1401763"/>
          <p14:tracePt t="93643" x="7910513" y="1389063"/>
          <p14:tracePt t="93650" x="7910513" y="1363663"/>
          <p14:tracePt t="93667" x="7910513" y="1350963"/>
          <p14:tracePt t="93674" x="7910513" y="1339850"/>
          <p14:tracePt t="93684" x="7923213" y="1327150"/>
          <p14:tracePt t="93690" x="7948613" y="1301750"/>
          <p14:tracePt t="93700" x="7974013" y="1263650"/>
          <p14:tracePt t="93707" x="7986713" y="1238250"/>
          <p14:tracePt t="93717" x="7974013" y="989013"/>
          <p14:tracePt t="93723" x="7948613" y="700088"/>
          <p14:tracePt t="93733" x="7986713" y="612775"/>
          <p14:tracePt t="93739" x="8086725" y="563563"/>
          <p14:tracePt t="93746" x="8174038" y="500063"/>
          <p14:tracePt t="93755" x="8248650" y="438150"/>
          <p14:tracePt t="93763" x="8312150" y="387350"/>
          <p14:tracePt t="93771" x="8386763" y="325438"/>
          <p14:tracePt t="93779" x="8448675" y="287338"/>
          <p14:tracePt t="93786" x="8499475" y="250825"/>
          <p14:tracePt t="93795" x="8512175" y="225425"/>
          <p14:tracePt t="93803" x="8524875" y="212725"/>
          <p14:tracePt t="93866" x="8537575" y="212725"/>
          <p14:tracePt t="93883" x="8548688" y="225425"/>
          <p14:tracePt t="93891" x="8561388" y="250825"/>
          <p14:tracePt t="93899" x="8561388" y="263525"/>
          <p14:tracePt t="93906" x="8561388" y="287338"/>
          <p14:tracePt t="93917" x="8561388" y="300038"/>
          <p14:tracePt t="93923" x="8561388" y="325438"/>
          <p14:tracePt t="93934" x="8561388" y="363538"/>
          <p14:tracePt t="93939" x="8548688" y="400050"/>
          <p14:tracePt t="93946" x="8537575" y="438150"/>
          <p14:tracePt t="93954" x="8499475" y="476250"/>
          <p14:tracePt t="93962" x="8474075" y="525463"/>
          <p14:tracePt t="93971" x="8461375" y="550863"/>
          <p14:tracePt t="93979" x="8435975" y="576263"/>
          <p14:tracePt t="93986" x="8412163" y="600075"/>
          <p14:tracePt t="93995" x="8399463" y="625475"/>
          <p14:tracePt t="94003" x="8374063" y="638175"/>
          <p14:tracePt t="94011" x="8348663" y="650875"/>
          <p14:tracePt t="94019" x="8335963" y="663575"/>
          <p14:tracePt t="94026" x="8312150" y="676275"/>
          <p14:tracePt t="94034" x="8299450" y="700088"/>
          <p14:tracePt t="94043" x="8286750" y="700088"/>
          <p14:tracePt t="94051" x="8248650" y="725488"/>
          <p14:tracePt t="94059" x="8235950" y="738188"/>
          <p14:tracePt t="94067" x="8212138" y="763588"/>
          <p14:tracePt t="94074" x="8186738" y="801688"/>
          <p14:tracePt t="94083" x="8174038" y="838200"/>
          <p14:tracePt t="94090" x="8135938" y="863600"/>
          <p14:tracePt t="94100" x="8123238" y="876300"/>
          <p14:tracePt t="94106" x="8099425" y="889000"/>
          <p14:tracePt t="94123" x="8086725" y="901700"/>
          <p14:tracePt t="94134" x="8086725" y="912813"/>
          <p14:tracePt t="94163" x="8074025" y="925513"/>
          <p14:tracePt t="94179" x="8074025" y="938213"/>
          <p14:tracePt t="94186" x="8061325" y="950913"/>
          <p14:tracePt t="94195" x="8061325" y="963613"/>
          <p14:tracePt t="94211" x="8061325" y="989013"/>
          <p14:tracePt t="94219" x="8061325" y="1001713"/>
          <p14:tracePt t="94234" x="8061325" y="1025525"/>
          <p14:tracePt t="94243" x="8061325" y="1038225"/>
          <p14:tracePt t="94251" x="8061325" y="1050925"/>
          <p14:tracePt t="94259" x="8061325" y="1063625"/>
          <p14:tracePt t="94268" x="8061325" y="1076325"/>
          <p14:tracePt t="94275" x="8099425" y="1101725"/>
          <p14:tracePt t="94284" x="8110538" y="1114425"/>
          <p14:tracePt t="94291" x="8123238" y="1125538"/>
          <p14:tracePt t="94300" x="8148638" y="1125538"/>
          <p14:tracePt t="94307" x="8174038" y="1138238"/>
          <p14:tracePt t="94317" x="8223250" y="1176338"/>
          <p14:tracePt t="94323" x="8299450" y="1201738"/>
          <p14:tracePt t="94333" x="8399463" y="1201738"/>
          <p14:tracePt t="94339" x="8524875" y="1227138"/>
          <p14:tracePt t="94346" x="8661400" y="1250950"/>
          <p14:tracePt t="94354" x="8774113" y="1263650"/>
          <p14:tracePt t="94362" x="8886825" y="1263650"/>
          <p14:tracePt t="94370" x="9024938" y="1276350"/>
          <p14:tracePt t="94379" x="9163050" y="1289050"/>
          <p14:tracePt t="94386" x="9250363" y="1289050"/>
          <p14:tracePt t="94395" x="9312275" y="1289050"/>
          <p14:tracePt t="94402" x="9375775" y="1289050"/>
          <p14:tracePt t="94411" x="9413875" y="1289050"/>
          <p14:tracePt t="94418" x="9450388" y="1289050"/>
          <p14:tracePt t="94426" x="9475788" y="1289050"/>
          <p14:tracePt t="94434" x="9501188" y="1289050"/>
          <p14:tracePt t="94443" x="9525000" y="1289050"/>
          <p14:tracePt t="94450" x="9563100" y="1289050"/>
          <p14:tracePt t="94459" x="9613900" y="1289050"/>
          <p14:tracePt t="94467" x="9675813" y="1289050"/>
          <p14:tracePt t="94474" x="9750425" y="1289050"/>
          <p14:tracePt t="94483" x="9813925" y="1289050"/>
          <p14:tracePt t="94490" x="9888538" y="1263650"/>
          <p14:tracePt t="94500" x="9975850" y="1263650"/>
          <p14:tracePt t="94506" x="10064750" y="1176338"/>
          <p14:tracePt t="94517" x="10152063" y="1150938"/>
          <p14:tracePt t="94523" x="10252075" y="1150938"/>
          <p14:tracePt t="94533" x="10377488" y="1150938"/>
          <p14:tracePt t="94539" x="10477500" y="1150938"/>
          <p14:tracePt t="94547" x="10539413" y="1150938"/>
          <p14:tracePt t="94555" x="10577513" y="1150938"/>
          <p14:tracePt t="94563" x="10626725" y="1150938"/>
          <p14:tracePt t="94571" x="10652125" y="1150938"/>
          <p14:tracePt t="94643" x="10652125" y="1138238"/>
          <p14:tracePt t="94650" x="10664825" y="1138238"/>
          <p14:tracePt t="94668" x="10677525" y="1138238"/>
          <p14:tracePt t="95003" x="10677525" y="1150938"/>
          <p14:tracePt t="95011" x="10664825" y="1176338"/>
          <p14:tracePt t="95018" x="10614025" y="1201738"/>
          <p14:tracePt t="95026" x="10514013" y="1276350"/>
          <p14:tracePt t="95034" x="10390188" y="1350963"/>
          <p14:tracePt t="95042" x="10201275" y="1501775"/>
          <p14:tracePt t="95050" x="9975850" y="1701800"/>
          <p14:tracePt t="95058" x="9688513" y="1952625"/>
          <p14:tracePt t="95067" x="9388475" y="2152650"/>
          <p14:tracePt t="95074" x="9050338" y="2390775"/>
          <p14:tracePt t="95084" x="8674100" y="2627313"/>
          <p14:tracePt t="95090" x="8335963" y="2816225"/>
          <p14:tracePt t="95100" x="8048625" y="2952750"/>
          <p14:tracePt t="95106" x="7785100" y="3103563"/>
          <p14:tracePt t="95117" x="7510463" y="3190875"/>
          <p14:tracePt t="95123" x="7246938" y="3303588"/>
          <p14:tracePt t="95133" x="6959600" y="3354388"/>
          <p14:tracePt t="95149" x="6459538" y="3479800"/>
          <p14:tracePt t="95154" x="6183313" y="3529013"/>
          <p14:tracePt t="95162" x="5970588" y="3567113"/>
          <p14:tracePt t="95171" x="5783263" y="3579813"/>
          <p14:tracePt t="95178" x="5519738" y="3629025"/>
          <p14:tracePt t="95186" x="5294313" y="3654425"/>
          <p14:tracePt t="95195" x="5081588" y="3729038"/>
          <p14:tracePt t="95202" x="4906963" y="3779838"/>
          <p14:tracePt t="95211" x="4756150" y="3803650"/>
          <p14:tracePt t="95219" x="4594225" y="3841750"/>
          <p14:tracePt t="95226" x="4406900" y="3841750"/>
          <p14:tracePt t="95235" x="4192588" y="3854450"/>
          <p14:tracePt t="95243" x="3956050" y="3867150"/>
          <p14:tracePt t="95251" x="3679825" y="3867150"/>
          <p14:tracePt t="95259" x="3492500" y="3867150"/>
          <p14:tracePt t="95267" x="3317875" y="3879850"/>
          <p14:tracePt t="95274" x="3141663" y="3879850"/>
          <p14:tracePt t="95284" x="2979738" y="3879850"/>
          <p14:tracePt t="95290" x="2803525" y="3879850"/>
          <p14:tracePt t="95300" x="2667000" y="3879850"/>
          <p14:tracePt t="95306" x="2554288" y="3892550"/>
          <p14:tracePt t="95317" x="2428875" y="3905250"/>
          <p14:tracePt t="95323" x="2365375" y="3905250"/>
          <p14:tracePt t="95335" x="2339975" y="3905250"/>
          <p14:tracePt t="95338" x="2328863" y="3905250"/>
          <p14:tracePt t="95363" x="2316163" y="3905250"/>
          <p14:tracePt t="95370" x="2303463" y="3905250"/>
          <p14:tracePt t="95379" x="2290763" y="3905250"/>
          <p14:tracePt t="95386" x="2278063" y="3905250"/>
          <p14:tracePt t="95395" x="2265363" y="3905250"/>
          <p14:tracePt t="95403" x="2239963" y="3905250"/>
          <p14:tracePt t="95411" x="2178050" y="3905250"/>
          <p14:tracePt t="95418" x="2139950" y="3905250"/>
          <p14:tracePt t="95426" x="2065338" y="3892550"/>
          <p14:tracePt t="95434" x="1965325" y="3879850"/>
          <p14:tracePt t="95443" x="1865313" y="3867150"/>
          <p14:tracePt t="95451" x="1778000" y="3854450"/>
          <p14:tracePt t="95459" x="1665288" y="3854450"/>
          <p14:tracePt t="95467" x="1565275" y="3854450"/>
          <p14:tracePt t="95474" x="1489075" y="3854450"/>
          <p14:tracePt t="95483" x="1427163" y="3854450"/>
          <p14:tracePt t="95490" x="1352550" y="3854450"/>
          <p14:tracePt t="95500" x="1301750" y="3854450"/>
          <p14:tracePt t="95506" x="1252538" y="3854450"/>
          <p14:tracePt t="95516" x="1201738" y="3854450"/>
          <p14:tracePt t="95523" x="1150938" y="3854450"/>
          <p14:tracePt t="95533" x="1114425" y="3854450"/>
          <p14:tracePt t="95539" x="1076325" y="3854450"/>
          <p14:tracePt t="95546" x="1038225" y="3854450"/>
          <p14:tracePt t="95554" x="976313" y="3854450"/>
          <p14:tracePt t="95562" x="889000" y="3854450"/>
          <p14:tracePt t="95571" x="838200" y="3854450"/>
          <p14:tracePt t="95579" x="776288" y="3854450"/>
          <p14:tracePt t="95586" x="712788" y="3854450"/>
          <p14:tracePt t="95595" x="676275" y="3854450"/>
          <p14:tracePt t="95603" x="638175" y="3854450"/>
          <p14:tracePt t="95611" x="612775" y="3854450"/>
          <p14:tracePt t="95619" x="600075" y="3854450"/>
          <p14:tracePt t="95626" x="588963" y="3854450"/>
          <p14:tracePt t="95634" x="576263" y="3867150"/>
          <p14:tracePt t="95835" x="600075" y="3867150"/>
          <p14:tracePt t="95851" x="625475" y="3867150"/>
          <p14:tracePt t="95859" x="663575" y="3854450"/>
          <p14:tracePt t="95867" x="701675" y="3854450"/>
          <p14:tracePt t="95875" x="738188" y="3854450"/>
          <p14:tracePt t="95884" x="801688" y="3841750"/>
          <p14:tracePt t="95891" x="876300" y="3841750"/>
          <p14:tracePt t="95900" x="938213" y="3841750"/>
          <p14:tracePt t="95906" x="1014413" y="3841750"/>
          <p14:tracePt t="95917" x="1076325" y="3841750"/>
          <p14:tracePt t="95923" x="1139825" y="3841750"/>
          <p14:tracePt t="95934" x="1201738" y="3829050"/>
          <p14:tracePt t="95939" x="1239838" y="3829050"/>
          <p14:tracePt t="95946" x="1276350" y="3829050"/>
          <p14:tracePt t="95954" x="1314450" y="3829050"/>
          <p14:tracePt t="95962" x="1327150" y="3829050"/>
          <p14:tracePt t="95971" x="1352550" y="3841750"/>
          <p14:tracePt t="95986" x="1363663" y="3841750"/>
          <p14:tracePt t="96003" x="1389063" y="3841750"/>
          <p14:tracePt t="96027" x="1401763" y="3841750"/>
          <p14:tracePt t="96034" x="1414463" y="3841750"/>
          <p14:tracePt t="96043" x="1439863" y="3841750"/>
          <p14:tracePt t="96050" x="1476375" y="3841750"/>
          <p14:tracePt t="96059" x="1514475" y="3841750"/>
          <p14:tracePt t="96067" x="1552575" y="3841750"/>
          <p14:tracePt t="96074" x="1589088" y="3829050"/>
          <p14:tracePt t="96083" x="1614488" y="3816350"/>
          <p14:tracePt t="96090" x="1639888" y="3816350"/>
          <p14:tracePt t="96100" x="1652588" y="3803650"/>
          <p14:tracePt t="96123" x="1665288" y="3803650"/>
          <p14:tracePt t="96134" x="1677988" y="3803650"/>
          <p14:tracePt t="96139" x="1677988" y="3792538"/>
          <p14:tracePt t="96147" x="1701800" y="3792538"/>
          <p14:tracePt t="96163" x="1714500" y="3792538"/>
          <p14:tracePt t="96170" x="1752600" y="3792538"/>
          <p14:tracePt t="96179" x="1801813" y="3792538"/>
          <p14:tracePt t="96186" x="1878013" y="3792538"/>
          <p14:tracePt t="96195" x="1927225" y="3779838"/>
          <p14:tracePt t="96203" x="1952625" y="3779838"/>
          <p14:tracePt t="96211" x="1978025" y="3779838"/>
          <p14:tracePt t="96218" x="2003425" y="3779838"/>
          <p14:tracePt t="96226" x="2014538" y="3779838"/>
          <p14:tracePt t="96243" x="2039938" y="3779838"/>
          <p14:tracePt t="96259" x="2052638" y="3779838"/>
          <p14:tracePt t="96268" x="2065338" y="3779838"/>
          <p14:tracePt t="96275" x="2103438" y="3779838"/>
          <p14:tracePt t="96284" x="2116138" y="3779838"/>
          <p14:tracePt t="96291" x="2127250" y="3792538"/>
          <p14:tracePt t="96300" x="2152650" y="3792538"/>
          <p14:tracePt t="96306" x="2178050" y="3792538"/>
          <p14:tracePt t="96317" x="2190750" y="3792538"/>
          <p14:tracePt t="96333" x="2203450" y="3803650"/>
          <p14:tracePt t="96371" x="2216150" y="3803650"/>
          <p14:tracePt t="96379" x="2228850" y="3803650"/>
          <p14:tracePt t="96387" x="2239963" y="3803650"/>
          <p14:tracePt t="96394" x="2278063" y="3803650"/>
          <p14:tracePt t="96403" x="2303463" y="3803650"/>
          <p14:tracePt t="96410" x="2378075" y="3816350"/>
          <p14:tracePt t="96419" x="2416175" y="3816350"/>
          <p14:tracePt t="96426" x="2452688" y="3829050"/>
          <p14:tracePt t="96434" x="2503488" y="3841750"/>
          <p14:tracePt t="96443" x="2554288" y="3841750"/>
          <p14:tracePt t="96450" x="2590800" y="3841750"/>
          <p14:tracePt t="96459" x="2628900" y="3841750"/>
          <p14:tracePt t="96467" x="2667000" y="3841750"/>
          <p14:tracePt t="96475" x="2690813" y="3841750"/>
          <p14:tracePt t="96483" x="2728913" y="3841750"/>
          <p14:tracePt t="96490" x="2754313" y="3841750"/>
          <p14:tracePt t="96500" x="2790825" y="3841750"/>
          <p14:tracePt t="96506" x="2854325" y="3841750"/>
          <p14:tracePt t="96517" x="2928938" y="3841750"/>
          <p14:tracePt t="96523" x="3003550" y="3841750"/>
          <p14:tracePt t="96533" x="3092450" y="3854450"/>
          <p14:tracePt t="96539" x="3205163" y="3892550"/>
          <p14:tracePt t="96547" x="3279775" y="3892550"/>
          <p14:tracePt t="96555" x="3379788" y="3892550"/>
          <p14:tracePt t="96563" x="3467100" y="3916363"/>
          <p14:tracePt t="96571" x="3579813" y="3929063"/>
          <p14:tracePt t="96579" x="3643313" y="3929063"/>
          <p14:tracePt t="96586" x="3705225" y="3954463"/>
          <p14:tracePt t="96595" x="3743325" y="3954463"/>
          <p14:tracePt t="96603" x="3767138" y="3954463"/>
          <p14:tracePt t="96611" x="3792538" y="3954463"/>
          <p14:tracePt t="96618" x="3817938" y="3954463"/>
          <p14:tracePt t="96626" x="3843338" y="3929063"/>
          <p14:tracePt t="96634" x="3892550" y="3929063"/>
          <p14:tracePt t="96642" x="3943350" y="3929063"/>
          <p14:tracePt t="96650" x="4005263" y="3929063"/>
          <p14:tracePt t="96658" x="4092575" y="3929063"/>
          <p14:tracePt t="96667" x="4181475" y="3929063"/>
          <p14:tracePt t="96674" x="4256088" y="3929063"/>
          <p14:tracePt t="96683" x="4330700" y="3929063"/>
          <p14:tracePt t="96691" x="4381500" y="3929063"/>
          <p14:tracePt t="96700" x="4418013" y="3916363"/>
          <p14:tracePt t="96706" x="4430713" y="3905250"/>
          <p14:tracePt t="96717" x="4443413" y="3892550"/>
          <p14:tracePt t="96723" x="4456113" y="3892550"/>
          <p14:tracePt t="96739" x="4468813" y="3892550"/>
          <p14:tracePt t="96746" x="4481513" y="3892550"/>
          <p14:tracePt t="96754" x="4494213" y="3892550"/>
          <p14:tracePt t="96762" x="4506913" y="3892550"/>
          <p14:tracePt t="96770" x="4530725" y="3892550"/>
          <p14:tracePt t="96779" x="4581525" y="3892550"/>
          <p14:tracePt t="96786" x="4656138" y="3892550"/>
          <p14:tracePt t="96794" x="4706938" y="3892550"/>
          <p14:tracePt t="96803" x="4743450" y="3892550"/>
          <p14:tracePt t="96811" x="4768850" y="3892550"/>
          <p14:tracePt t="96818" x="4794250" y="3892550"/>
          <p14:tracePt t="96859" x="4806950" y="3879850"/>
          <p14:tracePt t="96867" x="4819650" y="3879850"/>
          <p14:tracePt t="96875" x="4832350" y="3879850"/>
          <p14:tracePt t="96883" x="4843463" y="3879850"/>
          <p14:tracePt t="96890" x="4856163" y="3879850"/>
          <p14:tracePt t="96900" x="4868863" y="3879850"/>
          <p14:tracePt t="96906" x="4881563" y="3879850"/>
          <p14:tracePt t="96931" x="4906963" y="3879850"/>
          <p14:tracePt t="96979" x="4919663" y="3879850"/>
          <p14:tracePt t="96986" x="4932363" y="3879850"/>
          <p14:tracePt t="96995" x="4956175" y="3879850"/>
          <p14:tracePt t="97003" x="4994275" y="3879850"/>
          <p14:tracePt t="97011" x="5019675" y="3879850"/>
          <p14:tracePt t="97018" x="5032375" y="3879850"/>
          <p14:tracePt t="97026" x="5057775" y="3879850"/>
          <p14:tracePt t="97034" x="5081588" y="3879850"/>
          <p14:tracePt t="97043" x="5119688" y="3879850"/>
          <p14:tracePt t="97050" x="5157788" y="3879850"/>
          <p14:tracePt t="97059" x="5194300" y="3879850"/>
          <p14:tracePt t="97067" x="5219700" y="3879850"/>
          <p14:tracePt t="97075" x="5245100" y="3867150"/>
          <p14:tracePt t="97083" x="5270500" y="3867150"/>
          <p14:tracePt t="97091" x="5281613" y="3867150"/>
          <p14:tracePt t="97100" x="5307013" y="3867150"/>
          <p14:tracePt t="97107" x="5319713" y="3867150"/>
          <p14:tracePt t="97117" x="5357813" y="3867150"/>
          <p14:tracePt t="97123" x="5407025" y="3867150"/>
          <p14:tracePt t="97133" x="5432425" y="3867150"/>
          <p14:tracePt t="97151" x="5519738" y="3867150"/>
          <p14:tracePt t="97154" x="5557838" y="3867150"/>
          <p14:tracePt t="97162" x="5607050" y="3867150"/>
          <p14:tracePt t="97171" x="5632450" y="3854450"/>
          <p14:tracePt t="97179" x="5657850" y="3841750"/>
          <p14:tracePt t="97186" x="5683250" y="3841750"/>
          <p14:tracePt t="97194" x="5708650" y="3841750"/>
          <p14:tracePt t="97202" x="5719763" y="3841750"/>
          <p14:tracePt t="97218" x="5732463" y="3841750"/>
          <p14:tracePt t="97226" x="5745163" y="3841750"/>
          <p14:tracePt t="97234" x="5757863" y="3841750"/>
          <p14:tracePt t="97243" x="5770563" y="3841750"/>
          <p14:tracePt t="97250" x="5783263" y="3841750"/>
          <p14:tracePt t="97259" x="5821363" y="3854450"/>
          <p14:tracePt t="97267" x="5895975" y="3854450"/>
          <p14:tracePt t="97275" x="5945188" y="3854450"/>
          <p14:tracePt t="97284" x="5983288" y="3854450"/>
          <p14:tracePt t="97290" x="6008688" y="3854450"/>
          <p14:tracePt t="97300" x="6034088" y="3854450"/>
          <p14:tracePt t="97306" x="6045200" y="3854450"/>
          <p14:tracePt t="97318" x="6057900" y="3854450"/>
          <p14:tracePt t="97323" x="6070600" y="3854450"/>
          <p14:tracePt t="97339" x="6083300" y="3854450"/>
          <p14:tracePt t="97346" x="6096000" y="3854450"/>
          <p14:tracePt t="97355" x="6108700" y="3854450"/>
          <p14:tracePt t="97363" x="6121400" y="3854450"/>
          <p14:tracePt t="97371" x="6134100" y="3854450"/>
          <p14:tracePt t="97378" x="6170613" y="3854450"/>
          <p14:tracePt t="97386" x="6208713" y="3854450"/>
          <p14:tracePt t="97394" x="6259513" y="3854450"/>
          <p14:tracePt t="97403" x="6308725" y="3854450"/>
          <p14:tracePt t="97411" x="6346825" y="3841750"/>
          <p14:tracePt t="97418" x="6383338" y="3841750"/>
          <p14:tracePt t="97426" x="6434138" y="3841750"/>
          <p14:tracePt t="97434" x="6496050" y="3841750"/>
          <p14:tracePt t="97443" x="6546850" y="3841750"/>
          <p14:tracePt t="97450" x="6584950" y="3841750"/>
          <p14:tracePt t="97459" x="6608763" y="3841750"/>
          <p14:tracePt t="97467" x="6634163" y="3841750"/>
          <p14:tracePt t="97475" x="6646863" y="3841750"/>
          <p14:tracePt t="97484" x="6659563" y="3841750"/>
          <p14:tracePt t="97491" x="6672263" y="3841750"/>
          <p14:tracePt t="97514" x="6684963" y="3841750"/>
          <p14:tracePt t="97523" x="6696075" y="3841750"/>
          <p14:tracePt t="97533" x="6708775" y="3841750"/>
          <p14:tracePt t="97539" x="6721475" y="3841750"/>
          <p14:tracePt t="97546" x="6734175" y="3841750"/>
          <p14:tracePt t="97554" x="6746875" y="3841750"/>
          <p14:tracePt t="97562" x="6759575" y="3841750"/>
          <p14:tracePt t="97579" x="6772275" y="3841750"/>
          <p14:tracePt t="97595" x="6784975" y="3841750"/>
          <p14:tracePt t="97603" x="6797675" y="3841750"/>
          <p14:tracePt t="97611" x="6808788" y="3854450"/>
          <p14:tracePt t="97619" x="6821488" y="3867150"/>
          <p14:tracePt t="97626" x="6846888" y="3867150"/>
          <p14:tracePt t="97634" x="6897688" y="3867150"/>
          <p14:tracePt t="97643" x="6946900" y="3867150"/>
          <p14:tracePt t="97650" x="6985000" y="3867150"/>
          <p14:tracePt t="97659" x="7021513" y="3867150"/>
          <p14:tracePt t="97667" x="7059613" y="3867150"/>
          <p14:tracePt t="97675" x="7072313" y="3867150"/>
          <p14:tracePt t="97739" x="7085013" y="3867150"/>
          <p14:tracePt t="97747" x="7097713" y="3867150"/>
          <p14:tracePt t="97755" x="7110413" y="3867150"/>
          <p14:tracePt t="97763" x="7134225" y="3867150"/>
          <p14:tracePt t="97771" x="7146925" y="3867150"/>
          <p14:tracePt t="97779" x="7159625" y="3867150"/>
          <p14:tracePt t="97786" x="7172325" y="3867150"/>
          <p14:tracePt t="97795" x="7185025" y="3867150"/>
          <p14:tracePt t="97842" x="7197725" y="3867150"/>
          <p14:tracePt t="97866" x="7223125" y="3867150"/>
          <p14:tracePt t="97875" x="7246938" y="3867150"/>
          <p14:tracePt t="97883" x="7297738" y="3867150"/>
          <p14:tracePt t="97891" x="7323138" y="3867150"/>
          <p14:tracePt t="97900" x="7348538" y="3867150"/>
          <p14:tracePt t="97906" x="7372350" y="3867150"/>
          <p14:tracePt t="97916" x="7410450" y="3867150"/>
          <p14:tracePt t="97923" x="7448550" y="3867150"/>
          <p14:tracePt t="97933" x="7472363" y="3867150"/>
          <p14:tracePt t="97946" x="7497763" y="3867150"/>
          <p14:tracePt t="97986" x="7510463" y="3867150"/>
          <p14:tracePt t="97995" x="7523163" y="3867150"/>
          <p14:tracePt t="98003" x="7535863" y="3867150"/>
          <p14:tracePt t="98011" x="7561263" y="3867150"/>
          <p14:tracePt t="98019" x="7585075" y="3867150"/>
          <p14:tracePt t="98026" x="7623175" y="3867150"/>
          <p14:tracePt t="98034" x="7661275" y="3867150"/>
          <p14:tracePt t="98043" x="7697788" y="3867150"/>
          <p14:tracePt t="98050" x="7723188" y="3867150"/>
          <p14:tracePt t="98059" x="7748588" y="3867150"/>
          <p14:tracePt t="98067" x="7748588" y="3854450"/>
          <p14:tracePt t="98075" x="7761288" y="3854450"/>
          <p14:tracePt t="98099" x="7773988" y="3854450"/>
          <p14:tracePt t="98106" x="7785100" y="3854450"/>
          <p14:tracePt t="98117" x="7797800" y="3854450"/>
          <p14:tracePt t="98123" x="7810500" y="3854450"/>
          <p14:tracePt t="98133" x="7835900" y="3841750"/>
          <p14:tracePt t="98151" x="7897813" y="3841750"/>
          <p14:tracePt t="98154" x="7935913" y="3841750"/>
          <p14:tracePt t="98163" x="7961313" y="3841750"/>
          <p14:tracePt t="98171" x="7999413" y="3841750"/>
          <p14:tracePt t="98179" x="8035925" y="3841750"/>
          <p14:tracePt t="98186" x="8061325" y="3841750"/>
          <p14:tracePt t="98195" x="8074025" y="3841750"/>
          <p14:tracePt t="98203" x="8086725" y="3841750"/>
          <p14:tracePt t="98211" x="8099425" y="3841750"/>
          <p14:tracePt t="98218" x="8110538" y="3841750"/>
          <p14:tracePt t="98226" x="8123238" y="3841750"/>
          <p14:tracePt t="98234" x="8135938" y="3841750"/>
          <p14:tracePt t="98243" x="8148638" y="3841750"/>
          <p14:tracePt t="98250" x="8174038" y="3841750"/>
          <p14:tracePt t="98259" x="8186738" y="3841750"/>
          <p14:tracePt t="98267" x="8212138" y="3841750"/>
          <p14:tracePt t="98275" x="8235950" y="3841750"/>
          <p14:tracePt t="98284" x="8248650" y="3841750"/>
          <p14:tracePt t="98291" x="8248650" y="3829050"/>
          <p14:tracePt t="98371" x="8274050" y="3829050"/>
          <p14:tracePt t="98386" x="8286750" y="3829050"/>
          <p14:tracePt t="98435" x="8312150" y="3829050"/>
          <p14:tracePt t="98490" x="8324850" y="3829050"/>
          <p14:tracePt t="98995" x="8335963" y="3829050"/>
          <p14:tracePt t="99850" x="8335963" y="3816350"/>
          <p14:tracePt t="99867" x="8335963" y="3803650"/>
          <p14:tracePt t="99875" x="8335963" y="3792538"/>
          <p14:tracePt t="99883" x="8348663" y="3754438"/>
          <p14:tracePt t="99891" x="8399463" y="3703638"/>
          <p14:tracePt t="99900" x="8486775" y="3629025"/>
          <p14:tracePt t="99906" x="8586788" y="3541713"/>
          <p14:tracePt t="99916" x="8699500" y="3441700"/>
          <p14:tracePt t="99923" x="8837613" y="3303588"/>
          <p14:tracePt t="99933" x="8986838" y="3165475"/>
          <p14:tracePt t="99939" x="9137650" y="3016250"/>
          <p14:tracePt t="99947" x="9275763" y="2865438"/>
          <p14:tracePt t="99955" x="9437688" y="2728913"/>
          <p14:tracePt t="99962" x="9575800" y="2627313"/>
          <p14:tracePt t="99970" x="9713913" y="2540000"/>
          <p14:tracePt t="99978" x="9788525" y="2490788"/>
          <p14:tracePt t="99986" x="9852025" y="2465388"/>
          <p14:tracePt t="99995" x="9875838" y="2439988"/>
          <p14:tracePt t="100003" x="9901238" y="2414588"/>
          <p14:tracePt t="100011" x="9926638" y="2403475"/>
          <p14:tracePt t="100019" x="9939338" y="2403475"/>
          <p14:tracePt t="100067" x="9939338" y="2390775"/>
          <p14:tracePt t="100085" x="9913938" y="2390775"/>
          <p14:tracePt t="100090" x="9863138" y="2403475"/>
          <p14:tracePt t="100099" x="9788525" y="2465388"/>
          <p14:tracePt t="100106" x="9663113" y="2516188"/>
          <p14:tracePt t="100118" x="9601200" y="2652713"/>
          <p14:tracePt t="100123" x="9513888" y="2740025"/>
          <p14:tracePt t="100133" x="9363075" y="2790825"/>
          <p14:tracePt t="100150" x="8774113" y="2828925"/>
          <p14:tracePt t="100155" x="8324850" y="2790825"/>
          <p14:tracePt t="100163" x="7835900" y="2728913"/>
          <p14:tracePt t="100171" x="7348538" y="2678113"/>
          <p14:tracePt t="100179" x="6859588" y="2640013"/>
          <p14:tracePt t="100186" x="6408738" y="2616200"/>
          <p14:tracePt t="100195" x="6070600" y="2616200"/>
          <p14:tracePt t="100203" x="5719763" y="2616200"/>
          <p14:tracePt t="100211" x="5519738" y="2616200"/>
          <p14:tracePt t="100218" x="5357813" y="2590800"/>
          <p14:tracePt t="100226" x="5194300" y="2527300"/>
          <p14:tracePt t="100234" x="5106988" y="2490788"/>
          <p14:tracePt t="100242" x="5019675" y="2478088"/>
          <p14:tracePt t="100250" x="4956175" y="2465388"/>
          <p14:tracePt t="100259" x="4894263" y="2452688"/>
          <p14:tracePt t="100267" x="4843463" y="2427288"/>
          <p14:tracePt t="100275" x="4781550" y="2390775"/>
          <p14:tracePt t="100284" x="4743450" y="2365375"/>
          <p14:tracePt t="100291" x="4681538" y="2352675"/>
          <p14:tracePt t="100299" x="4630738" y="2339975"/>
          <p14:tracePt t="100306" x="4568825" y="2314575"/>
          <p14:tracePt t="100316" x="4518025" y="2278063"/>
          <p14:tracePt t="100323" x="4468813" y="2252663"/>
          <p14:tracePt t="100333" x="4430713" y="2239963"/>
          <p14:tracePt t="100338" x="4381500" y="2227263"/>
          <p14:tracePt t="100347" x="4330700" y="2214563"/>
          <p14:tracePt t="100355" x="4281488" y="2190750"/>
          <p14:tracePt t="100362" x="4205288" y="2178050"/>
          <p14:tracePt t="100371" x="4156075" y="2165350"/>
          <p14:tracePt t="100378" x="4105275" y="2165350"/>
          <p14:tracePt t="100386" x="4030663" y="2152650"/>
          <p14:tracePt t="100395" x="3943350" y="2127250"/>
          <p14:tracePt t="100403" x="3830638" y="2114550"/>
          <p14:tracePt t="100411" x="3692525" y="2089150"/>
          <p14:tracePt t="100418" x="3579813" y="2089150"/>
          <p14:tracePt t="100427" x="3405188" y="2089150"/>
          <p14:tracePt t="100434" x="3179763" y="2078038"/>
          <p14:tracePt t="100443" x="2992438" y="2065338"/>
          <p14:tracePt t="100451" x="2841625" y="2039938"/>
          <p14:tracePt t="100459" x="2678113" y="2027238"/>
          <p14:tracePt t="100467" x="2490788" y="2014538"/>
          <p14:tracePt t="100475" x="2328863" y="2014538"/>
          <p14:tracePt t="100483" x="2190750" y="2014538"/>
          <p14:tracePt t="100490" x="2090738" y="2014538"/>
          <p14:tracePt t="100500" x="2027238" y="2014538"/>
          <p14:tracePt t="100506" x="1952625" y="2014538"/>
          <p14:tracePt t="100518" x="1903413" y="2001838"/>
          <p14:tracePt t="100523" x="1852613" y="2001838"/>
          <p14:tracePt t="100534" x="1801813" y="2001838"/>
          <p14:tracePt t="100539" x="1752600" y="2001838"/>
          <p14:tracePt t="100549" x="1665288" y="2001838"/>
          <p14:tracePt t="100555" x="1577975" y="1978025"/>
          <p14:tracePt t="100563" x="1501775" y="1965325"/>
          <p14:tracePt t="100571" x="1465263" y="1965325"/>
          <p14:tracePt t="100579" x="1389063" y="1965325"/>
          <p14:tracePt t="100586" x="1327150" y="1965325"/>
          <p14:tracePt t="100595" x="1276350" y="1965325"/>
          <p14:tracePt t="100603" x="1239838" y="1965325"/>
          <p14:tracePt t="100611" x="1201738" y="1965325"/>
          <p14:tracePt t="100659" x="1189038" y="1965325"/>
          <p14:tracePt t="100691" x="1176338" y="1965325"/>
          <p14:tracePt t="100699" x="1163638" y="1965325"/>
          <p14:tracePt t="100706" x="1150938" y="1965325"/>
          <p14:tracePt t="100724" x="1127125" y="1965325"/>
          <p14:tracePt t="100739" x="1114425" y="1965325"/>
          <p14:tracePt t="100747" x="1101725" y="1965325"/>
          <p14:tracePt t="100755" x="1076325" y="1965325"/>
          <p14:tracePt t="100811" x="1063625" y="1965325"/>
          <p14:tracePt t="100827" x="1050925" y="1965325"/>
          <p14:tracePt t="100835" x="1038225" y="1965325"/>
          <p14:tracePt t="100843" x="1027113" y="1952625"/>
          <p14:tracePt t="100850" x="1001713" y="1939925"/>
          <p14:tracePt t="100986" x="1001713" y="1927225"/>
          <p14:tracePt t="101034" x="1027113" y="1927225"/>
          <p14:tracePt t="101050" x="1038225" y="1927225"/>
          <p14:tracePt t="101059" x="1063625" y="1927225"/>
          <p14:tracePt t="101067" x="1101725" y="1914525"/>
          <p14:tracePt t="101075" x="1163638" y="1914525"/>
          <p14:tracePt t="101083" x="1263650" y="1914525"/>
          <p14:tracePt t="101091" x="1363663" y="1901825"/>
          <p14:tracePt t="101100" x="1514475" y="1889125"/>
          <p14:tracePt t="101106" x="1665288" y="1889125"/>
          <p14:tracePt t="101116" x="1801813" y="1901825"/>
          <p14:tracePt t="101134" x="2052638" y="1914525"/>
          <p14:tracePt t="101139" x="2139950" y="1914525"/>
          <p14:tracePt t="101147" x="2190750" y="1927225"/>
          <p14:tracePt t="101155" x="2239963" y="1927225"/>
          <p14:tracePt t="101162" x="2278063" y="1927225"/>
          <p14:tracePt t="101170" x="2352675" y="1939925"/>
          <p14:tracePt t="101178" x="2390775" y="1952625"/>
          <p14:tracePt t="101186" x="2416175" y="1952625"/>
          <p14:tracePt t="101195" x="2452688" y="1952625"/>
          <p14:tracePt t="101203" x="2478088" y="1952625"/>
          <p14:tracePt t="101211" x="2503488" y="1952625"/>
          <p14:tracePt t="101218" x="2528888" y="1952625"/>
          <p14:tracePt t="101227" x="2541588" y="1952625"/>
          <p14:tracePt t="101250" x="2554288" y="1952625"/>
          <p14:tracePt t="101259" x="2565400" y="1952625"/>
          <p14:tracePt t="101267" x="2590800" y="1952625"/>
          <p14:tracePt t="101275" x="2628900" y="1952625"/>
          <p14:tracePt t="101283" x="2667000" y="1952625"/>
          <p14:tracePt t="101290" x="2716213" y="1952625"/>
          <p14:tracePt t="101300" x="2754313" y="1952625"/>
          <p14:tracePt t="101306" x="2803525" y="1952625"/>
          <p14:tracePt t="101318" x="2828925" y="1952625"/>
          <p14:tracePt t="101323" x="2841625" y="1952625"/>
          <p14:tracePt t="101333" x="2867025" y="1939925"/>
          <p14:tracePt t="101338" x="2879725" y="1939925"/>
          <p14:tracePt t="101355" x="2890838" y="1939925"/>
          <p14:tracePt t="101363" x="2903538" y="1939925"/>
          <p14:tracePt t="101371" x="2928938" y="1939925"/>
          <p14:tracePt t="101379" x="2954338" y="1939925"/>
          <p14:tracePt t="101386" x="2967038" y="1939925"/>
          <p14:tracePt t="101395" x="2979738" y="1927225"/>
          <p14:tracePt t="101403" x="2992438" y="1927225"/>
          <p14:tracePt t="102498" x="2979738" y="1914525"/>
          <p14:tracePt t="102506" x="2967038" y="1914525"/>
          <p14:tracePt t="102515" x="2967038" y="1901825"/>
          <p14:tracePt t="102523" x="2941638" y="1901825"/>
          <p14:tracePt t="102533" x="2916238" y="1889125"/>
          <p14:tracePt t="102539" x="2903538" y="1889125"/>
          <p14:tracePt t="102547" x="2879725" y="1889125"/>
          <p14:tracePt t="102555" x="2867025" y="1889125"/>
          <p14:tracePt t="102563" x="2854325" y="1889125"/>
          <p14:tracePt t="102571" x="2828925" y="1889125"/>
          <p14:tracePt t="102579" x="2803525" y="1889125"/>
          <p14:tracePt t="102586" x="2778125" y="1889125"/>
          <p14:tracePt t="102595" x="2767013" y="1876425"/>
          <p14:tracePt t="102603" x="2741613" y="1876425"/>
          <p14:tracePt t="102611" x="2690813" y="1876425"/>
          <p14:tracePt t="102619" x="2667000" y="1876425"/>
          <p14:tracePt t="102627" x="2616200" y="1876425"/>
          <p14:tracePt t="102634" x="2554288" y="1876425"/>
          <p14:tracePt t="102642" x="2503488" y="1876425"/>
          <p14:tracePt t="102650" x="2478088" y="1876425"/>
          <p14:tracePt t="102659" x="2452688" y="1876425"/>
          <p14:tracePt t="102666" x="2416175" y="1876425"/>
          <p14:tracePt t="102675" x="2378075" y="1876425"/>
          <p14:tracePt t="102683" x="2339975" y="1876425"/>
          <p14:tracePt t="102691" x="2328863" y="1876425"/>
          <p14:tracePt t="102700" x="2303463" y="1876425"/>
          <p14:tracePt t="102707" x="2278063" y="1865313"/>
          <p14:tracePt t="102716" x="2252663" y="1865313"/>
          <p14:tracePt t="102723" x="2239963" y="1865313"/>
          <p14:tracePt t="102732" x="2228850" y="1865313"/>
          <p14:tracePt t="102739" x="2190750" y="1852613"/>
          <p14:tracePt t="102747" x="2152650" y="1852613"/>
          <p14:tracePt t="102755" x="2103438" y="1839913"/>
          <p14:tracePt t="102762" x="2052638" y="1827213"/>
          <p14:tracePt t="102770" x="2003425" y="1814513"/>
          <p14:tracePt t="102778" x="1965325" y="1801813"/>
          <p14:tracePt t="102786" x="1914525" y="1801813"/>
          <p14:tracePt t="102795" x="1865313" y="1801813"/>
          <p14:tracePt t="102803" x="1814513" y="1801813"/>
          <p14:tracePt t="102811" x="1790700" y="1801813"/>
          <p14:tracePt t="102818" x="1778000" y="1801813"/>
          <p14:tracePt t="102826" x="1765300" y="1801813"/>
          <p14:tracePt t="102835" x="1739900" y="1801813"/>
          <p14:tracePt t="102843" x="1714500" y="1801813"/>
          <p14:tracePt t="102850" x="1701800" y="1801813"/>
          <p14:tracePt t="102859" x="1677988" y="1801813"/>
          <p14:tracePt t="102867" x="1652588" y="1801813"/>
          <p14:tracePt t="102874" x="1627188" y="1801813"/>
          <p14:tracePt t="102883" x="1577975" y="1801813"/>
          <p14:tracePt t="102890" x="1539875" y="1801813"/>
          <p14:tracePt t="102900" x="1501775" y="1801813"/>
          <p14:tracePt t="102906" x="1476375" y="1801813"/>
          <p14:tracePt t="102917" x="1427163" y="1801813"/>
          <p14:tracePt t="102923" x="1389063" y="1801813"/>
          <p14:tracePt t="102933" x="1363663" y="1801813"/>
          <p14:tracePt t="102939" x="1327150" y="1814513"/>
          <p14:tracePt t="102949" x="1314450" y="1827213"/>
          <p14:tracePt t="103155" x="1314450" y="1839913"/>
          <p14:tracePt t="103162" x="1327150" y="1839913"/>
          <p14:tracePt t="103170" x="1363663" y="1839913"/>
          <p14:tracePt t="103178" x="1427163" y="1839913"/>
          <p14:tracePt t="103186" x="1501775" y="1839913"/>
          <p14:tracePt t="103195" x="1627188" y="1839913"/>
          <p14:tracePt t="103203" x="1727200" y="1839913"/>
          <p14:tracePt t="103211" x="1814513" y="1839913"/>
          <p14:tracePt t="103219" x="1890713" y="1839913"/>
          <p14:tracePt t="103226" x="1965325" y="1839913"/>
          <p14:tracePt t="103234" x="2027238" y="1839913"/>
          <p14:tracePt t="103243" x="2090738" y="1852613"/>
          <p14:tracePt t="103250" x="2127250" y="1852613"/>
          <p14:tracePt t="103259" x="2165350" y="1852613"/>
          <p14:tracePt t="103267" x="2178050" y="1852613"/>
          <p14:tracePt t="103284" x="2203450" y="1852613"/>
          <p14:tracePt t="103300" x="2216150" y="1852613"/>
          <p14:tracePt t="103306" x="2239963" y="1852613"/>
          <p14:tracePt t="103317" x="2278063" y="1852613"/>
          <p14:tracePt t="103323" x="2303463" y="1852613"/>
          <p14:tracePt t="103333" x="2316163" y="1852613"/>
          <p14:tracePt t="103339" x="2339975" y="1852613"/>
          <p14:tracePt t="103346" x="2365375" y="1852613"/>
          <p14:tracePt t="103354" x="2416175" y="1852613"/>
          <p14:tracePt t="103363" x="2465388" y="1852613"/>
          <p14:tracePt t="103371" x="2503488" y="1852613"/>
          <p14:tracePt t="103379" x="2541588" y="1852613"/>
          <p14:tracePt t="103386" x="2578100" y="1852613"/>
          <p14:tracePt t="103395" x="2603500" y="1839913"/>
          <p14:tracePt t="103403" x="2628900" y="1839913"/>
          <p14:tracePt t="103411" x="2641600" y="1839913"/>
          <p14:tracePt t="103466" x="2654300" y="1839913"/>
          <p14:tracePt t="103484" x="2667000" y="1839913"/>
          <p14:tracePt t="103490" x="2678113" y="1839913"/>
          <p14:tracePt t="103499" x="2703513" y="1839913"/>
          <p14:tracePt t="103506" x="2728913" y="1839913"/>
          <p14:tracePt t="103516" x="2767013" y="1839913"/>
          <p14:tracePt t="103523" x="2790825" y="1839913"/>
          <p14:tracePt t="103533" x="2816225" y="1839913"/>
          <p14:tracePt t="103539" x="2828925" y="1839913"/>
          <p14:tracePt t="103546" x="2854325" y="1839913"/>
          <p14:tracePt t="104211" x="2841625" y="1839913"/>
          <p14:tracePt t="104219" x="2816225" y="1839913"/>
          <p14:tracePt t="104226" x="2790825" y="1839913"/>
          <p14:tracePt t="104234" x="2767013" y="1839913"/>
          <p14:tracePt t="104242" x="2741613" y="1839913"/>
          <p14:tracePt t="104250" x="2716213" y="1839913"/>
          <p14:tracePt t="104259" x="2690813" y="1839913"/>
          <p14:tracePt t="104267" x="2654300" y="1839913"/>
          <p14:tracePt t="104275" x="2616200" y="1839913"/>
          <p14:tracePt t="104283" x="2554288" y="1852613"/>
          <p14:tracePt t="104291" x="2503488" y="1852613"/>
          <p14:tracePt t="104299" x="2441575" y="1852613"/>
          <p14:tracePt t="104306" x="2416175" y="1852613"/>
          <p14:tracePt t="104316" x="2403475" y="1852613"/>
          <p14:tracePt t="104323" x="2365375" y="1852613"/>
          <p14:tracePt t="104334" x="2339975" y="1852613"/>
          <p14:tracePt t="104339" x="2328863" y="1852613"/>
          <p14:tracePt t="104347" x="2316163" y="1852613"/>
          <p14:tracePt t="104355" x="2303463" y="1852613"/>
          <p14:tracePt t="104362" x="2278063" y="1852613"/>
          <p14:tracePt t="104370" x="2265363" y="1852613"/>
          <p14:tracePt t="104378" x="2252663" y="1852613"/>
          <p14:tracePt t="104386" x="2239963" y="1852613"/>
          <p14:tracePt t="104395" x="2216150" y="1827213"/>
          <p14:tracePt t="104411" x="2190750" y="1827213"/>
          <p14:tracePt t="104418" x="2178050" y="1814513"/>
          <p14:tracePt t="104426" x="2152650" y="1801813"/>
          <p14:tracePt t="104434" x="2127250" y="1801813"/>
          <p14:tracePt t="104443" x="2103438" y="1789113"/>
          <p14:tracePt t="104451" x="2090738" y="1789113"/>
          <p14:tracePt t="104459" x="2078038" y="1789113"/>
          <p14:tracePt t="104467" x="2052638" y="1789113"/>
          <p14:tracePt t="104475" x="2039938" y="1789113"/>
          <p14:tracePt t="104491" x="2027238" y="1789113"/>
          <p14:tracePt t="104500" x="2014538" y="1789113"/>
          <p14:tracePt t="104506" x="1990725" y="1789113"/>
          <p14:tracePt t="104516" x="1965325" y="1789113"/>
          <p14:tracePt t="104522" x="1914525" y="1789113"/>
          <p14:tracePt t="104534" x="1878013" y="1789113"/>
          <p14:tracePt t="104539" x="1839913" y="1789113"/>
          <p14:tracePt t="104547" x="1790700" y="1789113"/>
          <p14:tracePt t="104555" x="1727200" y="1789113"/>
          <p14:tracePt t="104563" x="1689100" y="1789113"/>
          <p14:tracePt t="104571" x="1652588" y="1789113"/>
          <p14:tracePt t="104579" x="1627188" y="1789113"/>
          <p14:tracePt t="104586" x="1614488" y="1789113"/>
          <p14:tracePt t="104595" x="1601788" y="1789113"/>
          <p14:tracePt t="104603" x="1589088" y="1789113"/>
          <p14:tracePt t="104611" x="1565275" y="1801813"/>
          <p14:tracePt t="104634" x="1552575" y="1801813"/>
          <p14:tracePt t="104650" x="1539875" y="1814513"/>
          <p14:tracePt t="104659" x="1514475" y="1814513"/>
          <p14:tracePt t="104667" x="1476375" y="1814513"/>
          <p14:tracePt t="104675" x="1439863" y="1814513"/>
          <p14:tracePt t="104683" x="1389063" y="1814513"/>
          <p14:tracePt t="104691" x="1376363" y="1814513"/>
          <p14:tracePt t="104699" x="1352550" y="1814513"/>
          <p14:tracePt t="104723" x="1339850" y="1814513"/>
          <p14:tracePt t="104906" x="1339850" y="1801813"/>
          <p14:tracePt t="104922" x="1352550" y="1801813"/>
          <p14:tracePt t="104930" x="1376363" y="1801813"/>
          <p14:tracePt t="104939" x="1439863" y="1801813"/>
          <p14:tracePt t="104947" x="1514475" y="1801813"/>
          <p14:tracePt t="104955" x="1589088" y="1801813"/>
          <p14:tracePt t="104966" x="1665288" y="1801813"/>
          <p14:tracePt t="104971" x="1765300" y="1801813"/>
          <p14:tracePt t="104979" x="1878013" y="1801813"/>
          <p14:tracePt t="104986" x="1978025" y="1801813"/>
          <p14:tracePt t="104995" x="2127250" y="1789113"/>
          <p14:tracePt t="105003" x="2239963" y="1789113"/>
          <p14:tracePt t="105011" x="2378075" y="1789113"/>
          <p14:tracePt t="105019" x="2478088" y="1776413"/>
          <p14:tracePt t="105026" x="2565400" y="1765300"/>
          <p14:tracePt t="105034" x="2641600" y="1765300"/>
          <p14:tracePt t="105042" x="2667000" y="1765300"/>
          <p14:tracePt t="105050" x="2703513" y="1765300"/>
          <p14:tracePt t="105059" x="2728913" y="1765300"/>
          <p14:tracePt t="105067" x="2741613" y="1765300"/>
          <p14:tracePt t="105075" x="2754313" y="1765300"/>
          <p14:tracePt t="105083" x="2778125" y="1765300"/>
          <p14:tracePt t="105100" x="2790825" y="1765300"/>
          <p14:tracePt t="105117" x="2803525" y="1765300"/>
          <p14:tracePt t="105123" x="2816225" y="1752600"/>
          <p14:tracePt t="105203" x="2828925" y="1752600"/>
          <p14:tracePt t="105211" x="2841625" y="1752600"/>
          <p14:tracePt t="105218" x="2854325" y="1752600"/>
          <p14:tracePt t="105226" x="2879725" y="1752600"/>
          <p14:tracePt t="105234" x="2916238" y="1752600"/>
          <p14:tracePt t="105243" x="2954338" y="1752600"/>
          <p14:tracePt t="105251" x="2979738" y="1752600"/>
          <p14:tracePt t="105667" x="2992438" y="1752600"/>
          <p14:tracePt t="105675" x="3003550" y="1752600"/>
          <p14:tracePt t="105683" x="3028950" y="1752600"/>
          <p14:tracePt t="105691" x="3041650" y="1765300"/>
          <p14:tracePt t="105700" x="3092450" y="1814513"/>
          <p14:tracePt t="105706" x="3167063" y="1865313"/>
          <p14:tracePt t="105716" x="3241675" y="1952625"/>
          <p14:tracePt t="105722" x="3354388" y="2052638"/>
          <p14:tracePt t="105733" x="3467100" y="2152650"/>
          <p14:tracePt t="105739" x="3554413" y="2227263"/>
          <p14:tracePt t="105749" x="3679825" y="2278063"/>
          <p14:tracePt t="105755" x="3843338" y="2365375"/>
          <p14:tracePt t="105763" x="4056063" y="2465388"/>
          <p14:tracePt t="105771" x="4318000" y="2603500"/>
          <p14:tracePt t="105779" x="4543425" y="2703513"/>
          <p14:tracePt t="105786" x="4694238" y="2778125"/>
          <p14:tracePt t="105795" x="4819650" y="2828925"/>
          <p14:tracePt t="105803" x="4894263" y="2865438"/>
          <p14:tracePt t="105811" x="4968875" y="2903538"/>
          <p14:tracePt t="105819" x="5019675" y="2941638"/>
          <p14:tracePt t="105827" x="5068888" y="2965450"/>
          <p14:tracePt t="105834" x="5081588" y="2978150"/>
          <p14:tracePt t="105850" x="5106988" y="2990850"/>
          <p14:tracePt t="105859" x="5106988" y="3003550"/>
          <p14:tracePt t="105867" x="5132388" y="3016250"/>
          <p14:tracePt t="105875" x="5132388" y="3028950"/>
          <p14:tracePt t="105891" x="5132388" y="3054350"/>
          <p14:tracePt t="105899" x="5132388" y="3078163"/>
          <p14:tracePt t="105906" x="5132388" y="3103563"/>
          <p14:tracePt t="105917" x="5132388" y="3128963"/>
          <p14:tracePt t="105923" x="5119688" y="3154363"/>
          <p14:tracePt t="105933" x="5106988" y="3178175"/>
          <p14:tracePt t="105939" x="5081588" y="3203575"/>
          <p14:tracePt t="105949" x="5057775" y="3228975"/>
          <p14:tracePt t="105955" x="5019675" y="3241675"/>
          <p14:tracePt t="105962" x="4981575" y="3267075"/>
          <p14:tracePt t="105970" x="4945063" y="3278188"/>
          <p14:tracePt t="105978" x="4919663" y="3303588"/>
          <p14:tracePt t="105986" x="4881563" y="3316288"/>
          <p14:tracePt t="105995" x="4832350" y="3341688"/>
          <p14:tracePt t="106003" x="4768850" y="3367088"/>
          <p14:tracePt t="106011" x="4681538" y="3378200"/>
          <p14:tracePt t="106019" x="4581525" y="3390900"/>
          <p14:tracePt t="106026" x="4456113" y="3403600"/>
          <p14:tracePt t="106034" x="4343400" y="3416300"/>
          <p14:tracePt t="106043" x="4217988" y="3454400"/>
          <p14:tracePt t="106050" x="4105275" y="3490913"/>
          <p14:tracePt t="106059" x="3979863" y="3503613"/>
          <p14:tracePt t="106067" x="3879850" y="3529013"/>
          <p14:tracePt t="106075" x="3779838" y="3529013"/>
          <p14:tracePt t="106083" x="3705225" y="3541713"/>
          <p14:tracePt t="106091" x="3630613" y="3567113"/>
          <p14:tracePt t="106100" x="3579813" y="3567113"/>
          <p14:tracePt t="106106" x="3505200" y="3590925"/>
          <p14:tracePt t="106116" x="3454400" y="3603625"/>
          <p14:tracePt t="106122" x="3405188" y="3616325"/>
          <p14:tracePt t="106134" x="3328988" y="3629025"/>
          <p14:tracePt t="106151" x="3192463" y="3641725"/>
          <p14:tracePt t="106155" x="3141663" y="3654425"/>
          <p14:tracePt t="106163" x="3067050" y="3679825"/>
          <p14:tracePt t="106171" x="2992438" y="3703638"/>
          <p14:tracePt t="106179" x="2954338" y="3703638"/>
          <p14:tracePt t="106187" x="2928938" y="3716338"/>
          <p14:tracePt t="106195" x="2903538" y="3729038"/>
          <p14:tracePt t="106202" x="2879725" y="3741738"/>
          <p14:tracePt t="106211" x="2867025" y="3754438"/>
          <p14:tracePt t="106218" x="2841625" y="3767138"/>
          <p14:tracePt t="106226" x="2803525" y="3767138"/>
          <p14:tracePt t="106234" x="2778125" y="3767138"/>
          <p14:tracePt t="106242" x="2767013" y="3779838"/>
          <p14:tracePt t="106250" x="2754313" y="3792538"/>
          <p14:tracePt t="106259" x="2741613" y="3803650"/>
          <p14:tracePt t="106267" x="2728913" y="3803650"/>
          <p14:tracePt t="106275" x="2703513" y="3816350"/>
          <p14:tracePt t="106284" x="2690813" y="3829050"/>
          <p14:tracePt t="106291" x="2667000" y="3854450"/>
          <p14:tracePt t="106300" x="2641600" y="3867150"/>
          <p14:tracePt t="106316" x="2616200" y="3879850"/>
          <p14:tracePt t="106323" x="2603500" y="3879850"/>
          <p14:tracePt t="106332" x="2603500" y="3892550"/>
          <p14:tracePt t="106339" x="2590800" y="3905250"/>
          <p14:tracePt t="106349" x="2578100" y="3905250"/>
          <p14:tracePt t="106355" x="2565400" y="3916363"/>
          <p14:tracePt t="106362" x="2554288" y="3916363"/>
          <p14:tracePt t="106370" x="2541588" y="3929063"/>
          <p14:tracePt t="106378" x="2528888" y="3929063"/>
          <p14:tracePt t="106387" x="2516188" y="3941763"/>
          <p14:tracePt t="106395" x="2503488" y="3954463"/>
          <p14:tracePt t="106419" x="2478088" y="3967163"/>
          <p14:tracePt t="106539" x="2465388" y="3967163"/>
          <p14:tracePt t="106555" x="2452688" y="3967163"/>
          <p14:tracePt t="106579" x="2441575" y="3967163"/>
          <p14:tracePt t="106586" x="2428875" y="3967163"/>
          <p14:tracePt t="106595" x="2416175" y="3967163"/>
          <p14:tracePt t="106707" x="2390775" y="3967163"/>
          <p14:tracePt t="107130" x="2403475" y="3967163"/>
          <p14:tracePt t="107147" x="2428875" y="3967163"/>
          <p14:tracePt t="107155" x="2465388" y="3967163"/>
          <p14:tracePt t="107163" x="2478088" y="3967163"/>
          <p14:tracePt t="107171" x="2516188" y="3967163"/>
          <p14:tracePt t="107178" x="2578100" y="3967163"/>
          <p14:tracePt t="107186" x="2641600" y="3967163"/>
          <p14:tracePt t="107194" x="2690813" y="3967163"/>
          <p14:tracePt t="107203" x="2767013" y="3967163"/>
          <p14:tracePt t="107211" x="2854325" y="3967163"/>
          <p14:tracePt t="107219" x="2928938" y="3967163"/>
          <p14:tracePt t="107226" x="2992438" y="3967163"/>
          <p14:tracePt t="107235" x="3041650" y="3967163"/>
          <p14:tracePt t="107243" x="3116263" y="3954463"/>
          <p14:tracePt t="107250" x="3179763" y="3954463"/>
          <p14:tracePt t="107259" x="3216275" y="3941763"/>
          <p14:tracePt t="107267" x="3241675" y="3941763"/>
          <p14:tracePt t="107275" x="3254375" y="3941763"/>
          <p14:tracePt t="107283" x="3267075" y="3941763"/>
          <p14:tracePt t="107306" x="3292475" y="3929063"/>
          <p14:tracePt t="107322" x="3305175" y="3929063"/>
          <p14:tracePt t="107333" x="3317875" y="3929063"/>
          <p14:tracePt t="107339" x="3328988" y="3929063"/>
          <p14:tracePt t="107349" x="3341688" y="3929063"/>
          <p14:tracePt t="107355" x="3354388" y="3916363"/>
          <p14:tracePt t="107363" x="3367088" y="3916363"/>
          <p14:tracePt t="107371" x="3379788" y="3916363"/>
          <p14:tracePt t="107379" x="3405188" y="3916363"/>
          <p14:tracePt t="107387" x="3441700" y="3916363"/>
          <p14:tracePt t="107395" x="3467100" y="3916363"/>
          <p14:tracePt t="107402" x="3492500" y="3916363"/>
          <p14:tracePt t="107411" x="3517900" y="3916363"/>
          <p14:tracePt t="107419" x="3541713" y="3916363"/>
          <p14:tracePt t="107427" x="3579813" y="3916363"/>
          <p14:tracePt t="107434" x="3592513" y="3916363"/>
          <p14:tracePt t="107450" x="3617913" y="3916363"/>
          <p14:tracePt t="107459" x="3643313" y="3916363"/>
          <p14:tracePt t="107467" x="3654425" y="3916363"/>
          <p14:tracePt t="107475" x="3679825" y="3916363"/>
          <p14:tracePt t="107483" x="3717925" y="3916363"/>
          <p14:tracePt t="107491" x="3756025" y="3916363"/>
          <p14:tracePt t="107499" x="3779838" y="3916363"/>
          <p14:tracePt t="107507" x="3805238" y="3916363"/>
          <p14:tracePt t="107516" x="3830638" y="3916363"/>
          <p14:tracePt t="107533" x="3856038" y="3916363"/>
          <p14:tracePt t="107539" x="3867150" y="3916363"/>
          <p14:tracePt t="107549" x="3879850" y="3916363"/>
          <p14:tracePt t="107555" x="3892550" y="3916363"/>
          <p14:tracePt t="107563" x="3905250" y="3916363"/>
          <p14:tracePt t="107571" x="3917950" y="3905250"/>
          <p14:tracePt t="107586" x="3943350" y="3905250"/>
          <p14:tracePt t="107611" x="3956050" y="3905250"/>
          <p14:tracePt t="107619" x="3968750" y="3905250"/>
          <p14:tracePt t="107627" x="3979863" y="3905250"/>
          <p14:tracePt t="107635" x="3992563" y="3905250"/>
          <p14:tracePt t="107643" x="4017963" y="3905250"/>
          <p14:tracePt t="107650" x="4056063" y="3905250"/>
          <p14:tracePt t="107659" x="4105275" y="3905250"/>
          <p14:tracePt t="107667" x="4143375" y="3905250"/>
          <p14:tracePt t="107675" x="4181475" y="3905250"/>
          <p14:tracePt t="107684" x="4217988" y="3905250"/>
          <p14:tracePt t="107691" x="4256088" y="3905250"/>
          <p14:tracePt t="107699" x="4281488" y="3905250"/>
          <p14:tracePt t="107706" x="4294188" y="3905250"/>
          <p14:tracePt t="107731" x="4305300" y="3905250"/>
          <p14:tracePt t="107739" x="4318000" y="3905250"/>
          <p14:tracePt t="107763" x="4330700" y="3905250"/>
          <p14:tracePt t="108075" x="4343400" y="3905250"/>
          <p14:tracePt t="108130" x="4356100" y="3905250"/>
          <p14:tracePt t="108155" x="4368800" y="3905250"/>
          <p14:tracePt t="108163" x="4381500" y="3892550"/>
          <p14:tracePt t="108203" x="4406900" y="3892550"/>
          <p14:tracePt t="108259" x="4418013" y="3879850"/>
          <p14:tracePt t="108266" x="4430713" y="3879850"/>
          <p14:tracePt t="108275" x="4443413" y="3879850"/>
          <p14:tracePt t="108282" x="4456113" y="3879850"/>
          <p14:tracePt t="108291" x="4468813" y="3879850"/>
          <p14:tracePt t="108300" x="4494213" y="3879850"/>
          <p14:tracePt t="108306" x="4530725" y="3879850"/>
          <p14:tracePt t="108316" x="4556125" y="3879850"/>
          <p14:tracePt t="108323" x="4594225" y="3879850"/>
          <p14:tracePt t="108333" x="4619625" y="3879850"/>
          <p14:tracePt t="108339" x="4643438" y="3879850"/>
          <p14:tracePt t="108349" x="4656138" y="3879850"/>
          <p14:tracePt t="108355" x="4668838" y="3879850"/>
          <p14:tracePt t="108365" x="4694238" y="3879850"/>
          <p14:tracePt t="108371" x="4743450" y="3879850"/>
          <p14:tracePt t="108378" x="4768850" y="3879850"/>
          <p14:tracePt t="108386" x="4794250" y="3879850"/>
          <p14:tracePt t="108394" x="4832350" y="3879850"/>
          <p14:tracePt t="108403" x="4881563" y="3879850"/>
          <p14:tracePt t="108410" x="4906963" y="3879850"/>
          <p14:tracePt t="108419" x="4932363" y="3892550"/>
          <p14:tracePt t="108426" x="4968875" y="3892550"/>
          <p14:tracePt t="108435" x="4981575" y="3892550"/>
          <p14:tracePt t="108466" x="4994275" y="3892550"/>
          <p14:tracePt t="108506" x="5006975" y="3892550"/>
          <p14:tracePt t="108515" x="5019675" y="3892550"/>
          <p14:tracePt t="108530" x="5032375" y="3892550"/>
          <p14:tracePt t="108539" x="5045075" y="3892550"/>
          <p14:tracePt t="108547" x="5057775" y="3892550"/>
          <p14:tracePt t="108563" x="5094288" y="3905250"/>
          <p14:tracePt t="108571" x="5106988" y="3905250"/>
          <p14:tracePt t="108579" x="5145088" y="3905250"/>
          <p14:tracePt t="108586" x="5157788" y="3905250"/>
          <p14:tracePt t="108595" x="5170488" y="3905250"/>
          <p14:tracePt t="108603" x="5181600" y="3905250"/>
          <p14:tracePt t="108611" x="5194300" y="3905250"/>
          <p14:tracePt t="108619" x="5232400" y="3916363"/>
          <p14:tracePt t="108626" x="5270500" y="3929063"/>
          <p14:tracePt t="108634" x="5307013" y="3941763"/>
          <p14:tracePt t="108642" x="5345113" y="3941763"/>
          <p14:tracePt t="108650" x="5383213" y="3954463"/>
          <p14:tracePt t="108659" x="5419725" y="3967163"/>
          <p14:tracePt t="108667" x="5470525" y="3967163"/>
          <p14:tracePt t="108675" x="5519738" y="3979863"/>
          <p14:tracePt t="108683" x="5595938" y="3979863"/>
          <p14:tracePt t="108691" x="5657850" y="3992563"/>
          <p14:tracePt t="108699" x="5732463" y="4005263"/>
          <p14:tracePt t="108706" x="5808663" y="4017963"/>
          <p14:tracePt t="108716" x="5845175" y="4017963"/>
          <p14:tracePt t="108723" x="5870575" y="4017963"/>
          <p14:tracePt t="108734" x="5895975" y="4017963"/>
          <p14:tracePt t="108739" x="5932488" y="4017963"/>
          <p14:tracePt t="108749" x="5970588" y="4017963"/>
          <p14:tracePt t="108755" x="5983288" y="4017963"/>
          <p14:tracePt t="108765" x="5995988" y="4029075"/>
          <p14:tracePt t="108778" x="6008688" y="4029075"/>
          <p14:tracePt t="108794" x="6034088" y="4029075"/>
          <p14:tracePt t="108827" x="6045200" y="4029075"/>
          <p14:tracePt t="108851" x="6070600" y="4029075"/>
          <p14:tracePt t="108883" x="6096000" y="4029075"/>
          <p14:tracePt t="108906" x="6108700" y="4029075"/>
          <p14:tracePt t="108916" x="6121400" y="4017963"/>
          <p14:tracePt t="108922" x="6121400" y="4005263"/>
          <p14:tracePt t="108930" x="6146800" y="4005263"/>
          <p14:tracePt t="108939" x="6183313" y="4005263"/>
          <p14:tracePt t="108950" x="6221413" y="4005263"/>
          <p14:tracePt t="108955" x="6259513" y="4005263"/>
          <p14:tracePt t="108965" x="6296025" y="4005263"/>
          <p14:tracePt t="108971" x="6308725" y="4005263"/>
          <p14:tracePt t="108995" x="6321425" y="4005263"/>
          <p14:tracePt t="109003" x="6334125" y="4005263"/>
          <p14:tracePt t="109011" x="6346825" y="4005263"/>
          <p14:tracePt t="109026" x="6370638" y="3992563"/>
          <p14:tracePt t="109034" x="6383338" y="3992563"/>
          <p14:tracePt t="109042" x="6408738" y="3979863"/>
          <p14:tracePt t="109050" x="6434138" y="3979863"/>
          <p14:tracePt t="109059" x="6446838" y="3979863"/>
          <p14:tracePt t="109066" x="6472238" y="3967163"/>
          <p14:tracePt t="109075" x="6483350" y="3967163"/>
          <p14:tracePt t="109083" x="6496050" y="3967163"/>
          <p14:tracePt t="109106" x="6508750" y="3954463"/>
          <p14:tracePt t="109116" x="6521450" y="3954463"/>
          <p14:tracePt t="109123" x="6534150" y="3954463"/>
          <p14:tracePt t="109134" x="6546850" y="3954463"/>
          <p14:tracePt t="109139" x="6559550" y="3954463"/>
          <p14:tracePt t="109149" x="6572250" y="3954463"/>
          <p14:tracePt t="109155" x="6596063" y="3954463"/>
          <p14:tracePt t="109163" x="6608763" y="3954463"/>
          <p14:tracePt t="109171" x="6621463" y="3941763"/>
          <p14:tracePt t="109178" x="6646863" y="3941763"/>
          <p14:tracePt t="111099" x="6659563" y="3941763"/>
          <p14:tracePt t="111106" x="6672263" y="3929063"/>
          <p14:tracePt t="111115" x="6696075" y="3929063"/>
          <p14:tracePt t="111123" x="6708775" y="3916363"/>
          <p14:tracePt t="111133" x="6721475" y="3916363"/>
          <p14:tracePt t="111148" x="6759575" y="3916363"/>
          <p14:tracePt t="111155" x="6772275" y="3916363"/>
          <p14:tracePt t="111166" x="6797675" y="3916363"/>
          <p14:tracePt t="111171" x="6834188" y="3916363"/>
          <p14:tracePt t="111178" x="6859588" y="3916363"/>
          <p14:tracePt t="111186" x="6884988" y="3916363"/>
          <p14:tracePt t="111194" x="6897688" y="3916363"/>
          <p14:tracePt t="111203" x="6921500" y="3916363"/>
          <p14:tracePt t="111211" x="6959600" y="3905250"/>
          <p14:tracePt t="111218" x="6985000" y="3905250"/>
          <p14:tracePt t="111226" x="6997700" y="3905250"/>
          <p14:tracePt t="111250" x="7021513" y="3905250"/>
          <p14:tracePt t="111259" x="7021513" y="3892550"/>
          <p14:tracePt t="111306" x="7034213" y="3892550"/>
          <p14:tracePt t="111347" x="7046913" y="3892550"/>
          <p14:tracePt t="111363" x="7059613" y="3892550"/>
          <p14:tracePt t="111371" x="7072313" y="3892550"/>
          <p14:tracePt t="111379" x="7097713" y="3892550"/>
          <p14:tracePt t="111386" x="7123113" y="3892550"/>
          <p14:tracePt t="111394" x="7159625" y="3879850"/>
          <p14:tracePt t="111403" x="7185025" y="3879850"/>
          <p14:tracePt t="111410" x="7197725" y="3879850"/>
          <p14:tracePt t="111418" x="7223125" y="3879850"/>
          <p14:tracePt t="111427" x="7235825" y="3879850"/>
          <p14:tracePt t="111435" x="7246938" y="3879850"/>
          <p14:tracePt t="111443" x="7259638" y="3867150"/>
          <p14:tracePt t="111450" x="7272338" y="3867150"/>
          <p14:tracePt t="111458" x="7285038" y="3867150"/>
          <p14:tracePt t="111466" x="7310438" y="3867150"/>
          <p14:tracePt t="111475" x="7335838" y="3867150"/>
          <p14:tracePt t="111483" x="7348538" y="3867150"/>
          <p14:tracePt t="111490" x="7359650" y="3867150"/>
          <p14:tracePt t="111500" x="7397750" y="3854450"/>
          <p14:tracePt t="111506" x="7435850" y="3854450"/>
          <p14:tracePt t="111516" x="7459663" y="3854450"/>
          <p14:tracePt t="111523" x="7472363" y="3854450"/>
          <p14:tracePt t="111534" x="7485063" y="3854450"/>
          <p14:tracePt t="111539" x="7497763" y="3854450"/>
          <p14:tracePt t="111549" x="7523163" y="3854450"/>
          <p14:tracePt t="111555" x="7535863" y="3854450"/>
          <p14:tracePt t="111565" x="7548563" y="3854450"/>
          <p14:tracePt t="111571" x="7597775" y="3854450"/>
          <p14:tracePt t="111578" x="7623175" y="3854450"/>
          <p14:tracePt t="111586" x="7661275" y="3854450"/>
          <p14:tracePt t="111594" x="7685088" y="3854450"/>
          <p14:tracePt t="111603" x="7710488" y="3854450"/>
          <p14:tracePt t="111611" x="7723188" y="3854450"/>
          <p14:tracePt t="111618" x="7748588" y="3854450"/>
          <p14:tracePt t="111626" x="7761288" y="3854450"/>
          <p14:tracePt t="111643" x="7797800" y="3854450"/>
          <p14:tracePt t="111650" x="7823200" y="3867150"/>
          <p14:tracePt t="111659" x="7848600" y="3879850"/>
          <p14:tracePt t="111666" x="7861300" y="3879850"/>
          <p14:tracePt t="111675" x="7874000" y="3879850"/>
          <p14:tracePt t="111684" x="7886700" y="3879850"/>
          <p14:tracePt t="111699" x="7910513" y="3879850"/>
          <p14:tracePt t="111706" x="7923213" y="3879850"/>
          <p14:tracePt t="111716" x="7935913" y="3879850"/>
          <p14:tracePt t="111771" x="7948613" y="3879850"/>
          <p14:tracePt t="113506" x="7897813" y="3841750"/>
          <p14:tracePt t="113515" x="7823200" y="3803650"/>
          <p14:tracePt t="113522" x="7735888" y="3779838"/>
          <p14:tracePt t="113531" x="7648575" y="3767138"/>
          <p14:tracePt t="113539" x="7535863" y="3716338"/>
          <p14:tracePt t="113550" x="7448550" y="3679825"/>
          <p14:tracePt t="113555" x="7359650" y="3641725"/>
          <p14:tracePt t="113565" x="7285038" y="3603625"/>
          <p14:tracePt t="113571" x="7235825" y="3567113"/>
          <p14:tracePt t="113578" x="7134225" y="3516313"/>
          <p14:tracePt t="113586" x="7046913" y="3467100"/>
          <p14:tracePt t="113594" x="6910388" y="3390900"/>
          <p14:tracePt t="113603" x="6784975" y="3316288"/>
          <p14:tracePt t="113611" x="6646863" y="3228975"/>
          <p14:tracePt t="113618" x="6521450" y="3165475"/>
          <p14:tracePt t="113626" x="6408738" y="3090863"/>
          <p14:tracePt t="113634" x="6296025" y="3028950"/>
          <p14:tracePt t="113642" x="6170613" y="2941638"/>
          <p14:tracePt t="113650" x="6057900" y="2878138"/>
          <p14:tracePt t="113658" x="5932488" y="2803525"/>
          <p14:tracePt t="113666" x="5832475" y="2728913"/>
          <p14:tracePt t="113674" x="5732463" y="2652713"/>
          <p14:tracePt t="113683" x="5632450" y="2578100"/>
          <p14:tracePt t="113690" x="5532438" y="2503488"/>
          <p14:tracePt t="113699" x="5445125" y="2427288"/>
          <p14:tracePt t="113706" x="5383213" y="2390775"/>
          <p14:tracePt t="113716" x="5332413" y="2339975"/>
          <p14:tracePt t="113722" x="5307013" y="2314575"/>
          <p14:tracePt t="113733" x="5270500" y="2265363"/>
          <p14:tracePt t="113738" x="5232400" y="2239963"/>
          <p14:tracePt t="113749" x="5207000" y="2214563"/>
          <p14:tracePt t="113755" x="5181600" y="2190750"/>
          <p14:tracePt t="113766" x="5170488" y="2165350"/>
          <p14:tracePt t="113771" x="5157788" y="2139950"/>
          <p14:tracePt t="113779" x="5145088" y="2127250"/>
          <p14:tracePt t="113786" x="5119688" y="2114550"/>
          <p14:tracePt t="113850" x="5106988" y="2101850"/>
          <p14:tracePt t="113858" x="5094288" y="2101850"/>
          <p14:tracePt t="113866" x="5081588" y="2101850"/>
          <p14:tracePt t="113883" x="5068888" y="2101850"/>
          <p14:tracePt t="113891" x="5057775" y="2101850"/>
          <p14:tracePt t="113899" x="5032375" y="2101850"/>
          <p14:tracePt t="113906" x="5006975" y="2114550"/>
          <p14:tracePt t="113916" x="4956175" y="2114550"/>
          <p14:tracePt t="113923" x="4919663" y="2114550"/>
          <p14:tracePt t="113932" x="4856163" y="2114550"/>
          <p14:tracePt t="113939" x="4781550" y="2114550"/>
          <p14:tracePt t="113949" x="4706938" y="2114550"/>
          <p14:tracePt t="113955" x="4619625" y="2114550"/>
          <p14:tracePt t="113965" x="4530725" y="2114550"/>
          <p14:tracePt t="113970" x="4443413" y="2114550"/>
          <p14:tracePt t="113978" x="4368800" y="2114550"/>
          <p14:tracePt t="113986" x="4243388" y="2101850"/>
          <p14:tracePt t="113994" x="4143375" y="2078038"/>
          <p14:tracePt t="114003" x="4043363" y="2065338"/>
          <p14:tracePt t="114011" x="3917950" y="2039938"/>
          <p14:tracePt t="114019" x="3805238" y="2027238"/>
          <p14:tracePt t="114026" x="3705225" y="2001838"/>
          <p14:tracePt t="114035" x="3630613" y="1989138"/>
          <p14:tracePt t="114043" x="3605213" y="1965325"/>
          <p14:tracePt t="114051" x="3579813" y="1965325"/>
          <p14:tracePt t="114059" x="3554413" y="1965325"/>
          <p14:tracePt t="114100" x="3554413" y="1939925"/>
          <p14:tracePt t="114139" x="3541713" y="1939925"/>
          <p14:tracePt t="114211" x="3541713" y="1927225"/>
          <p14:tracePt t="114411" x="3567113" y="1927225"/>
          <p14:tracePt t="114426" x="3579813" y="1927225"/>
          <p14:tracePt t="114435" x="3592513" y="1927225"/>
          <p14:tracePt t="114451" x="3605213" y="1927225"/>
          <p14:tracePt t="114499" x="3617913" y="1927225"/>
          <p14:tracePt t="114506" x="3630613" y="1927225"/>
          <p14:tracePt t="114522" x="3643313" y="1927225"/>
          <p14:tracePt t="114538" x="3654425" y="1927225"/>
          <p14:tracePt t="114564" x="3679825" y="1927225"/>
          <p14:tracePt t="114658" x="3692525" y="1927225"/>
          <p14:tracePt t="114674" x="3705225" y="1927225"/>
          <p14:tracePt t="114683" x="3730625" y="1927225"/>
          <p14:tracePt t="114690" x="3767138" y="1927225"/>
          <p14:tracePt t="114699" x="3792538" y="1927225"/>
          <p14:tracePt t="114707" x="3817938" y="1927225"/>
          <p14:tracePt t="114716" x="3843338" y="1927225"/>
          <p14:tracePt t="114723" x="3867150" y="1927225"/>
          <p14:tracePt t="114732" x="3905250" y="1927225"/>
          <p14:tracePt t="114739" x="3943350" y="1927225"/>
          <p14:tracePt t="114749" x="3979863" y="1927225"/>
          <p14:tracePt t="114755" x="4017963" y="1927225"/>
          <p14:tracePt t="114765" x="4043363" y="1927225"/>
          <p14:tracePt t="114771" x="4056063" y="1927225"/>
          <p14:tracePt t="114794" x="4068763" y="1927225"/>
          <p14:tracePt t="114802" x="4081463" y="1927225"/>
          <p14:tracePt t="114810" x="4092575" y="1927225"/>
          <p14:tracePt t="114819" x="4105275" y="1927225"/>
          <p14:tracePt t="114826" x="4117975" y="1927225"/>
          <p14:tracePt t="114835" x="4143375" y="1927225"/>
          <p14:tracePt t="114843" x="4192588" y="1927225"/>
          <p14:tracePt t="114850" x="4243388" y="1927225"/>
          <p14:tracePt t="114859" x="4318000" y="1927225"/>
          <p14:tracePt t="114866" x="4368800" y="1927225"/>
          <p14:tracePt t="114875" x="4418013" y="1927225"/>
          <p14:tracePt t="114883" x="4481513" y="1927225"/>
          <p14:tracePt t="114891" x="4543425" y="1927225"/>
          <p14:tracePt t="114899" x="4581525" y="1927225"/>
          <p14:tracePt t="114906" x="4619625" y="1927225"/>
          <p14:tracePt t="114915" x="4643438" y="1927225"/>
          <p14:tracePt t="114922" x="4668838" y="1927225"/>
          <p14:tracePt t="114932" x="4694238" y="1927225"/>
          <p14:tracePt t="114938" x="4706938" y="1927225"/>
          <p14:tracePt t="114950" x="4732338" y="1927225"/>
          <p14:tracePt t="114955" x="4756150" y="1927225"/>
          <p14:tracePt t="114966" x="4781550" y="1927225"/>
          <p14:tracePt t="115035" x="4794250" y="1927225"/>
          <p14:tracePt t="115043" x="4806950" y="1927225"/>
          <p14:tracePt t="115050" x="4819650" y="1927225"/>
          <p14:tracePt t="115058" x="4843463" y="1927225"/>
          <p14:tracePt t="115066" x="4894263" y="1927225"/>
          <p14:tracePt t="115075" x="4932363" y="1927225"/>
          <p14:tracePt t="115083" x="4994275" y="1927225"/>
          <p14:tracePt t="115091" x="5032375" y="1927225"/>
          <p14:tracePt t="115100" x="5057775" y="1927225"/>
          <p14:tracePt t="115106" x="5068888" y="1927225"/>
          <p14:tracePt t="115139" x="5081588" y="1927225"/>
          <p14:tracePt t="115155" x="5094288" y="1927225"/>
          <p14:tracePt t="115171" x="5106988" y="1927225"/>
          <p14:tracePt t="116394" x="5119688" y="1927225"/>
          <p14:tracePt t="116402" x="5132388" y="1927225"/>
          <p14:tracePt t="116419" x="5157788" y="1952625"/>
          <p14:tracePt t="116426" x="5194300" y="2001838"/>
          <p14:tracePt t="116435" x="5257800" y="2078038"/>
          <p14:tracePt t="116443" x="5319713" y="2152650"/>
          <p14:tracePt t="116450" x="5383213" y="2214563"/>
          <p14:tracePt t="116459" x="5470525" y="2290763"/>
          <p14:tracePt t="116467" x="5583238" y="2390775"/>
          <p14:tracePt t="116474" x="5695950" y="2490788"/>
          <p14:tracePt t="116484" x="5821363" y="2552700"/>
          <p14:tracePt t="116491" x="5995988" y="2665413"/>
          <p14:tracePt t="116500" x="6270625" y="2840038"/>
          <p14:tracePt t="116506" x="6508750" y="2978150"/>
          <p14:tracePt t="116516" x="6772275" y="3128963"/>
          <p14:tracePt t="116522" x="7034213" y="3290888"/>
          <p14:tracePt t="116532" x="7272338" y="3429000"/>
          <p14:tracePt t="116538" x="7472363" y="3541713"/>
          <p14:tracePt t="116549" x="7635875" y="3629025"/>
          <p14:tracePt t="116554" x="7761288" y="3703638"/>
          <p14:tracePt t="116563" x="7861300" y="3767138"/>
          <p14:tracePt t="116570" x="7986713" y="3829050"/>
          <p14:tracePt t="116579" x="8110538" y="3879850"/>
          <p14:tracePt t="116587" x="8199438" y="3929063"/>
          <p14:tracePt t="116595" x="8274050" y="3954463"/>
          <p14:tracePt t="116602" x="8312150" y="3967163"/>
          <p14:tracePt t="116611" x="8348663" y="3979863"/>
          <p14:tracePt t="116619" x="8386763" y="3979863"/>
          <p14:tracePt t="116626" x="8424863" y="4005263"/>
          <p14:tracePt t="116635" x="8435975" y="4017963"/>
          <p14:tracePt t="116675" x="8448675" y="4017963"/>
          <p14:tracePt t="116682" x="8474075" y="4017963"/>
          <p14:tracePt t="116691" x="8524875" y="4029075"/>
          <p14:tracePt t="116699" x="8650288" y="4041775"/>
          <p14:tracePt t="116706" x="8799513" y="4041775"/>
          <p14:tracePt t="116716" x="8899525" y="4054475"/>
          <p14:tracePt t="116723" x="9024938" y="4092575"/>
          <p14:tracePt t="116732" x="9124950" y="4129088"/>
          <p14:tracePt t="116739" x="9224963" y="4141788"/>
          <p14:tracePt t="116749" x="9301163" y="4154488"/>
          <p14:tracePt t="116755" x="9337675" y="4167188"/>
          <p14:tracePt t="116765" x="9350375" y="4192588"/>
          <p14:tracePt t="116827" x="9375775" y="4192588"/>
          <p14:tracePt t="116843" x="9388475" y="4192588"/>
          <p14:tracePt t="116850" x="9401175" y="4167188"/>
          <p14:tracePt t="116859" x="9413875" y="4154488"/>
          <p14:tracePt t="116867" x="9424988" y="4129088"/>
          <p14:tracePt t="116875" x="9424988" y="4105275"/>
          <p14:tracePt t="116883" x="9424988" y="4067175"/>
          <p14:tracePt t="116891" x="9424988" y="4054475"/>
          <p14:tracePt t="116899" x="9437688" y="4041775"/>
          <p14:tracePt t="116906" x="9437688" y="4029075"/>
          <p14:tracePt t="117579" x="9437688" y="4017963"/>
          <p14:tracePt t="117594" x="9424988" y="4017963"/>
          <p14:tracePt t="117602" x="9413875" y="4029075"/>
          <p14:tracePt t="117610" x="9363075" y="4041775"/>
          <p14:tracePt t="117619" x="9275763" y="4079875"/>
          <p14:tracePt t="117626" x="9188450" y="4117975"/>
          <p14:tracePt t="117635" x="9063038" y="4167188"/>
          <p14:tracePt t="117643" x="8912225" y="4205288"/>
          <p14:tracePt t="117650" x="8737600" y="4267200"/>
          <p14:tracePt t="117659" x="8537575" y="4305300"/>
          <p14:tracePt t="117666" x="8335963" y="4354513"/>
          <p14:tracePt t="117675" x="8010525" y="4418013"/>
          <p14:tracePt t="117683" x="7623175" y="4454525"/>
          <p14:tracePt t="117691" x="7272338" y="4492625"/>
          <p14:tracePt t="117700" x="6884988" y="4518025"/>
          <p14:tracePt t="117706" x="6472238" y="4554538"/>
          <p14:tracePt t="117716" x="6121400" y="4579938"/>
          <p14:tracePt t="117722" x="5732463" y="4592638"/>
          <p14:tracePt t="117732" x="5394325" y="4618038"/>
          <p14:tracePt t="117738" x="5145088" y="4630738"/>
          <p14:tracePt t="117749" x="4856163" y="4667250"/>
          <p14:tracePt t="117754" x="4530725" y="4679950"/>
          <p14:tracePt t="117766" x="4305300" y="4718050"/>
          <p14:tracePt t="117771" x="4043363" y="4718050"/>
          <p14:tracePt t="117779" x="3792538" y="4718050"/>
          <p14:tracePt t="117786" x="3554413" y="4730750"/>
          <p14:tracePt t="117795" x="3267075" y="4756150"/>
          <p14:tracePt t="117803" x="2979738" y="4743450"/>
          <p14:tracePt t="117811" x="2716213" y="4743450"/>
          <p14:tracePt t="117819" x="2465388" y="4743450"/>
          <p14:tracePt t="117826" x="2265363" y="4743450"/>
          <p14:tracePt t="117835" x="2078038" y="4743450"/>
          <p14:tracePt t="117843" x="1952625" y="4743450"/>
          <p14:tracePt t="117850" x="1814513" y="4743450"/>
          <p14:tracePt t="117859" x="1701800" y="4743450"/>
          <p14:tracePt t="117866" x="1614488" y="4743450"/>
          <p14:tracePt t="117874" x="1514475" y="4743450"/>
          <p14:tracePt t="117882" x="1427163" y="4743450"/>
          <p14:tracePt t="117891" x="1339850" y="4743450"/>
          <p14:tracePt t="117899" x="1263650" y="4743450"/>
          <p14:tracePt t="117906" x="1227138" y="4743450"/>
          <p14:tracePt t="117916" x="1176338" y="4743450"/>
          <p14:tracePt t="117923" x="1127125" y="4743450"/>
          <p14:tracePt t="117932" x="1089025" y="4743450"/>
          <p14:tracePt t="117938" x="1038225" y="4743450"/>
          <p14:tracePt t="117949" x="989013" y="4743450"/>
          <p14:tracePt t="117954" x="938213" y="4730750"/>
          <p14:tracePt t="117965" x="901700" y="4730750"/>
          <p14:tracePt t="117970" x="876300" y="4730750"/>
          <p14:tracePt t="118011" x="863600" y="4730750"/>
          <p14:tracePt t="118067" x="863600" y="4718050"/>
          <p14:tracePt t="118075" x="876300" y="4718050"/>
          <p14:tracePt t="118082" x="925513" y="4705350"/>
          <p14:tracePt t="118091" x="1014413" y="4679950"/>
          <p14:tracePt t="118099" x="1150938" y="4667250"/>
          <p14:tracePt t="118106" x="1314450" y="4643438"/>
          <p14:tracePt t="118116" x="1501775" y="4618038"/>
          <p14:tracePt t="118132" x="1878013" y="4554538"/>
          <p14:tracePt t="118138" x="2027238" y="4543425"/>
          <p14:tracePt t="118149" x="2178050" y="4505325"/>
          <p14:tracePt t="118155" x="2278063" y="4492625"/>
          <p14:tracePt t="118166" x="2352675" y="4492625"/>
          <p14:tracePt t="118170" x="2390775" y="4492625"/>
          <p14:tracePt t="118179" x="2416175" y="4492625"/>
          <p14:tracePt t="118186" x="2428875" y="4479925"/>
          <p14:tracePt t="118211" x="2441575" y="4479925"/>
          <p14:tracePt t="118219" x="2452688" y="4479925"/>
          <p14:tracePt t="118234" x="2465388" y="4467225"/>
          <p14:tracePt t="118250" x="2478088" y="4467225"/>
          <p14:tracePt t="118259" x="2490788" y="4454525"/>
          <p14:tracePt t="118266" x="2528888" y="4454525"/>
          <p14:tracePt t="118274" x="2541588" y="4443413"/>
          <p14:tracePt t="118282" x="2565400" y="4443413"/>
          <p14:tracePt t="118291" x="2578100" y="4430713"/>
          <p14:tracePt t="118356" x="2603500" y="4430713"/>
          <p14:tracePt t="118371" x="2616200" y="4418013"/>
          <p14:tracePt t="118379" x="2641600" y="4418013"/>
          <p14:tracePt t="118386" x="2667000" y="4418013"/>
          <p14:tracePt t="118394" x="2690813" y="4418013"/>
          <p14:tracePt t="118402" x="2703513" y="4418013"/>
          <p14:tracePt t="118410" x="2716213" y="4405313"/>
          <p14:tracePt t="118435" x="2728913" y="4405313"/>
          <p14:tracePt t="118443" x="2741613" y="4405313"/>
          <p14:tracePt t="118451" x="2754313" y="4405313"/>
          <p14:tracePt t="118459" x="2767013" y="4405313"/>
          <p14:tracePt t="118466" x="2790825" y="4405313"/>
          <p14:tracePt t="118475" x="2841625" y="4405313"/>
          <p14:tracePt t="118483" x="2879725" y="4405313"/>
          <p14:tracePt t="118491" x="2941638" y="4405313"/>
          <p14:tracePt t="118499" x="2979738" y="4405313"/>
          <p14:tracePt t="118506" x="3028950" y="4405313"/>
          <p14:tracePt t="118516" x="3054350" y="4405313"/>
          <p14:tracePt t="118522" x="3092450" y="4405313"/>
          <p14:tracePt t="118571" x="3103563" y="4405313"/>
          <p14:tracePt t="119275" x="3116263" y="4405313"/>
          <p14:tracePt t="119282" x="3128963" y="4405313"/>
          <p14:tracePt t="119291" x="3154363" y="4405313"/>
          <p14:tracePt t="119299" x="3192463" y="4392613"/>
          <p14:tracePt t="119307" x="3216275" y="4392613"/>
          <p14:tracePt t="119316" x="3241675" y="4379913"/>
          <p14:tracePt t="119322" x="3279775" y="4379913"/>
          <p14:tracePt t="119332" x="3328988" y="4379913"/>
          <p14:tracePt t="119338" x="3354388" y="4379913"/>
          <p14:tracePt t="119348" x="3405188" y="4379913"/>
          <p14:tracePt t="119355" x="3479800" y="4379913"/>
          <p14:tracePt t="119366" x="3505200" y="4354513"/>
          <p14:tracePt t="119371" x="3517900" y="4354513"/>
          <p14:tracePt t="119386" x="3530600" y="4354513"/>
          <p14:tracePt t="119403" x="3541713" y="4354513"/>
          <p14:tracePt t="119411" x="3554413" y="4354513"/>
          <p14:tracePt t="119419" x="3579813" y="4341813"/>
          <p14:tracePt t="119427" x="3592513" y="4341813"/>
          <p14:tracePt t="119435" x="3605213" y="4341813"/>
          <p14:tracePt t="119443" x="3617913" y="4341813"/>
          <p14:tracePt t="119451" x="3643313" y="4341813"/>
          <p14:tracePt t="119459" x="3692525" y="4341813"/>
          <p14:tracePt t="119466" x="3767138" y="4341813"/>
          <p14:tracePt t="119474" x="3830638" y="4341813"/>
          <p14:tracePt t="119482" x="3943350" y="4354513"/>
          <p14:tracePt t="119491" x="4043363" y="4379913"/>
          <p14:tracePt t="119500" x="4092575" y="4379913"/>
          <p14:tracePt t="119506" x="4143375" y="4379913"/>
          <p14:tracePt t="119516" x="4168775" y="4379913"/>
          <p14:tracePt t="119523" x="4192588" y="4379913"/>
          <p14:tracePt t="119570" x="4205288" y="4379913"/>
          <p14:tracePt t="119586" x="4217988" y="4379913"/>
          <p14:tracePt t="119594" x="4230688" y="4379913"/>
          <p14:tracePt t="119602" x="4243388" y="4379913"/>
          <p14:tracePt t="119610" x="4256088" y="4379913"/>
          <p14:tracePt t="119619" x="4294188" y="4379913"/>
          <p14:tracePt t="119626" x="4318000" y="4379913"/>
          <p14:tracePt t="119635" x="4343400" y="4392613"/>
          <p14:tracePt t="119643" x="4368800" y="4392613"/>
          <p14:tracePt t="119651" x="4381500" y="4392613"/>
          <p14:tracePt t="119667" x="4394200" y="4392613"/>
          <p14:tracePt t="119675" x="4418013" y="4392613"/>
          <p14:tracePt t="119683" x="4443413" y="4392613"/>
          <p14:tracePt t="119691" x="4468813" y="4392613"/>
          <p14:tracePt t="119699" x="4506913" y="4392613"/>
          <p14:tracePt t="119706" x="4518025" y="4392613"/>
          <p14:tracePt t="119716" x="4543425" y="4392613"/>
          <p14:tracePt t="119722" x="4568825" y="4392613"/>
          <p14:tracePt t="119732" x="4581525" y="4392613"/>
          <p14:tracePt t="119738" x="4594225" y="4392613"/>
          <p14:tracePt t="119749" x="4606925" y="4392613"/>
          <p14:tracePt t="119766" x="4630738" y="4392613"/>
          <p14:tracePt t="119771" x="4656138" y="4392613"/>
          <p14:tracePt t="119779" x="4668838" y="4392613"/>
          <p14:tracePt t="119786" x="4694238" y="4392613"/>
          <p14:tracePt t="119795" x="4706938" y="4392613"/>
          <p14:tracePt t="119803" x="4732338" y="4392613"/>
          <p14:tracePt t="119819" x="4756150" y="4392613"/>
          <p14:tracePt t="119826" x="4768850" y="4392613"/>
          <p14:tracePt t="119835" x="4781550" y="4392613"/>
          <p14:tracePt t="119971" x="4794250" y="4392613"/>
          <p14:tracePt t="124859" x="4806950" y="4392613"/>
          <p14:tracePt t="124866" x="4856163" y="4392613"/>
          <p14:tracePt t="124875" x="4968875" y="4392613"/>
          <p14:tracePt t="124882" x="5068888" y="4392613"/>
          <p14:tracePt t="124891" x="5157788" y="4392613"/>
          <p14:tracePt t="124899" x="5245100" y="4392613"/>
          <p14:tracePt t="124907" x="5332413" y="4379913"/>
          <p14:tracePt t="124916" x="5419725" y="4341813"/>
          <p14:tracePt t="124923" x="5545138" y="4305300"/>
          <p14:tracePt t="124932" x="5657850" y="4279900"/>
          <p14:tracePt t="124938" x="5757863" y="4267200"/>
          <p14:tracePt t="124949" x="5883275" y="4217988"/>
          <p14:tracePt t="124954" x="6008688" y="4192588"/>
          <p14:tracePt t="124966" x="6108700" y="4167188"/>
          <p14:tracePt t="124971" x="6208713" y="4141788"/>
          <p14:tracePt t="124982" x="6321425" y="4117975"/>
          <p14:tracePt t="124987" x="6383338" y="4105275"/>
          <p14:tracePt t="124995" x="6421438" y="4079875"/>
          <p14:tracePt t="125003" x="6472238" y="4079875"/>
          <p14:tracePt t="125011" x="6496050" y="4067175"/>
          <p14:tracePt t="125019" x="6521450" y="4054475"/>
          <p14:tracePt t="125026" x="6546850" y="4054475"/>
          <p14:tracePt t="125034" x="6572250" y="4054475"/>
          <p14:tracePt t="125043" x="6634163" y="4017963"/>
          <p14:tracePt t="125051" x="6684963" y="3979863"/>
          <p14:tracePt t="125059" x="6734175" y="3954463"/>
          <p14:tracePt t="125066" x="6797675" y="3954463"/>
          <p14:tracePt t="125074" x="6872288" y="3929063"/>
          <p14:tracePt t="125083" x="6934200" y="3929063"/>
          <p14:tracePt t="125091" x="7010400" y="3905250"/>
          <p14:tracePt t="125099" x="7097713" y="3879850"/>
          <p14:tracePt t="125107" x="7172325" y="3867150"/>
          <p14:tracePt t="125115" x="7223125" y="3867150"/>
          <p14:tracePt t="125123" x="7272338" y="3867150"/>
          <p14:tracePt t="125133" x="7297738" y="3867150"/>
          <p14:tracePt t="125139" x="7348538" y="3867150"/>
          <p14:tracePt t="125149" x="7435850" y="3867150"/>
          <p14:tracePt t="125155" x="7548563" y="3867150"/>
          <p14:tracePt t="125164" x="7673975" y="3867150"/>
          <p14:tracePt t="125171" x="7810500" y="3867150"/>
          <p14:tracePt t="125181" x="7986713" y="3854450"/>
          <p14:tracePt t="125186" x="8148638" y="3829050"/>
          <p14:tracePt t="125195" x="8348663" y="3767138"/>
          <p14:tracePt t="125203" x="8486775" y="3729038"/>
          <p14:tracePt t="125210" x="8624888" y="3703638"/>
          <p14:tracePt t="125218" x="8686800" y="3679825"/>
          <p14:tracePt t="125226" x="8724900" y="3667125"/>
          <p14:tracePt t="125234" x="8737600" y="3667125"/>
          <p14:tracePt t="125315" x="8737600" y="3654425"/>
          <p14:tracePt t="125331" x="8724900" y="3654425"/>
          <p14:tracePt t="125338" x="8712200" y="3667125"/>
          <p14:tracePt t="125346" x="8699500" y="3667125"/>
          <p14:tracePt t="125354" x="8674100" y="3692525"/>
          <p14:tracePt t="125366" x="8637588" y="3716338"/>
          <p14:tracePt t="125371" x="8612188" y="3754438"/>
          <p14:tracePt t="125382" x="8537575" y="3792538"/>
          <p14:tracePt t="125386" x="8424863" y="3841750"/>
          <p14:tracePt t="125395" x="8299450" y="3916363"/>
          <p14:tracePt t="125403" x="8099425" y="4017963"/>
          <p14:tracePt t="125411" x="7823200" y="4105275"/>
          <p14:tracePt t="125419" x="7510463" y="4205288"/>
          <p14:tracePt t="125427" x="7210425" y="4279900"/>
          <p14:tracePt t="125435" x="6934200" y="4354513"/>
          <p14:tracePt t="125443" x="6634163" y="4430713"/>
          <p14:tracePt t="125450" x="6196013" y="4543425"/>
          <p14:tracePt t="125459" x="5770563" y="4630738"/>
          <p14:tracePt t="125466" x="5445125" y="4743450"/>
          <p14:tracePt t="125475" x="5019675" y="4805363"/>
          <p14:tracePt t="125483" x="4494213" y="4879975"/>
          <p14:tracePt t="125490" x="3979863" y="5043488"/>
          <p14:tracePt t="125499" x="3392488" y="5105400"/>
          <p14:tracePt t="125506" x="2816225" y="5105400"/>
          <p14:tracePt t="125515" x="2239963" y="5105400"/>
          <p14:tracePt t="125523" x="1689100" y="5092700"/>
          <p14:tracePt t="125532" x="1214438" y="5081588"/>
          <p14:tracePt t="125539" x="876300" y="5081588"/>
          <p14:tracePt t="125549" x="550863" y="5056188"/>
          <p14:tracePt t="125555" x="238125" y="5018088"/>
          <p14:tracePt t="125566" x="12700" y="5005388"/>
          <p14:tracePt t="125819" x="174625" y="4856163"/>
          <p14:tracePt t="125826" x="274638" y="4818063"/>
          <p14:tracePt t="125835" x="400050" y="4805363"/>
          <p14:tracePt t="125843" x="476250" y="4768850"/>
          <p14:tracePt t="125850" x="563563" y="4743450"/>
          <p14:tracePt t="125859" x="663575" y="4730750"/>
          <p14:tracePt t="125866" x="763588" y="4692650"/>
          <p14:tracePt t="125875" x="901700" y="4656138"/>
          <p14:tracePt t="125882" x="1038225" y="4618038"/>
          <p14:tracePt t="125890" x="1189038" y="4592638"/>
          <p14:tracePt t="125899" x="1314450" y="4567238"/>
          <p14:tracePt t="125906" x="1414463" y="4530725"/>
          <p14:tracePt t="125916" x="1501775" y="4505325"/>
          <p14:tracePt t="125923" x="1577975" y="4505325"/>
          <p14:tracePt t="125932" x="1627188" y="4505325"/>
          <p14:tracePt t="125939" x="1639888" y="4505325"/>
          <p14:tracePt t="125949" x="1652588" y="4505325"/>
          <p14:tracePt t="125955" x="1677988" y="4505325"/>
          <p14:tracePt t="125965" x="1701800" y="4505325"/>
          <p14:tracePt t="125971" x="1714500" y="4505325"/>
          <p14:tracePt t="125981" x="1727200" y="4505325"/>
          <p14:tracePt t="125986" x="1752600" y="4505325"/>
          <p14:tracePt t="126003" x="1765300" y="4505325"/>
          <p14:tracePt t="126010" x="1778000" y="4505325"/>
          <p14:tracePt t="126018" x="1790700" y="4505325"/>
          <p14:tracePt t="126026" x="1801813" y="4505325"/>
          <p14:tracePt t="126035" x="1814513" y="4505325"/>
          <p14:tracePt t="126050" x="1839913" y="4505325"/>
          <p14:tracePt t="126075" x="1852613" y="4505325"/>
          <p14:tracePt t="126082" x="1865313" y="4505325"/>
          <p14:tracePt t="126091" x="1878013" y="4505325"/>
          <p14:tracePt t="126099" x="1890713" y="4505325"/>
          <p14:tracePt t="126107" x="1903413" y="4492625"/>
          <p14:tracePt t="126115" x="1952625" y="4492625"/>
          <p14:tracePt t="126123" x="2003425" y="4492625"/>
          <p14:tracePt t="126133" x="2052638" y="4492625"/>
          <p14:tracePt t="126138" x="2078038" y="4479925"/>
          <p14:tracePt t="126149" x="2103438" y="4479925"/>
          <p14:tracePt t="126235" x="2116138" y="4479925"/>
          <p14:tracePt t="126243" x="2127250" y="4479925"/>
          <p14:tracePt t="126251" x="2139950" y="4467225"/>
          <p14:tracePt t="126282" x="2152650" y="4467225"/>
          <p14:tracePt t="126626" x="2165350" y="4467225"/>
          <p14:tracePt t="126643" x="2165350" y="4443413"/>
          <p14:tracePt t="126659" x="2178050" y="4443413"/>
          <p14:tracePt t="127275" x="2190750" y="4430713"/>
          <p14:tracePt t="127291" x="2228850" y="4418013"/>
          <p14:tracePt t="127299" x="2278063" y="4418013"/>
          <p14:tracePt t="127306" x="2365375" y="4418013"/>
          <p14:tracePt t="127315" x="2503488" y="4430713"/>
          <p14:tracePt t="127323" x="2603500" y="4443413"/>
          <p14:tracePt t="127332" x="2716213" y="4454525"/>
          <p14:tracePt t="127338" x="2816225" y="4454525"/>
          <p14:tracePt t="127349" x="2890838" y="4454525"/>
          <p14:tracePt t="127354" x="2941638" y="4454525"/>
          <p14:tracePt t="127365" x="2967038" y="4454525"/>
          <p14:tracePt t="127403" x="2979738" y="4454525"/>
          <p14:tracePt t="127411" x="2992438" y="4454525"/>
          <p14:tracePt t="127419" x="3003550" y="4454525"/>
          <p14:tracePt t="127426" x="3016250" y="4454525"/>
          <p14:tracePt t="127435" x="3041650" y="4443413"/>
          <p14:tracePt t="127443" x="3067050" y="4430713"/>
          <p14:tracePt t="127451" x="3103563" y="4430713"/>
          <p14:tracePt t="127459" x="3154363" y="4430713"/>
          <p14:tracePt t="127467" x="3205163" y="4430713"/>
          <p14:tracePt t="127475" x="3254375" y="4443413"/>
          <p14:tracePt t="127482" x="3341688" y="4454525"/>
          <p14:tracePt t="127490" x="3429000" y="4454525"/>
          <p14:tracePt t="127499" x="3517900" y="4454525"/>
          <p14:tracePt t="127506" x="3605213" y="4454525"/>
          <p14:tracePt t="127516" x="3705225" y="4454525"/>
          <p14:tracePt t="127523" x="3756025" y="4454525"/>
          <p14:tracePt t="127532" x="3817938" y="4467225"/>
          <p14:tracePt t="127539" x="3892550" y="4479925"/>
          <p14:tracePt t="127548" x="3943350" y="4505325"/>
          <p14:tracePt t="127555" x="3979863" y="4505325"/>
          <p14:tracePt t="127565" x="4030663" y="4505325"/>
          <p14:tracePt t="127571" x="4068763" y="4505325"/>
          <p14:tracePt t="127581" x="4117975" y="4505325"/>
          <p14:tracePt t="127587" x="4143375" y="4505325"/>
          <p14:tracePt t="127595" x="4181475" y="4505325"/>
          <p14:tracePt t="127603" x="4205288" y="4505325"/>
          <p14:tracePt t="127610" x="4217988" y="4505325"/>
          <p14:tracePt t="127619" x="4243388" y="4505325"/>
          <p14:tracePt t="127626" x="4268788" y="4505325"/>
          <p14:tracePt t="127635" x="4305300" y="4505325"/>
          <p14:tracePt t="127643" x="4330700" y="4505325"/>
          <p14:tracePt t="127651" x="4368800" y="4505325"/>
          <p14:tracePt t="127659" x="4406900" y="4492625"/>
          <p14:tracePt t="127666" x="4443413" y="4454525"/>
          <p14:tracePt t="127675" x="4494213" y="4430713"/>
          <p14:tracePt t="127682" x="4530725" y="4392613"/>
          <p14:tracePt t="127691" x="4606925" y="4367213"/>
          <p14:tracePt t="127699" x="4681538" y="4341813"/>
          <p14:tracePt t="127706" x="4768850" y="4305300"/>
          <p14:tracePt t="127716" x="4868863" y="4292600"/>
          <p14:tracePt t="127723" x="4956175" y="4279900"/>
          <p14:tracePt t="127732" x="5006975" y="4267200"/>
          <p14:tracePt t="127738" x="5045075" y="4267200"/>
          <p14:tracePt t="127748" x="5068888" y="4267200"/>
          <p14:tracePt t="127754" x="5094288" y="4267200"/>
          <p14:tracePt t="127765" x="5106988" y="4267200"/>
          <p14:tracePt t="127771" x="5119688" y="4267200"/>
          <p14:tracePt t="128771" x="5132388" y="4267200"/>
          <p14:tracePt t="128779" x="5145088" y="4267200"/>
          <p14:tracePt t="128787" x="5181600" y="4267200"/>
          <p14:tracePt t="128795" x="5232400" y="4267200"/>
          <p14:tracePt t="128803" x="5270500" y="4267200"/>
          <p14:tracePt t="128810" x="5307013" y="4267200"/>
          <p14:tracePt t="128818" x="5332413" y="4267200"/>
          <p14:tracePt t="128826" x="5370513" y="4254500"/>
          <p14:tracePt t="128834" x="5394325" y="4254500"/>
          <p14:tracePt t="128843" x="5407025" y="4254500"/>
          <p14:tracePt t="128850" x="5419725" y="4254500"/>
          <p14:tracePt t="128859" x="5432425" y="4241800"/>
          <p14:tracePt t="128875" x="5457825" y="4241800"/>
          <p14:tracePt t="128891" x="5470525" y="4241800"/>
          <p14:tracePt t="128899" x="5495925" y="4230688"/>
          <p14:tracePt t="128906" x="5519738" y="4230688"/>
          <p14:tracePt t="128915" x="5545138" y="4230688"/>
          <p14:tracePt t="128923" x="5583238" y="4230688"/>
          <p14:tracePt t="128932" x="5607050" y="4217988"/>
          <p14:tracePt t="128939" x="5632450" y="4217988"/>
          <p14:tracePt t="128949" x="5657850" y="4217988"/>
          <p14:tracePt t="128954" x="5670550" y="4217988"/>
          <p14:tracePt t="129043" x="5683250" y="4217988"/>
          <p14:tracePt t="129051" x="5695950" y="4217988"/>
          <p14:tracePt t="129059" x="5708650" y="4217988"/>
          <p14:tracePt t="129066" x="5719763" y="4217988"/>
          <p14:tracePt t="129082" x="5732463" y="4217988"/>
          <p14:tracePt t="129507" x="5719763" y="4217988"/>
          <p14:tracePt t="129539" x="5719763" y="4230688"/>
          <p14:tracePt t="129562" x="5719763" y="4254500"/>
          <p14:tracePt t="129586" x="5719763" y="4267200"/>
          <p14:tracePt t="129595" x="5719763" y="4279900"/>
          <p14:tracePt t="129603" x="5719763" y="4292600"/>
          <p14:tracePt t="129610" x="5732463" y="4305300"/>
          <p14:tracePt t="129691" x="5757863" y="4305300"/>
          <p14:tracePt t="129706" x="5770563" y="4318000"/>
          <p14:tracePt t="129715" x="5783263" y="4318000"/>
          <p14:tracePt t="129723" x="5795963" y="4330700"/>
          <p14:tracePt t="129731" x="5832475" y="4330700"/>
          <p14:tracePt t="129739" x="5857875" y="4341813"/>
          <p14:tracePt t="129748" x="5895975" y="4354513"/>
          <p14:tracePt t="129754" x="5932488" y="4367213"/>
          <p14:tracePt t="129765" x="5970588" y="4392613"/>
          <p14:tracePt t="129770" x="5995988" y="4405313"/>
          <p14:tracePt t="129782" x="6008688" y="4405313"/>
          <p14:tracePt t="129898" x="6021388" y="4405313"/>
          <p14:tracePt t="131099" x="6034088" y="4405313"/>
          <p14:tracePt t="131116" x="6034088" y="4392613"/>
          <p14:tracePt t="131123" x="6045200" y="4379913"/>
          <p14:tracePt t="131132" x="6083300" y="4354513"/>
          <p14:tracePt t="131139" x="6108700" y="4305300"/>
          <p14:tracePt t="131148" x="6146800" y="4241800"/>
          <p14:tracePt t="131155" x="6196013" y="4192588"/>
          <p14:tracePt t="131165" x="6270625" y="4092575"/>
          <p14:tracePt t="131171" x="6346825" y="4005263"/>
          <p14:tracePt t="131181" x="6408738" y="3892550"/>
          <p14:tracePt t="131186" x="6472238" y="3792538"/>
          <p14:tracePt t="131195" x="6572250" y="3667125"/>
          <p14:tracePt t="131203" x="6672263" y="3516313"/>
          <p14:tracePt t="131211" x="6772275" y="3378200"/>
          <p14:tracePt t="131219" x="6872288" y="3254375"/>
          <p14:tracePt t="131226" x="6946900" y="3128963"/>
          <p14:tracePt t="131234" x="7034213" y="3028950"/>
          <p14:tracePt t="131242" x="7110413" y="2916238"/>
          <p14:tracePt t="131250" x="7185025" y="2765425"/>
          <p14:tracePt t="131258" x="7272338" y="2652713"/>
          <p14:tracePt t="131266" x="7372350" y="2565400"/>
          <p14:tracePt t="131274" x="7448550" y="2478088"/>
          <p14:tracePt t="131283" x="7485063" y="2390775"/>
          <p14:tracePt t="131290" x="7535863" y="2339975"/>
          <p14:tracePt t="131299" x="7572375" y="2303463"/>
          <p14:tracePt t="131306" x="7572375" y="2278063"/>
          <p14:tracePt t="131315" x="7597775" y="2252663"/>
          <p14:tracePt t="131323" x="7597775" y="2239963"/>
          <p14:tracePt t="131331" x="7610475" y="2227263"/>
          <p14:tracePt t="131339" x="7610475" y="2214563"/>
          <p14:tracePt t="131348" x="7623175" y="2201863"/>
          <p14:tracePt t="131365" x="7623175" y="2190750"/>
          <p14:tracePt t="131475" x="7623175" y="2165350"/>
          <p14:tracePt t="131482" x="7610475" y="2152650"/>
          <p14:tracePt t="131490" x="7597775" y="2139950"/>
          <p14:tracePt t="131498" x="7572375" y="2127250"/>
          <p14:tracePt t="131506" x="7535863" y="2114550"/>
          <p14:tracePt t="131516" x="7459663" y="2101850"/>
          <p14:tracePt t="131523" x="7372350" y="2078038"/>
          <p14:tracePt t="131532" x="7285038" y="2052638"/>
          <p14:tracePt t="131539" x="7223125" y="2027238"/>
          <p14:tracePt t="131548" x="7172325" y="2001838"/>
          <p14:tracePt t="131555" x="7123113" y="1989138"/>
          <p14:tracePt t="131564" x="7059613" y="1978025"/>
          <p14:tracePt t="131571" x="7010400" y="1965325"/>
          <p14:tracePt t="131581" x="6972300" y="1952625"/>
          <p14:tracePt t="131586" x="6934200" y="1939925"/>
          <p14:tracePt t="131595" x="6921500" y="1927225"/>
          <p14:tracePt t="131603" x="6910388" y="1914525"/>
          <p14:tracePt t="131611" x="6884988" y="1901825"/>
          <p14:tracePt t="131619" x="6859588" y="1876425"/>
          <p14:tracePt t="131626" x="6846888" y="1865313"/>
          <p14:tracePt t="131634" x="6834188" y="1852613"/>
          <p14:tracePt t="131642" x="6821488" y="1852613"/>
          <p14:tracePt t="131802" x="6834188" y="1852613"/>
          <p14:tracePt t="131811" x="6846888" y="1852613"/>
          <p14:tracePt t="131819" x="6884988" y="1852613"/>
          <p14:tracePt t="131826" x="6946900" y="1852613"/>
          <p14:tracePt t="131835" x="7021513" y="1852613"/>
          <p14:tracePt t="131843" x="7123113" y="1876425"/>
          <p14:tracePt t="131851" x="7246938" y="1914525"/>
          <p14:tracePt t="131859" x="7359650" y="1927225"/>
          <p14:tracePt t="131866" x="7485063" y="1952625"/>
          <p14:tracePt t="131875" x="7597775" y="1965325"/>
          <p14:tracePt t="131882" x="7685088" y="1989138"/>
          <p14:tracePt t="131890" x="7735888" y="2001838"/>
          <p14:tracePt t="131899" x="7773988" y="2001838"/>
          <p14:tracePt t="131906" x="7810500" y="2014538"/>
          <p14:tracePt t="131915" x="7823200" y="2027238"/>
          <p14:tracePt t="131923" x="7835900" y="2027238"/>
          <p14:tracePt t="131932" x="7848600" y="2027238"/>
          <p14:tracePt t="131948" x="7861300" y="2027238"/>
          <p14:tracePt t="131955" x="7874000" y="2027238"/>
          <p14:tracePt t="131965" x="7923213" y="2027238"/>
          <p14:tracePt t="131971" x="7974013" y="2014538"/>
          <p14:tracePt t="131981" x="8010525" y="1989138"/>
          <p14:tracePt t="131986" x="8035925" y="1965325"/>
          <p14:tracePt t="131995" x="8074025" y="1965325"/>
          <p14:tracePt t="132003" x="8135938" y="1952625"/>
          <p14:tracePt t="132011" x="8148638" y="1939925"/>
          <p14:tracePt t="132019" x="8161338" y="1927225"/>
          <p14:tracePt t="132083" x="8174038" y="1927225"/>
          <p14:tracePt t="132115" x="8186738" y="1939925"/>
          <p14:tracePt t="132123" x="8199438" y="1939925"/>
          <p14:tracePt t="132132" x="8212138" y="1965325"/>
          <p14:tracePt t="132139" x="8235950" y="1965325"/>
          <p14:tracePt t="132148" x="8248650" y="1978025"/>
          <p14:tracePt t="132165" x="8261350" y="1978025"/>
          <p14:tracePt t="132419" x="8261350" y="2001838"/>
          <p14:tracePt t="132434" x="8261350" y="2014538"/>
          <p14:tracePt t="132442" x="8261350" y="2027238"/>
          <p14:tracePt t="132451" x="8261350" y="2039938"/>
          <p14:tracePt t="132459" x="8248650" y="2065338"/>
          <p14:tracePt t="132466" x="8235950" y="2078038"/>
          <p14:tracePt t="132475" x="8223250" y="2089150"/>
          <p14:tracePt t="132484" x="8212138" y="2127250"/>
          <p14:tracePt t="132491" x="8199438" y="2127250"/>
          <p14:tracePt t="132500" x="8174038" y="2152650"/>
          <p14:tracePt t="132506" x="8135938" y="2190750"/>
          <p14:tracePt t="132515" x="8110538" y="2252663"/>
          <p14:tracePt t="132522" x="8110538" y="2290763"/>
          <p14:tracePt t="132532" x="8074025" y="2378075"/>
          <p14:tracePt t="132539" x="8010525" y="2452688"/>
          <p14:tracePt t="132549" x="7961313" y="2527300"/>
          <p14:tracePt t="132554" x="7897813" y="2603500"/>
          <p14:tracePt t="132565" x="7874000" y="2665413"/>
          <p14:tracePt t="132570" x="7810500" y="2765425"/>
          <p14:tracePt t="132581" x="7773988" y="2840038"/>
          <p14:tracePt t="132586" x="7761288" y="2890838"/>
          <p14:tracePt t="132595" x="7723188" y="2941638"/>
          <p14:tracePt t="132603" x="7697788" y="3003550"/>
          <p14:tracePt t="132611" x="7673975" y="3041650"/>
          <p14:tracePt t="132619" x="7635875" y="3090863"/>
          <p14:tracePt t="132626" x="7585075" y="3128963"/>
          <p14:tracePt t="132635" x="7572375" y="3178175"/>
          <p14:tracePt t="132643" x="7535863" y="3216275"/>
          <p14:tracePt t="132650" x="7497763" y="3278188"/>
          <p14:tracePt t="132659" x="7472363" y="3290888"/>
          <p14:tracePt t="132666" x="7448550" y="3341688"/>
          <p14:tracePt t="132675" x="7410450" y="3378200"/>
          <p14:tracePt t="132682" x="7372350" y="3441700"/>
          <p14:tracePt t="132690" x="7359650" y="3467100"/>
          <p14:tracePt t="132698" x="7335838" y="3490913"/>
          <p14:tracePt t="132706" x="7310438" y="3529013"/>
          <p14:tracePt t="132715" x="7285038" y="3554413"/>
          <p14:tracePt t="132723" x="7259638" y="3579813"/>
          <p14:tracePt t="132732" x="7246938" y="3603625"/>
          <p14:tracePt t="132739" x="7235825" y="3641725"/>
          <p14:tracePt t="132748" x="7210425" y="3667125"/>
          <p14:tracePt t="132755" x="7185025" y="3679825"/>
          <p14:tracePt t="132765" x="7172325" y="3703638"/>
          <p14:tracePt t="132771" x="7146925" y="3729038"/>
          <p14:tracePt t="132781" x="7134225" y="3741738"/>
          <p14:tracePt t="132786" x="7097713" y="3767138"/>
          <p14:tracePt t="132795" x="7059613" y="3792538"/>
          <p14:tracePt t="132802" x="7021513" y="3816350"/>
          <p14:tracePt t="132811" x="6997700" y="3829050"/>
          <p14:tracePt t="132819" x="6946900" y="3867150"/>
          <p14:tracePt t="132826" x="6897688" y="3916363"/>
          <p14:tracePt t="132834" x="6834188" y="3979863"/>
          <p14:tracePt t="132842" x="6759575" y="4029075"/>
          <p14:tracePt t="132850" x="6672263" y="4092575"/>
          <p14:tracePt t="132859" x="6621463" y="4129088"/>
          <p14:tracePt t="132866" x="6559550" y="4154488"/>
          <p14:tracePt t="132875" x="6534150" y="4192588"/>
          <p14:tracePt t="132883" x="6472238" y="4230688"/>
          <p14:tracePt t="132891" x="6408738" y="4254500"/>
          <p14:tracePt t="132899" x="6359525" y="4305300"/>
          <p14:tracePt t="132906" x="6308725" y="4341813"/>
          <p14:tracePt t="132915" x="6246813" y="4379913"/>
          <p14:tracePt t="132923" x="6221413" y="4405313"/>
          <p14:tracePt t="132932" x="6196013" y="4418013"/>
          <p14:tracePt t="132939" x="6183313" y="4430713"/>
          <p14:tracePt t="133019" x="6170613" y="4430713"/>
          <p14:tracePt t="133026" x="6157913" y="4443413"/>
          <p14:tracePt t="133114" x="6146800" y="4443413"/>
          <p14:tracePt t="133147" x="6134100" y="4454525"/>
          <p14:tracePt t="133611" x="6146800" y="4454525"/>
          <p14:tracePt t="133619" x="6183313" y="4454525"/>
          <p14:tracePt t="133626" x="6221413" y="4454525"/>
          <p14:tracePt t="133634" x="6246813" y="4454525"/>
          <p14:tracePt t="133642" x="6283325" y="4454525"/>
          <p14:tracePt t="133650" x="6321425" y="4454525"/>
          <p14:tracePt t="133659" x="6396038" y="4454525"/>
          <p14:tracePt t="133666" x="6434138" y="4454525"/>
          <p14:tracePt t="133675" x="6483350" y="4454525"/>
          <p14:tracePt t="133682" x="6546850" y="4454525"/>
          <p14:tracePt t="133691" x="6646863" y="4454525"/>
          <p14:tracePt t="133699" x="6759575" y="4454525"/>
          <p14:tracePt t="133706" x="6884988" y="4454525"/>
          <p14:tracePt t="133716" x="6997700" y="4454525"/>
          <p14:tracePt t="133723" x="7146925" y="4454525"/>
          <p14:tracePt t="133732" x="7272338" y="4454525"/>
          <p14:tracePt t="133739" x="7372350" y="4454525"/>
          <p14:tracePt t="133748" x="7485063" y="4454525"/>
          <p14:tracePt t="133754" x="7572375" y="4454525"/>
          <p14:tracePt t="133765" x="7635875" y="4454525"/>
          <p14:tracePt t="133770" x="7685088" y="4454525"/>
          <p14:tracePt t="133782" x="7723188" y="4443413"/>
          <p14:tracePt t="133786" x="7773988" y="4443413"/>
          <p14:tracePt t="133795" x="7810500" y="4443413"/>
          <p14:tracePt t="133803" x="7874000" y="4443413"/>
          <p14:tracePt t="133811" x="7961313" y="4443413"/>
          <p14:tracePt t="133818" x="8010525" y="4443413"/>
          <p14:tracePt t="133826" x="8061325" y="4443413"/>
          <p14:tracePt t="133835" x="8123238" y="4430713"/>
          <p14:tracePt t="133843" x="8186738" y="4418013"/>
          <p14:tracePt t="133851" x="8274050" y="4418013"/>
          <p14:tracePt t="133859" x="8374063" y="4418013"/>
          <p14:tracePt t="133866" x="8412163" y="4405313"/>
          <p14:tracePt t="133875" x="8474075" y="4392613"/>
          <p14:tracePt t="133882" x="8537575" y="4392613"/>
          <p14:tracePt t="133891" x="8574088" y="4392613"/>
          <p14:tracePt t="133898" x="8612188" y="4379913"/>
          <p14:tracePt t="133906" x="8661400" y="4379913"/>
          <p14:tracePt t="133915" x="8699500" y="4367213"/>
          <p14:tracePt t="133923" x="8712200" y="4367213"/>
          <p14:tracePt t="133932" x="8724900" y="4354513"/>
          <p14:tracePt t="133963" x="8750300" y="4354513"/>
          <p14:tracePt t="133971" x="8750300" y="4341813"/>
          <p14:tracePt t="133981" x="8763000" y="4341813"/>
          <p14:tracePt t="133986" x="8774113" y="4341813"/>
          <p14:tracePt t="133995" x="8774113" y="4330700"/>
          <p14:tracePt t="134003" x="8799513" y="4330700"/>
          <p14:tracePt t="134011" x="8812213" y="4330700"/>
          <p14:tracePt t="134019" x="8824913" y="4330700"/>
          <p14:tracePt t="134026" x="8850313" y="4330700"/>
          <p14:tracePt t="134035" x="8886825" y="4330700"/>
          <p14:tracePt t="134042" x="8912225" y="4330700"/>
          <p14:tracePt t="134051" x="8937625" y="4330700"/>
          <p14:tracePt t="134059" x="8963025" y="4330700"/>
          <p14:tracePt t="134066" x="8999538" y="4330700"/>
          <p14:tracePt t="134075" x="9050338" y="4341813"/>
          <p14:tracePt t="134083" x="9137650" y="4354513"/>
          <p14:tracePt t="134090" x="9250363" y="4367213"/>
          <p14:tracePt t="134099" x="9375775" y="4392613"/>
          <p14:tracePt t="134106" x="9475788" y="4418013"/>
          <p14:tracePt t="134115" x="9575800" y="4418013"/>
          <p14:tracePt t="134123" x="9701213" y="4430713"/>
          <p14:tracePt t="134132" x="9801225" y="4454525"/>
          <p14:tracePt t="134150" x="9975850" y="4518025"/>
          <p14:tracePt t="134154" x="10001250" y="4518025"/>
          <p14:tracePt t="134165" x="10026650" y="4518025"/>
          <p14:tracePt t="134235" x="10039350" y="4518025"/>
          <p14:tracePt t="134243" x="10052050" y="4518025"/>
          <p14:tracePt t="134251" x="10064750" y="4518025"/>
          <p14:tracePt t="134259" x="10075863" y="4518025"/>
          <p14:tracePt t="134266" x="10101263" y="4505325"/>
          <p14:tracePt t="134330" x="10113963" y="4492625"/>
          <p14:tracePt t="134371" x="10139363" y="4492625"/>
          <p14:tracePt t="134587" x="10152063" y="4479925"/>
          <p14:tracePt t="135426" x="10113963" y="4479925"/>
          <p14:tracePt t="135435" x="10052050" y="4479925"/>
          <p14:tracePt t="135443" x="10001250" y="4492625"/>
          <p14:tracePt t="135451" x="9913938" y="4505325"/>
          <p14:tracePt t="135459" x="9826625" y="4530725"/>
          <p14:tracePt t="135466" x="9726613" y="4554538"/>
          <p14:tracePt t="135475" x="9613900" y="4579938"/>
          <p14:tracePt t="135482" x="9513888" y="4605338"/>
          <p14:tracePt t="135491" x="9375775" y="4630738"/>
          <p14:tracePt t="135498" x="9212263" y="4630738"/>
          <p14:tracePt t="135506" x="9088438" y="4692650"/>
          <p14:tracePt t="135515" x="8986838" y="4730750"/>
          <p14:tracePt t="135523" x="8824913" y="4756150"/>
          <p14:tracePt t="135531" x="8561388" y="4756150"/>
          <p14:tracePt t="135539" x="8286750" y="4779963"/>
          <p14:tracePt t="135548" x="7897813" y="4792663"/>
          <p14:tracePt t="135555" x="7523163" y="4792663"/>
          <p14:tracePt t="135565" x="7010400" y="4818063"/>
          <p14:tracePt t="135571" x="6508750" y="4818063"/>
          <p14:tracePt t="135581" x="6034088" y="4818063"/>
          <p14:tracePt t="135586" x="5583238" y="4818063"/>
          <p14:tracePt t="135595" x="5207000" y="4818063"/>
          <p14:tracePt t="135603" x="4945063" y="4818063"/>
          <p14:tracePt t="135611" x="4743450" y="4868863"/>
          <p14:tracePt t="135619" x="4543425" y="4905375"/>
          <p14:tracePt t="135626" x="4368800" y="4943475"/>
          <p14:tracePt t="135634" x="4230688" y="4981575"/>
          <p14:tracePt t="135642" x="4092575" y="5005388"/>
          <p14:tracePt t="135651" x="3992563" y="5018088"/>
          <p14:tracePt t="135659" x="3843338" y="5018088"/>
          <p14:tracePt t="135666" x="3743325" y="5030788"/>
          <p14:tracePt t="135675" x="3654425" y="5030788"/>
          <p14:tracePt t="135682" x="3592513" y="5030788"/>
          <p14:tracePt t="135691" x="3541713" y="5043488"/>
          <p14:tracePt t="135699" x="3467100" y="5056188"/>
          <p14:tracePt t="135706" x="3405188" y="5056188"/>
          <p14:tracePt t="135715" x="3328988" y="5068888"/>
          <p14:tracePt t="135723" x="3241675" y="5068888"/>
          <p14:tracePt t="135732" x="3141663" y="5068888"/>
          <p14:tracePt t="135738" x="3041650" y="5068888"/>
          <p14:tracePt t="135748" x="2928938" y="5068888"/>
          <p14:tracePt t="135754" x="2828925" y="5068888"/>
          <p14:tracePt t="135764" x="2728913" y="5081588"/>
          <p14:tracePt t="135770" x="2641600" y="5092700"/>
          <p14:tracePt t="135781" x="2565400" y="5092700"/>
          <p14:tracePt t="135786" x="2516188" y="5092700"/>
          <p14:tracePt t="135795" x="2452688" y="5092700"/>
          <p14:tracePt t="135803" x="2403475" y="5092700"/>
          <p14:tracePt t="135811" x="2365375" y="5105400"/>
          <p14:tracePt t="135819" x="2303463" y="5105400"/>
          <p14:tracePt t="135827" x="2265363" y="5105400"/>
          <p14:tracePt t="135834" x="2239963" y="5105400"/>
          <p14:tracePt t="135843" x="2216150" y="5105400"/>
          <p14:tracePt t="135851" x="2203450" y="5118100"/>
          <p14:tracePt t="135859" x="2178050" y="5130800"/>
          <p14:tracePt t="135866" x="2152650" y="5130800"/>
          <p14:tracePt t="135875" x="2127250" y="5130800"/>
          <p14:tracePt t="135882" x="2116138" y="5130800"/>
          <p14:tracePt t="135891" x="2103438" y="5130800"/>
          <p14:tracePt t="135899" x="2090738" y="5130800"/>
          <p14:tracePt t="135915" x="2078038" y="5130800"/>
          <p14:tracePt t="135932" x="2065338" y="5130800"/>
          <p14:tracePt t="135939" x="2039938" y="5130800"/>
          <p14:tracePt t="135948" x="2003425" y="5130800"/>
          <p14:tracePt t="135954" x="1939925" y="5130800"/>
          <p14:tracePt t="135966" x="1852613" y="5130800"/>
          <p14:tracePt t="135971" x="1801813" y="5130800"/>
          <p14:tracePt t="135982" x="1739900" y="5118100"/>
          <p14:tracePt t="135986" x="1652588" y="5118100"/>
          <p14:tracePt t="135995" x="1552575" y="5118100"/>
          <p14:tracePt t="136003" x="1489075" y="5118100"/>
          <p14:tracePt t="136011" x="1401763" y="5118100"/>
          <p14:tracePt t="136019" x="1327150" y="5118100"/>
          <p14:tracePt t="136026" x="1252538" y="5118100"/>
          <p14:tracePt t="136034" x="1189038" y="5105400"/>
          <p14:tracePt t="136042" x="1114425" y="5092700"/>
          <p14:tracePt t="136050" x="1063625" y="5092700"/>
          <p14:tracePt t="136059" x="1027113" y="5092700"/>
          <p14:tracePt t="136066" x="976313" y="5092700"/>
          <p14:tracePt t="136075" x="950913" y="5081588"/>
          <p14:tracePt t="136082" x="914400" y="5081588"/>
          <p14:tracePt t="136146" x="914400" y="5056188"/>
          <p14:tracePt t="136178" x="914400" y="5043488"/>
          <p14:tracePt t="136186" x="914400" y="5030788"/>
          <p14:tracePt t="136195" x="925513" y="5030788"/>
          <p14:tracePt t="136203" x="950913" y="5030788"/>
          <p14:tracePt t="136211" x="989013" y="5030788"/>
          <p14:tracePt t="136219" x="1027113" y="5005388"/>
          <p14:tracePt t="136226" x="1063625" y="4992688"/>
          <p14:tracePt t="136235" x="1101725" y="4981575"/>
          <p14:tracePt t="136243" x="1127125" y="4981575"/>
          <p14:tracePt t="136251" x="1163638" y="4981575"/>
          <p14:tracePt t="136259" x="1189038" y="4968875"/>
          <p14:tracePt t="136266" x="1201738" y="4956175"/>
          <p14:tracePt t="136275" x="1227138" y="4956175"/>
          <p14:tracePt t="136282" x="1252538" y="4956175"/>
          <p14:tracePt t="136291" x="1276350" y="4956175"/>
          <p14:tracePt t="136298" x="1276350" y="4943475"/>
          <p14:tracePt t="138002" x="1301750" y="4930775"/>
          <p14:tracePt t="138011" x="1314450" y="4930775"/>
          <p14:tracePt t="138018" x="1339850" y="4930775"/>
          <p14:tracePt t="138026" x="1376363" y="4930775"/>
          <p14:tracePt t="138034" x="1414463" y="4918075"/>
          <p14:tracePt t="138042" x="1452563" y="4892675"/>
          <p14:tracePt t="138051" x="1489075" y="4892675"/>
          <p14:tracePt t="138059" x="1527175" y="4879975"/>
          <p14:tracePt t="138067" x="1577975" y="4879975"/>
          <p14:tracePt t="138075" x="1614488" y="4868863"/>
          <p14:tracePt t="138082" x="1677988" y="4856163"/>
          <p14:tracePt t="138091" x="1765300" y="4843463"/>
          <p14:tracePt t="138099" x="1839913" y="4843463"/>
          <p14:tracePt t="138106" x="1878013" y="4843463"/>
          <p14:tracePt t="138115" x="1890713" y="4843463"/>
          <p14:tracePt t="138123" x="1903413" y="4843463"/>
          <p14:tracePt t="138196" x="1914525" y="4830763"/>
          <p14:tracePt t="138203" x="1927225" y="4830763"/>
          <p14:tracePt t="138211" x="1939925" y="4830763"/>
          <p14:tracePt t="138219" x="1952625" y="4830763"/>
          <p14:tracePt t="138226" x="1990725" y="4830763"/>
          <p14:tracePt t="138235" x="2065338" y="4818063"/>
          <p14:tracePt t="138243" x="2103438" y="4818063"/>
          <p14:tracePt t="138251" x="2152650" y="4805363"/>
          <p14:tracePt t="138259" x="2178050" y="4792663"/>
          <p14:tracePt t="138267" x="2203450" y="4779963"/>
          <p14:tracePt t="138291" x="2216150" y="4779963"/>
          <p14:tracePt t="138306" x="2228850" y="4779963"/>
          <p14:tracePt t="138315" x="2239963" y="4768850"/>
          <p14:tracePt t="138331" x="2252663" y="4768850"/>
          <p14:tracePt t="138349" x="2278063" y="4768850"/>
          <p14:tracePt t="138365" x="2303463" y="4768850"/>
          <p14:tracePt t="138371" x="2316163" y="4768850"/>
          <p14:tracePt t="138381" x="2328863" y="4768850"/>
          <p14:tracePt t="138411" x="2339975" y="4768850"/>
          <p14:tracePt t="138434" x="2352675" y="4768850"/>
          <p14:tracePt t="138442" x="2365375" y="4768850"/>
          <p14:tracePt t="138451" x="2378075" y="4768850"/>
          <p14:tracePt t="138459" x="2390775" y="4768850"/>
          <p14:tracePt t="138466" x="2416175" y="4756150"/>
          <p14:tracePt t="138475" x="2441575" y="4756150"/>
          <p14:tracePt t="138482" x="2465388" y="4756150"/>
          <p14:tracePt t="138491" x="2478088" y="4756150"/>
          <p14:tracePt t="138499" x="2503488" y="4756150"/>
          <p14:tracePt t="138516" x="2516188" y="4756150"/>
          <p14:tracePt t="138523" x="2528888" y="4756150"/>
          <p14:tracePt t="138539" x="2541588" y="4756150"/>
          <p14:tracePt t="138555" x="2578100" y="4756150"/>
          <p14:tracePt t="138565" x="2603500" y="4756150"/>
          <p14:tracePt t="138570" x="2641600" y="4756150"/>
          <p14:tracePt t="138581" x="2667000" y="4756150"/>
          <p14:tracePt t="138586" x="2703513" y="4756150"/>
          <p14:tracePt t="138598" x="2741613" y="4756150"/>
          <p14:tracePt t="138602" x="2778125" y="4756150"/>
          <p14:tracePt t="138611" x="2816225" y="4756150"/>
          <p14:tracePt t="138619" x="2828925" y="4756150"/>
          <p14:tracePt t="138635" x="2841625" y="4756150"/>
          <p14:tracePt t="138643" x="2854325" y="4756150"/>
          <p14:tracePt t="138651" x="2867025" y="4756150"/>
          <p14:tracePt t="138659" x="2879725" y="4756150"/>
          <p14:tracePt t="138666" x="2890838" y="4756150"/>
          <p14:tracePt t="138675" x="2903538" y="4756150"/>
          <p14:tracePt t="138683" x="2967038" y="4756150"/>
          <p14:tracePt t="138691" x="3016250" y="4768850"/>
          <p14:tracePt t="138698" x="3103563" y="4768850"/>
          <p14:tracePt t="138706" x="3216275" y="4792663"/>
          <p14:tracePt t="138715" x="3341688" y="4818063"/>
          <p14:tracePt t="138723" x="3454400" y="4830763"/>
          <p14:tracePt t="138732" x="3541713" y="4830763"/>
          <p14:tracePt t="138738" x="3605213" y="4830763"/>
          <p14:tracePt t="138749" x="3679825" y="4830763"/>
          <p14:tracePt t="138755" x="3730625" y="4830763"/>
          <p14:tracePt t="138765" x="3756025" y="4830763"/>
          <p14:tracePt t="138771" x="3767138" y="4830763"/>
          <p14:tracePt t="138781" x="3792538" y="4830763"/>
          <p14:tracePt t="138786" x="3805238" y="4830763"/>
          <p14:tracePt t="138811" x="3830638" y="4830763"/>
          <p14:tracePt t="138826" x="3843338" y="4830763"/>
          <p14:tracePt t="138835" x="3867150" y="4830763"/>
          <p14:tracePt t="138842" x="3879850" y="4830763"/>
          <p14:tracePt t="138851" x="3917950" y="4830763"/>
          <p14:tracePt t="138858" x="3930650" y="4830763"/>
          <p14:tracePt t="138866" x="3943350" y="4830763"/>
          <p14:tracePt t="138875" x="3956050" y="4818063"/>
          <p14:tracePt t="138891" x="3968750" y="4818063"/>
          <p14:tracePt t="138899" x="3979863" y="4818063"/>
          <p14:tracePt t="138906" x="3992563" y="4818063"/>
          <p14:tracePt t="138915" x="4017963" y="4818063"/>
          <p14:tracePt t="138922" x="4081463" y="4818063"/>
          <p14:tracePt t="138932" x="4156075" y="4818063"/>
          <p14:tracePt t="138939" x="4243388" y="4805363"/>
          <p14:tracePt t="138948" x="4318000" y="4805363"/>
          <p14:tracePt t="138955" x="4406900" y="4805363"/>
          <p14:tracePt t="138965" x="4481513" y="4792663"/>
          <p14:tracePt t="138970" x="4530725" y="4779963"/>
          <p14:tracePt t="138981" x="4606925" y="4779963"/>
          <p14:tracePt t="138986" x="4643438" y="4779963"/>
          <p14:tracePt t="138998" x="4668838" y="4779963"/>
          <p14:tracePt t="139003" x="4681538" y="4779963"/>
          <p14:tracePt t="139011" x="4694238" y="4779963"/>
          <p14:tracePt t="139075" x="4719638" y="4768850"/>
          <p14:tracePt t="139091" x="4719638" y="4756150"/>
          <p14:tracePt t="139115" x="4743450" y="4756150"/>
          <p14:tracePt t="139146" x="4756150" y="4756150"/>
          <p14:tracePt t="139155" x="4768850" y="4756150"/>
          <p14:tracePt t="139162" x="4794250" y="4756150"/>
          <p14:tracePt t="139171" x="4819650" y="4756150"/>
          <p14:tracePt t="139180" x="4843463" y="4743450"/>
          <p14:tracePt t="139186" x="4856163" y="4730750"/>
          <p14:tracePt t="139198" x="4894263" y="4730750"/>
          <p14:tracePt t="139203" x="4945063" y="4730750"/>
          <p14:tracePt t="139211" x="4994275" y="4730750"/>
          <p14:tracePt t="139219" x="5045075" y="4730750"/>
          <p14:tracePt t="139227" x="5081588" y="4730750"/>
          <p14:tracePt t="139235" x="5132388" y="4730750"/>
          <p14:tracePt t="139242" x="5170488" y="4730750"/>
          <p14:tracePt t="139250" x="5232400" y="4730750"/>
          <p14:tracePt t="139258" x="5319713" y="4730750"/>
          <p14:tracePt t="139266" x="5383213" y="4730750"/>
          <p14:tracePt t="139275" x="5470525" y="4730750"/>
          <p14:tracePt t="139282" x="5545138" y="4730750"/>
          <p14:tracePt t="139291" x="5632450" y="4730750"/>
          <p14:tracePt t="139298" x="5708650" y="4730750"/>
          <p14:tracePt t="139306" x="5757863" y="4730750"/>
          <p14:tracePt t="139315" x="5795963" y="4730750"/>
          <p14:tracePt t="139322" x="5808663" y="4730750"/>
          <p14:tracePt t="139332" x="5821363" y="4730750"/>
          <p14:tracePt t="139338" x="5832475" y="4730750"/>
          <p14:tracePt t="139348" x="5857875" y="4730750"/>
          <p14:tracePt t="139365" x="5870575" y="4730750"/>
          <p14:tracePt t="139370" x="5883275" y="4730750"/>
          <p14:tracePt t="139382" x="5908675" y="4743450"/>
          <p14:tracePt t="139386" x="5945188" y="4743450"/>
          <p14:tracePt t="139398" x="5983288" y="4756150"/>
          <p14:tracePt t="139403" x="6021388" y="4768850"/>
          <p14:tracePt t="139411" x="6070600" y="4779963"/>
          <p14:tracePt t="139419" x="6096000" y="4779963"/>
          <p14:tracePt t="139427" x="6134100" y="4779963"/>
          <p14:tracePt t="139435" x="6183313" y="4779963"/>
          <p14:tracePt t="139443" x="6208713" y="4779963"/>
          <p14:tracePt t="139451" x="6246813" y="4779963"/>
          <p14:tracePt t="139459" x="6296025" y="4779963"/>
          <p14:tracePt t="139466" x="6334125" y="4779963"/>
          <p14:tracePt t="139475" x="6396038" y="4779963"/>
          <p14:tracePt t="139482" x="6472238" y="4792663"/>
          <p14:tracePt t="139491" x="6534150" y="4792663"/>
          <p14:tracePt t="139498" x="6621463" y="4792663"/>
          <p14:tracePt t="139506" x="6672263" y="4792663"/>
          <p14:tracePt t="139514" x="6746875" y="4792663"/>
          <p14:tracePt t="139524" x="6784975" y="4792663"/>
          <p14:tracePt t="139531" x="6808788" y="4792663"/>
          <p14:tracePt t="139539" x="6834188" y="4792663"/>
          <p14:tracePt t="139548" x="6846888" y="4792663"/>
          <p14:tracePt t="139579" x="6872288" y="4792663"/>
          <p14:tracePt t="139683" x="6884988" y="4792663"/>
          <p14:tracePt t="139691" x="6897688" y="4792663"/>
          <p14:tracePt t="139706" x="6910388" y="4792663"/>
          <p14:tracePt t="139715" x="6921500" y="4792663"/>
          <p14:tracePt t="139723" x="6934200" y="4792663"/>
          <p14:tracePt t="139731" x="6959600" y="4792663"/>
          <p14:tracePt t="139739" x="6985000" y="4792663"/>
          <p14:tracePt t="139748" x="7010400" y="4792663"/>
          <p14:tracePt t="139755" x="7046913" y="4805363"/>
          <p14:tracePt t="139765" x="7085013" y="4818063"/>
          <p14:tracePt t="139770" x="7134225" y="4818063"/>
          <p14:tracePt t="139781" x="7172325" y="4818063"/>
          <p14:tracePt t="139786" x="7223125" y="4830763"/>
          <p14:tracePt t="139797" x="7246938" y="4830763"/>
          <p14:tracePt t="139803" x="7272338" y="4830763"/>
          <p14:tracePt t="139811" x="7297738" y="4830763"/>
          <p14:tracePt t="139819" x="7323138" y="4830763"/>
          <p14:tracePt t="139826" x="7335838" y="4830763"/>
          <p14:tracePt t="139835" x="7348538" y="4830763"/>
          <p14:tracePt t="139843" x="7372350" y="4830763"/>
          <p14:tracePt t="139851" x="7397750" y="4830763"/>
          <p14:tracePt t="139859" x="7435850" y="4830763"/>
          <p14:tracePt t="139866" x="7472363" y="4830763"/>
          <p14:tracePt t="139875" x="7497763" y="4830763"/>
          <p14:tracePt t="139882" x="7510463" y="4830763"/>
          <p14:tracePt t="139939" x="7523163" y="4830763"/>
          <p14:tracePt t="140091" x="7548563" y="4830763"/>
          <p14:tracePt t="140131" x="7548563" y="4818063"/>
          <p14:tracePt t="140155" x="7561263" y="4818063"/>
          <p14:tracePt t="140170" x="7585075" y="4818063"/>
          <p14:tracePt t="140186" x="7597775" y="4818063"/>
          <p14:tracePt t="140195" x="7623175" y="4818063"/>
          <p14:tracePt t="140203" x="7635875" y="4818063"/>
          <p14:tracePt t="140211" x="7661275" y="4805363"/>
          <p14:tracePt t="140219" x="7685088" y="4805363"/>
          <p14:tracePt t="140227" x="7723188" y="4805363"/>
          <p14:tracePt t="140235" x="7785100" y="4805363"/>
          <p14:tracePt t="140243" x="7848600" y="4805363"/>
          <p14:tracePt t="140250" x="7910513" y="4805363"/>
          <p14:tracePt t="140259" x="7974013" y="4805363"/>
          <p14:tracePt t="140266" x="8023225" y="4805363"/>
          <p14:tracePt t="140275" x="8061325" y="4805363"/>
          <p14:tracePt t="140282" x="8086725" y="4792663"/>
          <p14:tracePt t="140291" x="8099425" y="4792663"/>
          <p14:tracePt t="140906" x="8110538" y="4779963"/>
          <p14:tracePt t="140923" x="8110538" y="4756150"/>
          <p14:tracePt t="140931" x="8123238" y="4730750"/>
          <p14:tracePt t="140939" x="8148638" y="4679950"/>
          <p14:tracePt t="140947" x="8161338" y="4605338"/>
          <p14:tracePt t="140955" x="8199438" y="4518025"/>
          <p14:tracePt t="140965" x="8248650" y="4418013"/>
          <p14:tracePt t="140970" x="8324850" y="4241800"/>
          <p14:tracePt t="140981" x="8461375" y="4029075"/>
          <p14:tracePt t="140986" x="8612188" y="3854450"/>
          <p14:tracePt t="140998" x="8763000" y="3641725"/>
          <p14:tracePt t="141003" x="8937625" y="3454400"/>
          <p14:tracePt t="141011" x="9137650" y="3254375"/>
          <p14:tracePt t="141019" x="9275763" y="3141663"/>
          <p14:tracePt t="141027" x="9450388" y="3016250"/>
          <p14:tracePt t="141035" x="9601200" y="2928938"/>
          <p14:tracePt t="141043" x="9750425" y="2840038"/>
          <p14:tracePt t="141051" x="9839325" y="2740025"/>
          <p14:tracePt t="141059" x="9926638" y="2665413"/>
          <p14:tracePt t="141066" x="9988550" y="2603500"/>
          <p14:tracePt t="141074" x="10039350" y="2565400"/>
          <p14:tracePt t="141082" x="10088563" y="2527300"/>
          <p14:tracePt t="141091" x="10152063" y="2516188"/>
          <p14:tracePt t="141099" x="10188575" y="2503488"/>
          <p14:tracePt t="141106" x="10239375" y="2465388"/>
          <p14:tracePt t="141115" x="10277475" y="2439988"/>
          <p14:tracePt t="141123" x="10326688" y="2365375"/>
          <p14:tracePt t="141132" x="10390188" y="2290763"/>
          <p14:tracePt t="141139" x="10464800" y="2227263"/>
          <p14:tracePt t="141148" x="10577513" y="2114550"/>
          <p14:tracePt t="141155" x="10652125" y="1978025"/>
          <p14:tracePt t="141163" x="10739438" y="1901825"/>
          <p14:tracePt t="141171" x="10790238" y="1839913"/>
          <p14:tracePt t="141181" x="10815638" y="1801813"/>
          <p14:tracePt t="141186" x="10828338" y="1789113"/>
          <p14:tracePt t="141197" x="10852150" y="1765300"/>
          <p14:tracePt t="141203" x="10852150" y="1739900"/>
          <p14:tracePt t="141250" x="10852150" y="1727200"/>
          <p14:tracePt t="141267" x="10877550" y="1701800"/>
          <p14:tracePt t="141275" x="10890250" y="1652588"/>
          <p14:tracePt t="141283" x="10915650" y="1627188"/>
          <p14:tracePt t="141291" x="10928350" y="1601788"/>
          <p14:tracePt t="141299" x="10952163" y="1576388"/>
          <p14:tracePt t="141307" x="10964863" y="1539875"/>
          <p14:tracePt t="141316" x="10990263" y="1514475"/>
          <p14:tracePt t="141323" x="10990263" y="1489075"/>
          <p14:tracePt t="141333" x="10990263" y="1463675"/>
          <p14:tracePt t="141339" x="10990263" y="1450975"/>
          <p14:tracePt t="141475" x="10990263" y="1439863"/>
          <p14:tracePt t="141507" x="10977563" y="1439863"/>
          <p14:tracePt t="141514" x="10964863" y="1463675"/>
          <p14:tracePt t="141522" x="10964863" y="1476375"/>
          <p14:tracePt t="141531" x="10952163" y="1489075"/>
          <p14:tracePt t="141539" x="10939463" y="1501775"/>
          <p14:tracePt t="141555" x="10928350" y="1514475"/>
          <p14:tracePt t="141565" x="10928350" y="1527175"/>
          <p14:tracePt t="141571" x="10928350" y="1539875"/>
          <p14:tracePt t="141586" x="10915650" y="1563688"/>
          <p14:tracePt t="141603" x="10902950" y="1563688"/>
          <p14:tracePt t="141611" x="10890250" y="1576388"/>
          <p14:tracePt t="141619" x="10890250" y="1589088"/>
          <p14:tracePt t="141626" x="10864850" y="1627188"/>
          <p14:tracePt t="141635" x="10828338" y="1676400"/>
          <p14:tracePt t="141642" x="10802938" y="1727200"/>
          <p14:tracePt t="141650" x="10777538" y="1776413"/>
          <p14:tracePt t="141658" x="10715625" y="1801813"/>
          <p14:tracePt t="141666" x="10639425" y="1839913"/>
          <p14:tracePt t="141675" x="10590213" y="1865313"/>
          <p14:tracePt t="141682" x="10526713" y="1901825"/>
          <p14:tracePt t="141691" x="10477500" y="1914525"/>
          <p14:tracePt t="141699" x="10390188" y="1927225"/>
          <p14:tracePt t="141706" x="10301288" y="1939925"/>
          <p14:tracePt t="141715" x="10226675" y="1965325"/>
          <p14:tracePt t="141723" x="10139363" y="1989138"/>
          <p14:tracePt t="141731" x="10052050" y="2014538"/>
          <p14:tracePt t="141739" x="9952038" y="2039938"/>
          <p14:tracePt t="141747" x="9863138" y="2052638"/>
          <p14:tracePt t="141755" x="9763125" y="2065338"/>
          <p14:tracePt t="141764" x="9675813" y="2065338"/>
          <p14:tracePt t="141770" x="9588500" y="2065338"/>
          <p14:tracePt t="141781" x="9513888" y="2078038"/>
          <p14:tracePt t="141786" x="9475788" y="2078038"/>
          <p14:tracePt t="141797" x="9413875" y="2065338"/>
          <p14:tracePt t="141803" x="9363075" y="2065338"/>
          <p14:tracePt t="141811" x="9337675" y="2065338"/>
          <p14:tracePt t="141899" x="9337675" y="2052638"/>
          <p14:tracePt t="141906" x="9337675" y="2039938"/>
          <p14:tracePt t="141914" x="9337675" y="2027238"/>
          <p14:tracePt t="141931" x="9350375" y="2014538"/>
          <p14:tracePt t="141939" x="9350375" y="2001838"/>
          <p14:tracePt t="141948" x="9363075" y="1989138"/>
          <p14:tracePt t="141955" x="9375775" y="1989138"/>
          <p14:tracePt t="141965" x="9375775" y="1978025"/>
          <p14:tracePt t="141970" x="9388475" y="1978025"/>
          <p14:tracePt t="141982" x="9424988" y="1978025"/>
          <p14:tracePt t="141986" x="9475788" y="1978025"/>
          <p14:tracePt t="141997" x="9525000" y="1978025"/>
          <p14:tracePt t="142003" x="9563100" y="1978025"/>
          <p14:tracePt t="142011" x="9601200" y="1978025"/>
          <p14:tracePt t="142019" x="9650413" y="1978025"/>
          <p14:tracePt t="142027" x="9688513" y="1978025"/>
          <p14:tracePt t="142035" x="9713913" y="1978025"/>
          <p14:tracePt t="142042" x="9739313" y="1978025"/>
          <p14:tracePt t="142050" x="9750425" y="1978025"/>
          <p14:tracePt t="142058" x="9775825" y="1978025"/>
          <p14:tracePt t="142066" x="9788525" y="1978025"/>
          <p14:tracePt t="142075" x="9801225" y="1978025"/>
          <p14:tracePt t="142082" x="9813925" y="1978025"/>
          <p14:tracePt t="142091" x="9852025" y="1989138"/>
          <p14:tracePt t="142098" x="9875838" y="1989138"/>
          <p14:tracePt t="142106" x="9888538" y="2001838"/>
          <p14:tracePt t="142116" x="9939338" y="2001838"/>
          <p14:tracePt t="142123" x="10013950" y="2001838"/>
          <p14:tracePt t="142131" x="10088563" y="2001838"/>
          <p14:tracePt t="142150" x="10152063" y="2014538"/>
          <p14:tracePt t="142155" x="10164763" y="2014538"/>
          <p14:tracePt t="142165" x="10177463" y="2014538"/>
          <p14:tracePt t="142170" x="10188575" y="2039938"/>
          <p14:tracePt t="142186" x="10201275" y="2039938"/>
          <p14:tracePt t="142199" x="10239375" y="2039938"/>
          <p14:tracePt t="142203" x="10313988" y="2039938"/>
          <p14:tracePt t="142211" x="10377488" y="2039938"/>
          <p14:tracePt t="142219" x="10452100" y="2039938"/>
          <p14:tracePt t="142227" x="10502900" y="2039938"/>
          <p14:tracePt t="142235" x="10552113" y="2039938"/>
          <p14:tracePt t="142243" x="10602913" y="2039938"/>
          <p14:tracePt t="142250" x="10639425" y="2039938"/>
          <p14:tracePt t="142259" x="10664825" y="2039938"/>
          <p14:tracePt t="142331" x="10677525" y="2027238"/>
          <p14:tracePt t="142411" x="10664825" y="2027238"/>
          <p14:tracePt t="142427" x="10639425" y="2027238"/>
          <p14:tracePt t="142435" x="10602913" y="2039938"/>
          <p14:tracePt t="142442" x="10552113" y="2052638"/>
          <p14:tracePt t="142450" x="10526713" y="2065338"/>
          <p14:tracePt t="142458" x="10464800" y="2089150"/>
          <p14:tracePt t="142466" x="10377488" y="2101850"/>
          <p14:tracePt t="142475" x="10277475" y="2114550"/>
          <p14:tracePt t="142483" x="10188575" y="2152650"/>
          <p14:tracePt t="142491" x="10064750" y="2178050"/>
          <p14:tracePt t="142499" x="9901238" y="2178050"/>
          <p14:tracePt t="142506" x="9650413" y="2178050"/>
          <p14:tracePt t="142515" x="9401175" y="2190750"/>
          <p14:tracePt t="142523" x="9075738" y="2252663"/>
          <p14:tracePt t="142531" x="8650288" y="2290763"/>
          <p14:tracePt t="142539" x="8135938" y="2314575"/>
          <p14:tracePt t="142549" x="7585075" y="2365375"/>
          <p14:tracePt t="142555" x="6910388" y="2252663"/>
          <p14:tracePt t="142565" x="6308725" y="2252663"/>
          <p14:tracePt t="142570" x="5757863" y="2265363"/>
          <p14:tracePt t="142581" x="5245100" y="2290763"/>
          <p14:tracePt t="142586" x="4756150" y="2303463"/>
          <p14:tracePt t="142595" x="4268788" y="2352675"/>
          <p14:tracePt t="142603" x="3930650" y="2452688"/>
          <p14:tracePt t="142611" x="3567113" y="2527300"/>
          <p14:tracePt t="142619" x="3305175" y="2590800"/>
          <p14:tracePt t="142626" x="3041650" y="2640013"/>
          <p14:tracePt t="142635" x="2828925" y="2640013"/>
          <p14:tracePt t="142643" x="2678113" y="2640013"/>
          <p14:tracePt t="142651" x="2478088" y="2652713"/>
          <p14:tracePt t="142659" x="2303463" y="2678113"/>
          <p14:tracePt t="142666" x="2152650" y="2690813"/>
          <p14:tracePt t="142675" x="2003425" y="2703513"/>
          <p14:tracePt t="142682" x="1852613" y="2703513"/>
          <p14:tracePt t="142691" x="1714500" y="2703513"/>
          <p14:tracePt t="142698" x="1589088" y="2690813"/>
          <p14:tracePt t="142706" x="1465263" y="2665413"/>
          <p14:tracePt t="142715" x="1352550" y="2652713"/>
          <p14:tracePt t="142722" x="1276350" y="2640013"/>
          <p14:tracePt t="142731" x="1227138" y="2616200"/>
          <p14:tracePt t="142739" x="1163638" y="2603500"/>
          <p14:tracePt t="142748" x="1127125" y="2590800"/>
          <p14:tracePt t="142755" x="1101725" y="2565400"/>
          <p14:tracePt t="142765" x="1076325" y="2565400"/>
          <p14:tracePt t="142771" x="1076325" y="2540000"/>
          <p14:tracePt t="142781" x="1063625" y="2540000"/>
          <p14:tracePt t="142798" x="1050925" y="2516188"/>
          <p14:tracePt t="142803" x="1027113" y="2503488"/>
          <p14:tracePt t="142819" x="1027113" y="2490788"/>
          <p14:tracePt t="142826" x="1001713" y="2478088"/>
          <p14:tracePt t="142835" x="989013" y="2452688"/>
          <p14:tracePt t="142842" x="976313" y="2439988"/>
          <p14:tracePt t="142850" x="963613" y="2439988"/>
          <p14:tracePt t="142858" x="950913" y="2439988"/>
          <p14:tracePt t="143499" x="950913" y="2452688"/>
          <p14:tracePt t="143506" x="950913" y="2478088"/>
          <p14:tracePt t="143514" x="950913" y="2540000"/>
          <p14:tracePt t="143522" x="963613" y="2652713"/>
          <p14:tracePt t="143531" x="1014413" y="2752725"/>
          <p14:tracePt t="143539" x="1076325" y="2865438"/>
          <p14:tracePt t="143548" x="1163638" y="2965450"/>
          <p14:tracePt t="143555" x="1239838" y="3078163"/>
          <p14:tracePt t="143564" x="1314450" y="3216275"/>
          <p14:tracePt t="143571" x="1376363" y="3354388"/>
          <p14:tracePt t="143581" x="1465263" y="3467100"/>
          <p14:tracePt t="143586" x="1527175" y="3554413"/>
          <p14:tracePt t="143598" x="1565275" y="3667125"/>
          <p14:tracePt t="143603" x="1614488" y="3767138"/>
          <p14:tracePt t="143611" x="1689100" y="3879850"/>
          <p14:tracePt t="143619" x="1689100" y="3916363"/>
          <p14:tracePt t="143626" x="1714500" y="3941763"/>
          <p14:tracePt t="143635" x="1778000" y="4029075"/>
          <p14:tracePt t="143642" x="1801813" y="4105275"/>
          <p14:tracePt t="143650" x="1865313" y="4179888"/>
          <p14:tracePt t="143658" x="1914525" y="4267200"/>
          <p14:tracePt t="143666" x="1952625" y="4354513"/>
          <p14:tracePt t="143675" x="1965325" y="4443413"/>
          <p14:tracePt t="143682" x="1990725" y="4492625"/>
          <p14:tracePt t="143691" x="1990725" y="4567238"/>
          <p14:tracePt t="143699" x="1990725" y="4630738"/>
          <p14:tracePt t="143706" x="1990725" y="4718050"/>
          <p14:tracePt t="143715" x="1990725" y="4792663"/>
          <p14:tracePt t="143723" x="2003425" y="4856163"/>
          <p14:tracePt t="143732" x="2003425" y="4930775"/>
          <p14:tracePt t="143739" x="2014538" y="5030788"/>
          <p14:tracePt t="143748" x="2014538" y="5130800"/>
          <p14:tracePt t="143754" x="2039938" y="5230813"/>
          <p14:tracePt t="143764" x="2065338" y="5294313"/>
          <p14:tracePt t="143770" x="2090738" y="5356225"/>
          <p14:tracePt t="143781" x="2103438" y="5418138"/>
          <p14:tracePt t="143786" x="2127250" y="5443538"/>
          <p14:tracePt t="143798" x="2178050" y="5494338"/>
          <p14:tracePt t="143803" x="2190750" y="5518150"/>
          <p14:tracePt t="143811" x="2216150" y="5530850"/>
          <p14:tracePt t="143819" x="2239963" y="5543550"/>
          <p14:tracePt t="143827" x="2303463" y="5568950"/>
          <p14:tracePt t="143835" x="2390775" y="5581650"/>
          <p14:tracePt t="143843" x="2490788" y="5594350"/>
          <p14:tracePt t="143851" x="2616200" y="5594350"/>
          <p14:tracePt t="143859" x="2767013" y="5556250"/>
          <p14:tracePt t="143866" x="2903538" y="5481638"/>
          <p14:tracePt t="143875" x="3016250" y="5394325"/>
          <p14:tracePt t="143882" x="3116263" y="5356225"/>
          <p14:tracePt t="143891" x="3192463" y="5330825"/>
          <p14:tracePt t="143899" x="3254375" y="5281613"/>
          <p14:tracePt t="143906" x="3317875" y="5243513"/>
          <p14:tracePt t="143914" x="3341688" y="5205413"/>
          <p14:tracePt t="143922" x="3367088" y="5194300"/>
          <p14:tracePt t="143931" x="3392488" y="5181600"/>
          <p14:tracePt t="143939" x="3417888" y="5168900"/>
          <p14:tracePt t="143948" x="3429000" y="5168900"/>
          <p14:tracePt t="143971" x="3441700" y="5168900"/>
          <p14:tracePt t="143981" x="3454400" y="5168900"/>
          <p14:tracePt t="143986" x="3467100" y="5168900"/>
          <p14:tracePt t="143997" x="3492500" y="5168900"/>
          <p14:tracePt t="144003" x="3567113" y="5168900"/>
          <p14:tracePt t="144011" x="3654425" y="5168900"/>
          <p14:tracePt t="144019" x="3743325" y="5181600"/>
          <p14:tracePt t="144027" x="3843338" y="5194300"/>
          <p14:tracePt t="144035" x="3917950" y="5218113"/>
          <p14:tracePt t="144042" x="4017963" y="5218113"/>
          <p14:tracePt t="144050" x="4130675" y="5218113"/>
          <p14:tracePt t="144058" x="4243388" y="5230813"/>
          <p14:tracePt t="144066" x="4330700" y="5243513"/>
          <p14:tracePt t="144075" x="4368800" y="5243513"/>
          <p14:tracePt t="144083" x="4381500" y="5243513"/>
          <p14:tracePt t="144099" x="4394200" y="5243513"/>
          <p14:tracePt t="144106" x="4406900" y="5243513"/>
          <p14:tracePt t="144123" x="4418013" y="5243513"/>
          <p14:tracePt t="144149" x="4443413" y="5243513"/>
          <p14:tracePt t="144155" x="4456113" y="5243513"/>
          <p14:tracePt t="144165" x="4481513" y="5243513"/>
          <p14:tracePt t="144171" x="4518025" y="5230813"/>
          <p14:tracePt t="144181" x="4556125" y="5218113"/>
          <p14:tracePt t="144186" x="4594225" y="5205413"/>
          <p14:tracePt t="144194" x="4643438" y="5181600"/>
          <p14:tracePt t="144202" x="4694238" y="5168900"/>
          <p14:tracePt t="144211" x="4756150" y="5143500"/>
          <p14:tracePt t="144219" x="4806950" y="5143500"/>
          <p14:tracePt t="144226" x="4856163" y="5118100"/>
          <p14:tracePt t="144235" x="4894263" y="5118100"/>
          <p14:tracePt t="144243" x="4906963" y="5118100"/>
          <p14:tracePt t="144251" x="4919663" y="5105400"/>
          <p14:tracePt t="144259" x="4932363" y="5105400"/>
          <p14:tracePt t="144275" x="4945063" y="5105400"/>
          <p14:tracePt t="144282" x="4956175" y="5105400"/>
          <p14:tracePt t="144291" x="4981575" y="5092700"/>
          <p14:tracePt t="144298" x="5006975" y="5081588"/>
          <p14:tracePt t="144306" x="5057775" y="5081588"/>
          <p14:tracePt t="144315" x="5106988" y="5081588"/>
          <p14:tracePt t="144322" x="5170488" y="5081588"/>
          <p14:tracePt t="144331" x="5245100" y="5056188"/>
          <p14:tracePt t="144339" x="5294313" y="5043488"/>
          <p14:tracePt t="144348" x="5370513" y="5043488"/>
          <p14:tracePt t="144355" x="5419725" y="5043488"/>
          <p14:tracePt t="144364" x="5445125" y="5043488"/>
          <p14:tracePt t="144371" x="5470525" y="5030788"/>
          <p14:tracePt t="144380" x="5483225" y="5030788"/>
          <p14:tracePt t="144387" x="5507038" y="5018088"/>
          <p14:tracePt t="144397" x="5519738" y="5005388"/>
          <p14:tracePt t="144403" x="5532438" y="4992688"/>
          <p14:tracePt t="144411" x="5557838" y="4992688"/>
          <p14:tracePt t="144419" x="5570538" y="4992688"/>
          <p14:tracePt t="144426" x="5595938" y="4981575"/>
          <p14:tracePt t="144435" x="5595938" y="4968875"/>
          <p14:tracePt t="144442" x="5607050" y="4968875"/>
          <p14:tracePt t="144691" x="5607050" y="4956175"/>
          <p14:tracePt t="144698" x="5607050" y="4943475"/>
          <p14:tracePt t="144722" x="5607050" y="4930775"/>
          <p14:tracePt t="144747" x="5595938" y="4905375"/>
          <p14:tracePt t="146483" x="5570538" y="4892675"/>
          <p14:tracePt t="146490" x="5557838" y="4879975"/>
          <p14:tracePt t="146498" x="5545138" y="4879975"/>
          <p14:tracePt t="146506" x="5532438" y="4879975"/>
          <p14:tracePt t="146515" x="5507038" y="4868863"/>
          <p14:tracePt t="146602" x="5519738" y="4879975"/>
          <p14:tracePt t="146611" x="5532438" y="4879975"/>
          <p14:tracePt t="146619" x="5545138" y="4879975"/>
          <p14:tracePt t="146626" x="5570538" y="4879975"/>
          <p14:tracePt t="146635" x="5632450" y="4892675"/>
          <p14:tracePt t="146643" x="5719763" y="4892675"/>
          <p14:tracePt t="146651" x="5808663" y="4892675"/>
          <p14:tracePt t="146659" x="5895975" y="4892675"/>
          <p14:tracePt t="146666" x="5957888" y="4892675"/>
          <p14:tracePt t="146675" x="6008688" y="4892675"/>
          <p14:tracePt t="146682" x="6146800" y="4930775"/>
          <p14:tracePt t="146691" x="6370638" y="5005388"/>
          <p14:tracePt t="146698" x="6572250" y="5030788"/>
          <p14:tracePt t="146706" x="6746875" y="5043488"/>
          <p14:tracePt t="146715" x="6959600" y="5081588"/>
          <p14:tracePt t="146722" x="7172325" y="5143500"/>
          <p14:tracePt t="146731" x="7385050" y="5230813"/>
          <p14:tracePt t="146738" x="7535863" y="5243513"/>
          <p14:tracePt t="146748" x="7748588" y="5281613"/>
          <p14:tracePt t="146755" x="7923213" y="5294313"/>
          <p14:tracePt t="146765" x="8074025" y="5294313"/>
          <p14:tracePt t="146771" x="8212138" y="5294313"/>
          <p14:tracePt t="146781" x="8386763" y="5356225"/>
          <p14:tracePt t="146786" x="8474075" y="5356225"/>
          <p14:tracePt t="146797" x="8499475" y="5343525"/>
          <p14:tracePt t="146858" x="8499475" y="5330825"/>
          <p14:tracePt t="146866" x="8512175" y="5318125"/>
          <p14:tracePt t="147027" x="8512175" y="5305425"/>
          <p14:tracePt t="147035" x="8512175" y="5294313"/>
          <p14:tracePt t="147043" x="8512175" y="5281613"/>
          <p14:tracePt t="147059" x="8512175" y="5256213"/>
          <p14:tracePt t="147066" x="8512175" y="5218113"/>
          <p14:tracePt t="147075" x="8512175" y="5194300"/>
          <p14:tracePt t="147083" x="8499475" y="5181600"/>
          <p14:tracePt t="147091" x="8499475" y="5156200"/>
          <p14:tracePt t="147098" x="8461375" y="5118100"/>
          <p14:tracePt t="147106" x="8448675" y="5105400"/>
          <p14:tracePt t="147114" x="8435975" y="5068888"/>
          <p14:tracePt t="147122" x="8424863" y="5056188"/>
          <p14:tracePt t="147132" x="8412163" y="5043488"/>
          <p14:tracePt t="147139" x="8399463" y="5030788"/>
          <p14:tracePt t="147155" x="8386763" y="5018088"/>
          <p14:tracePt t="147164" x="8374063" y="5005388"/>
          <p14:tracePt t="147186" x="8361363" y="5005388"/>
          <p14:tracePt t="147198" x="8348663" y="4981575"/>
          <p14:tracePt t="147219" x="8324850" y="4981575"/>
          <p14:tracePt t="147227" x="8312150" y="4956175"/>
          <p14:tracePt t="147235" x="8299450" y="4956175"/>
          <p14:tracePt t="147243" x="8286750" y="4956175"/>
          <p14:tracePt t="147250" x="8274050" y="4930775"/>
          <p14:tracePt t="147283" x="8261350" y="4930775"/>
          <p14:tracePt t="147306" x="8248650" y="4918075"/>
          <p14:tracePt t="147331" x="8235950" y="4905375"/>
          <p14:tracePt t="147355" x="8223250" y="4892675"/>
          <p14:tracePt t="147419" x="8199438" y="4892675"/>
          <p14:tracePt t="147451" x="8174038" y="4879975"/>
          <p14:tracePt t="147466" x="8148638" y="4868863"/>
          <p14:tracePt t="147475" x="8135938" y="4868863"/>
          <p14:tracePt t="147483" x="8123238" y="4856163"/>
          <p14:tracePt t="147491" x="8099425" y="4856163"/>
          <p14:tracePt t="147514" x="8086725" y="4856163"/>
          <p14:tracePt t="147522" x="8074025" y="4856163"/>
          <p14:tracePt t="150251" x="8061325" y="4856163"/>
          <p14:tracePt t="150266" x="7974013" y="4830763"/>
          <p14:tracePt t="150275" x="7835900" y="4805363"/>
          <p14:tracePt t="150283" x="7710488" y="4805363"/>
          <p14:tracePt t="150291" x="7535863" y="4779963"/>
          <p14:tracePt t="150298" x="7385050" y="4730750"/>
          <p14:tracePt t="150306" x="7223125" y="4692650"/>
          <p14:tracePt t="150315" x="7034213" y="4679950"/>
          <p14:tracePt t="150323" x="6872288" y="4667250"/>
          <p14:tracePt t="150331" x="6721475" y="4618038"/>
          <p14:tracePt t="150338" x="6584950" y="4605338"/>
          <p14:tracePt t="150347" x="6408738" y="4592638"/>
          <p14:tracePt t="150354" x="6259513" y="4554538"/>
          <p14:tracePt t="150364" x="6121400" y="4530725"/>
          <p14:tracePt t="150370" x="5970588" y="4505325"/>
          <p14:tracePt t="150381" x="5857875" y="4454525"/>
          <p14:tracePt t="150386" x="5719763" y="4443413"/>
          <p14:tracePt t="150397" x="5570538" y="4418013"/>
          <p14:tracePt t="150403" x="5445125" y="4379913"/>
          <p14:tracePt t="150411" x="5319713" y="4318000"/>
          <p14:tracePt t="150419" x="5181600" y="4267200"/>
          <p14:tracePt t="150426" x="5032375" y="4192588"/>
          <p14:tracePt t="150435" x="4894263" y="4154488"/>
          <p14:tracePt t="150443" x="4768850" y="4105275"/>
          <p14:tracePt t="150451" x="4643438" y="4017963"/>
          <p14:tracePt t="150458" x="4506913" y="3941763"/>
          <p14:tracePt t="150466" x="4406900" y="3867150"/>
          <p14:tracePt t="150474" x="4294188" y="3803650"/>
          <p14:tracePt t="150482" x="4205288" y="3754438"/>
          <p14:tracePt t="150491" x="4130675" y="3716338"/>
          <p14:tracePt t="150498" x="4081463" y="3679825"/>
          <p14:tracePt t="150506" x="4030663" y="3641725"/>
          <p14:tracePt t="150515" x="3956050" y="3590925"/>
          <p14:tracePt t="150523" x="3905250" y="3554413"/>
          <p14:tracePt t="150531" x="3843338" y="3516313"/>
          <p14:tracePt t="150539" x="3779838" y="3479800"/>
          <p14:tracePt t="150548" x="3705225" y="3429000"/>
          <p14:tracePt t="150554" x="3643313" y="3390900"/>
          <p14:tracePt t="150564" x="3554413" y="3354388"/>
          <p14:tracePt t="150570" x="3454400" y="3303588"/>
          <p14:tracePt t="150580" x="3341688" y="3254375"/>
          <p14:tracePt t="150586" x="3228975" y="3203575"/>
          <p14:tracePt t="150597" x="3141663" y="3154363"/>
          <p14:tracePt t="150602" x="3016250" y="3116263"/>
          <p14:tracePt t="150611" x="2928938" y="3065463"/>
          <p14:tracePt t="150618" x="2854325" y="3016250"/>
          <p14:tracePt t="150627" x="2778125" y="2978150"/>
          <p14:tracePt t="150635" x="2716213" y="2928938"/>
          <p14:tracePt t="150643" x="2678113" y="2890838"/>
          <p14:tracePt t="150651" x="2641600" y="2878138"/>
          <p14:tracePt t="150659" x="2603500" y="2840038"/>
          <p14:tracePt t="150666" x="2554288" y="2790825"/>
          <p14:tracePt t="150675" x="2541588" y="2752725"/>
          <p14:tracePt t="150682" x="2516188" y="2728913"/>
          <p14:tracePt t="150691" x="2490788" y="2690813"/>
          <p14:tracePt t="150699" x="2478088" y="2665413"/>
          <p14:tracePt t="150707" x="2452688" y="2616200"/>
          <p14:tracePt t="150714" x="2428875" y="2603500"/>
          <p14:tracePt t="150723" x="2416175" y="2590800"/>
          <p14:tracePt t="150731" x="2403475" y="2578100"/>
          <p14:tracePt t="150738" x="2403475" y="2565400"/>
          <p14:tracePt t="150747" x="2390775" y="2540000"/>
          <p14:tracePt t="150755" x="2365375" y="2490788"/>
          <p14:tracePt t="150764" x="2365375" y="2478088"/>
          <p14:tracePt t="150771" x="2352675" y="2465388"/>
          <p14:tracePt t="150781" x="2339975" y="2439988"/>
          <p14:tracePt t="150819" x="2328863" y="2427288"/>
          <p14:tracePt t="150851" x="2316163" y="2414588"/>
          <p14:tracePt t="150858" x="2303463" y="2403475"/>
          <p14:tracePt t="150883" x="2278063" y="2378075"/>
          <p14:tracePt t="150899" x="2252663" y="2352675"/>
          <p14:tracePt t="150923" x="2239963" y="2339975"/>
          <p14:tracePt t="151115" x="2252663" y="2339975"/>
          <p14:tracePt t="151122" x="2290763" y="2352675"/>
          <p14:tracePt t="151131" x="2352675" y="2378075"/>
          <p14:tracePt t="151138" x="2378075" y="2378075"/>
          <p14:tracePt t="151148" x="2403475" y="2378075"/>
          <p14:tracePt t="151155" x="2428875" y="2378075"/>
          <p14:tracePt t="151164" x="2452688" y="2378075"/>
          <p14:tracePt t="151171" x="2490788" y="2390775"/>
          <p14:tracePt t="151179" x="2503488" y="2390775"/>
          <p14:tracePt t="151186" x="2528888" y="2390775"/>
          <p14:tracePt t="151198" x="2541588" y="2390775"/>
          <p14:tracePt t="151203" x="2565400" y="2390775"/>
          <p14:tracePt t="151219" x="2590800" y="2390775"/>
          <p14:tracePt t="151226" x="2628900" y="2390775"/>
          <p14:tracePt t="151235" x="2667000" y="2390775"/>
          <p14:tracePt t="151243" x="2703513" y="2390775"/>
          <p14:tracePt t="151251" x="2716213" y="2390775"/>
          <p14:tracePt t="151258" x="2767013" y="2390775"/>
          <p14:tracePt t="151266" x="2803525" y="2390775"/>
          <p14:tracePt t="151274" x="2841625" y="2390775"/>
          <p14:tracePt t="151282" x="2890838" y="2378075"/>
          <p14:tracePt t="151291" x="2941638" y="2378075"/>
          <p14:tracePt t="151299" x="2992438" y="2378075"/>
          <p14:tracePt t="151306" x="3016250" y="2378075"/>
          <p14:tracePt t="151315" x="3054350" y="2365375"/>
          <p14:tracePt t="151323" x="3092450" y="2365375"/>
          <p14:tracePt t="151332" x="3128963" y="2365375"/>
          <p14:tracePt t="151339" x="3167063" y="2365375"/>
          <p14:tracePt t="151348" x="3216275" y="2365375"/>
          <p14:tracePt t="151355" x="3267075" y="2365375"/>
          <p14:tracePt t="151364" x="3328988" y="2365375"/>
          <p14:tracePt t="151371" x="3367088" y="2352675"/>
          <p14:tracePt t="151381" x="3429000" y="2352675"/>
          <p14:tracePt t="151386" x="3479800" y="2352675"/>
          <p14:tracePt t="151398" x="3554413" y="2365375"/>
          <p14:tracePt t="151402" x="3605213" y="2365375"/>
          <p14:tracePt t="151414" x="3654425" y="2365375"/>
          <p14:tracePt t="151419" x="3717925" y="2365375"/>
          <p14:tracePt t="151426" x="3779838" y="2352675"/>
          <p14:tracePt t="151435" x="3830638" y="2339975"/>
          <p14:tracePt t="151443" x="3867150" y="2339975"/>
          <p14:tracePt t="151451" x="3930650" y="2339975"/>
          <p14:tracePt t="151459" x="4005263" y="2327275"/>
          <p14:tracePt t="151466" x="4068763" y="2327275"/>
          <p14:tracePt t="151475" x="4143375" y="2327275"/>
          <p14:tracePt t="151483" x="4192588" y="2327275"/>
          <p14:tracePt t="151491" x="4256088" y="2339975"/>
          <p14:tracePt t="151498" x="4343400" y="2352675"/>
          <p14:tracePt t="151506" x="4394200" y="2339975"/>
          <p14:tracePt t="151515" x="4443413" y="2327275"/>
          <p14:tracePt t="151523" x="4518025" y="2327275"/>
          <p14:tracePt t="151531" x="4581525" y="2339975"/>
          <p14:tracePt t="151538" x="4668838" y="2339975"/>
          <p14:tracePt t="151547" x="4719638" y="2339975"/>
          <p14:tracePt t="151555" x="4806950" y="2339975"/>
          <p14:tracePt t="151564" x="4894263" y="2339975"/>
          <p14:tracePt t="151571" x="4994275" y="2352675"/>
          <p14:tracePt t="151580" x="5081588" y="2352675"/>
          <p14:tracePt t="151587" x="5157788" y="2352675"/>
          <p14:tracePt t="151598" x="5232400" y="2352675"/>
          <p14:tracePt t="151603" x="5307013" y="2352675"/>
          <p14:tracePt t="151613" x="5370513" y="2365375"/>
          <p14:tracePt t="151619" x="5407025" y="2378075"/>
          <p14:tracePt t="151626" x="5470525" y="2378075"/>
          <p14:tracePt t="151635" x="5519738" y="2378075"/>
          <p14:tracePt t="151643" x="5557838" y="2390775"/>
          <p14:tracePt t="151651" x="5595938" y="2403475"/>
          <p14:tracePt t="151658" x="5619750" y="2403475"/>
          <p14:tracePt t="151666" x="5645150" y="2390775"/>
          <p14:tracePt t="151674" x="5683250" y="2390775"/>
          <p14:tracePt t="151682" x="5708650" y="2390775"/>
          <p14:tracePt t="151691" x="5732463" y="2390775"/>
          <p14:tracePt t="151698" x="5745163" y="2378075"/>
          <p14:tracePt t="151763" x="5757863" y="2378075"/>
          <p14:tracePt t="151771" x="5770563" y="2378075"/>
          <p14:tracePt t="151778" x="5783263" y="2378075"/>
          <p14:tracePt t="151786" x="5795963" y="2378075"/>
          <p14:tracePt t="151797" x="5808663" y="2378075"/>
          <p14:tracePt t="151802" x="5821363" y="2378075"/>
          <p14:tracePt t="151811" x="5845175" y="2378075"/>
          <p14:tracePt t="151819" x="5870575" y="2378075"/>
          <p14:tracePt t="151826" x="5895975" y="2378075"/>
          <p14:tracePt t="151835" x="5921375" y="2378075"/>
          <p14:tracePt t="151843" x="5932488" y="2378075"/>
          <p14:tracePt t="151851" x="5957888" y="2378075"/>
          <p14:tracePt t="151858" x="5995988" y="2365375"/>
          <p14:tracePt t="151866" x="6021388" y="2352675"/>
          <p14:tracePt t="151875" x="6057900" y="2352675"/>
          <p14:tracePt t="151883" x="6108700" y="2352675"/>
          <p14:tracePt t="151891" x="6146800" y="2352675"/>
          <p14:tracePt t="151898" x="6208713" y="2352675"/>
          <p14:tracePt t="151906" x="6296025" y="2352675"/>
          <p14:tracePt t="151914" x="6370638" y="2352675"/>
          <p14:tracePt t="151923" x="6434138" y="2352675"/>
          <p14:tracePt t="151931" x="6508750" y="2352675"/>
          <p14:tracePt t="151938" x="6559550" y="2352675"/>
          <p14:tracePt t="151947" x="6596063" y="2352675"/>
          <p14:tracePt t="151955" x="6634163" y="2352675"/>
          <p14:tracePt t="151964" x="6646863" y="2352675"/>
          <p14:tracePt t="151971" x="6659563" y="2352675"/>
          <p14:tracePt t="151980" x="6684963" y="2352675"/>
          <p14:tracePt t="152019" x="6696075" y="2352675"/>
          <p14:tracePt t="152026" x="6708775" y="2352675"/>
          <p14:tracePt t="152035" x="6721475" y="2352675"/>
          <p14:tracePt t="152042" x="6734175" y="2352675"/>
          <p14:tracePt t="152051" x="6759575" y="2352675"/>
          <p14:tracePt t="152058" x="6772275" y="2339975"/>
          <p14:tracePt t="152066" x="6797675" y="2327275"/>
          <p14:tracePt t="152074" x="6846888" y="2327275"/>
          <p14:tracePt t="152083" x="6921500" y="2327275"/>
          <p14:tracePt t="152091" x="6985000" y="2327275"/>
          <p14:tracePt t="152098" x="7059613" y="2327275"/>
          <p14:tracePt t="152106" x="7134225" y="2327275"/>
          <p14:tracePt t="152114" x="7223125" y="2327275"/>
          <p14:tracePt t="152123" x="7297738" y="2314575"/>
          <p14:tracePt t="152131" x="7348538" y="2303463"/>
          <p14:tracePt t="152148" x="7385050" y="2303463"/>
          <p14:tracePt t="152210" x="7397750" y="2290763"/>
          <p14:tracePt t="152491" x="7410450" y="2290763"/>
          <p14:tracePt t="153162" x="7423150" y="2290763"/>
          <p14:tracePt t="153186" x="7423150" y="2314575"/>
          <p14:tracePt t="153195" x="7423150" y="2352675"/>
          <p14:tracePt t="153203" x="7423150" y="2365375"/>
          <p14:tracePt t="153211" x="7410450" y="2378075"/>
          <p14:tracePt t="153219" x="7410450" y="2414588"/>
          <p14:tracePt t="153227" x="7397750" y="2452688"/>
          <p14:tracePt t="153235" x="7397750" y="2527300"/>
          <p14:tracePt t="153243" x="7397750" y="2590800"/>
          <p14:tracePt t="153251" x="7397750" y="2640013"/>
          <p14:tracePt t="153258" x="7397750" y="2716213"/>
          <p14:tracePt t="153267" x="7397750" y="2816225"/>
          <p14:tracePt t="153274" x="7397750" y="2916238"/>
          <p14:tracePt t="153282" x="7397750" y="3028950"/>
          <p14:tracePt t="153291" x="7397750" y="3178175"/>
          <p14:tracePt t="153299" x="7397750" y="3328988"/>
          <p14:tracePt t="153306" x="7397750" y="3490913"/>
          <p14:tracePt t="153315" x="7397750" y="3641725"/>
          <p14:tracePt t="153323" x="7397750" y="3741738"/>
          <p14:tracePt t="153331" x="7397750" y="3929063"/>
          <p14:tracePt t="153339" x="7397750" y="4029075"/>
          <p14:tracePt t="153349" x="7397750" y="4092575"/>
          <p14:tracePt t="153355" x="7410450" y="4192588"/>
          <p14:tracePt t="153364" x="7410450" y="4267200"/>
          <p14:tracePt t="153371" x="7410450" y="4318000"/>
          <p14:tracePt t="153381" x="7410450" y="4367213"/>
          <p14:tracePt t="153386" x="7410450" y="4379913"/>
          <p14:tracePt t="153398" x="7410450" y="4392613"/>
          <p14:tracePt t="153483" x="7410450" y="4418013"/>
          <p14:tracePt t="153498" x="7397750" y="4443413"/>
          <p14:tracePt t="153514" x="7385050" y="4454525"/>
          <p14:tracePt t="153875" x="7385050" y="4467225"/>
          <p14:tracePt t="153891" x="7410450" y="4467225"/>
          <p14:tracePt t="153898" x="7435850" y="4430713"/>
          <p14:tracePt t="153906" x="7485063" y="4405313"/>
          <p14:tracePt t="153914" x="7585075" y="4405313"/>
          <p14:tracePt t="153923" x="7723188" y="4405313"/>
          <p14:tracePt t="153930" x="7861300" y="4405313"/>
          <p14:tracePt t="153938" x="7986713" y="4405313"/>
          <p14:tracePt t="153947" x="8110538" y="4405313"/>
          <p14:tracePt t="153955" x="8186738" y="4405313"/>
          <p14:tracePt t="153964" x="8261350" y="4405313"/>
          <p14:tracePt t="153971" x="8299450" y="4405313"/>
          <p14:tracePt t="153981" x="8312150" y="4405313"/>
          <p14:tracePt t="153986" x="8335963" y="4405313"/>
          <p14:tracePt t="153997" x="8361363" y="4405313"/>
          <p14:tracePt t="154019" x="8374063" y="4405313"/>
          <p14:tracePt t="154027" x="8374063" y="4392613"/>
          <p14:tracePt t="154035" x="8399463" y="4392613"/>
          <p14:tracePt t="154051" x="8424863" y="4392613"/>
          <p14:tracePt t="154058" x="8448675" y="4392613"/>
          <p14:tracePt t="154066" x="8474075" y="4392613"/>
          <p14:tracePt t="154074" x="8512175" y="4392613"/>
          <p14:tracePt t="154083" x="8561388" y="4392613"/>
          <p14:tracePt t="154090" x="8586788" y="4392613"/>
          <p14:tracePt t="154098" x="8612188" y="4392613"/>
          <p14:tracePt t="154106" x="8637588" y="4392613"/>
          <p14:tracePt t="154115" x="8661400" y="4392613"/>
          <p14:tracePt t="154122" x="8686800" y="4392613"/>
          <p14:tracePt t="154131" x="8699500" y="4392613"/>
          <p14:tracePt t="154148" x="8724900" y="4392613"/>
          <p14:tracePt t="154226" x="8737600" y="4392613"/>
          <p14:tracePt t="154242" x="8750300" y="4405313"/>
          <p14:tracePt t="154258" x="8763000" y="4405313"/>
          <p14:tracePt t="154266" x="8774113" y="4418013"/>
          <p14:tracePt t="154274" x="8774113" y="4430713"/>
          <p14:tracePt t="154282" x="8774113" y="4454525"/>
          <p14:tracePt t="154290" x="8774113" y="4467225"/>
          <p14:tracePt t="154298" x="8774113" y="4479925"/>
          <p14:tracePt t="154306" x="8774113" y="4492625"/>
          <p14:tracePt t="154314" x="8774113" y="4530725"/>
          <p14:tracePt t="154322" x="8774113" y="4567238"/>
          <p14:tracePt t="154331" x="8763000" y="4592638"/>
          <p14:tracePt t="154338" x="8750300" y="4630738"/>
          <p14:tracePt t="154347" x="8724900" y="4643438"/>
          <p14:tracePt t="154354" x="8699500" y="4692650"/>
          <p14:tracePt t="154364" x="8686800" y="4718050"/>
          <p14:tracePt t="154370" x="8674100" y="4730750"/>
          <p14:tracePt t="154381" x="8650288" y="4756150"/>
          <p14:tracePt t="154386" x="8637588" y="4768850"/>
          <p14:tracePt t="154397" x="8624888" y="4779963"/>
          <p14:tracePt t="154402" x="8624888" y="4805363"/>
          <p14:tracePt t="154418" x="8612188" y="4805363"/>
          <p14:tracePt t="154426" x="8612188" y="4830763"/>
          <p14:tracePt t="154434" x="8599488" y="4830763"/>
          <p14:tracePt t="154442" x="8599488" y="4843463"/>
          <p14:tracePt t="154451" x="8586788" y="4843463"/>
          <p14:tracePt t="154458" x="8574088" y="4856163"/>
          <p14:tracePt t="154474" x="8561388" y="4868863"/>
          <p14:tracePt t="154491" x="8548688" y="4868863"/>
          <p14:tracePt t="154523" x="8537575" y="4868863"/>
          <p14:tracePt t="154730" x="8574088" y="4868863"/>
          <p14:tracePt t="154738" x="8612188" y="4868863"/>
          <p14:tracePt t="154747" x="8686800" y="4856163"/>
          <p14:tracePt t="154755" x="8750300" y="4830763"/>
          <p14:tracePt t="154764" x="8812213" y="4818063"/>
          <p14:tracePt t="154771" x="8874125" y="4805363"/>
          <p14:tracePt t="154781" x="8975725" y="4805363"/>
          <p14:tracePt t="154786" x="9063038" y="4805363"/>
          <p14:tracePt t="154797" x="9163050" y="4805363"/>
          <p14:tracePt t="154802" x="9212263" y="4792663"/>
          <p14:tracePt t="154813" x="9250363" y="4792663"/>
          <p14:tracePt t="154819" x="9275763" y="4792663"/>
          <p14:tracePt t="154843" x="9288463" y="4792663"/>
          <p14:tracePt t="154850" x="9288463" y="4768850"/>
          <p14:tracePt t="154874" x="9301163" y="4768850"/>
          <p14:tracePt t="154882" x="9312275" y="4768850"/>
          <p14:tracePt t="154890" x="9324975" y="4768850"/>
          <p14:tracePt t="154898" x="9337675" y="4768850"/>
          <p14:tracePt t="154906" x="9350375" y="4768850"/>
          <p14:tracePt t="154915" x="9375775" y="4756150"/>
          <p14:tracePt t="154923" x="9401175" y="4743450"/>
          <p14:tracePt t="154931" x="9437688" y="4743450"/>
          <p14:tracePt t="154939" x="9450388" y="4743450"/>
          <p14:tracePt t="154948" x="9475788" y="4730750"/>
          <p14:tracePt t="154964" x="9475788" y="4718050"/>
          <p14:tracePt t="154971" x="9501188" y="4718050"/>
          <p14:tracePt t="154986" x="9513888" y="4718050"/>
          <p14:tracePt t="154998" x="9525000" y="4718050"/>
          <p14:tracePt t="155002" x="9550400" y="4705350"/>
          <p14:tracePt t="155011" x="9563100" y="4692650"/>
          <p14:tracePt t="155018" x="9575800" y="4692650"/>
          <p14:tracePt t="155026" x="9588500" y="4692650"/>
          <p14:tracePt t="155035" x="9601200" y="4692650"/>
          <p14:tracePt t="155043" x="9626600" y="4667250"/>
          <p14:tracePt t="155051" x="9637713" y="4667250"/>
          <p14:tracePt t="155115" x="9663113" y="4667250"/>
          <p14:tracePt t="155123" x="9675813" y="4667250"/>
          <p14:tracePt t="155130" x="9688513" y="4667250"/>
          <p14:tracePt t="155259" x="9713913" y="4679950"/>
          <p14:tracePt t="155266" x="9713913" y="4692650"/>
          <p14:tracePt t="155274" x="9713913" y="4705350"/>
          <p14:tracePt t="155282" x="9701213" y="4705350"/>
          <p14:tracePt t="155290" x="9675813" y="4718050"/>
          <p14:tracePt t="155298" x="9626600" y="4756150"/>
          <p14:tracePt t="155306" x="9575800" y="4768850"/>
          <p14:tracePt t="155314" x="9501188" y="4792663"/>
          <p14:tracePt t="155323" x="9413875" y="4843463"/>
          <p14:tracePt t="155332" x="9312275" y="4905375"/>
          <p14:tracePt t="155339" x="9212263" y="4943475"/>
          <p14:tracePt t="155348" x="9112250" y="4992688"/>
          <p14:tracePt t="155355" x="8975725" y="5043488"/>
          <p14:tracePt t="155364" x="8812213" y="5081588"/>
          <p14:tracePt t="155371" x="8661400" y="5105400"/>
          <p14:tracePt t="155380" x="8486775" y="5156200"/>
          <p14:tracePt t="155387" x="8286750" y="5205413"/>
          <p14:tracePt t="155398" x="8161338" y="5230813"/>
          <p14:tracePt t="155402" x="8023225" y="5256213"/>
          <p14:tracePt t="155410" x="7823200" y="5230813"/>
          <p14:tracePt t="155418" x="7710488" y="5205413"/>
          <p14:tracePt t="155426" x="7610475" y="5218113"/>
          <p14:tracePt t="155435" x="7497763" y="5256213"/>
          <p14:tracePt t="155443" x="7385050" y="5268913"/>
          <p14:tracePt t="155451" x="7285038" y="5268913"/>
          <p14:tracePt t="155459" x="7159625" y="5268913"/>
          <p14:tracePt t="155466" x="7110413" y="5318125"/>
          <p14:tracePt t="155475" x="7072313" y="5330825"/>
          <p14:tracePt t="155483" x="6985000" y="5330825"/>
          <p14:tracePt t="155491" x="6884988" y="5343525"/>
          <p14:tracePt t="155498" x="6821488" y="5343525"/>
          <p14:tracePt t="155506" x="6721475" y="5343525"/>
          <p14:tracePt t="155514" x="6634163" y="5343525"/>
          <p14:tracePt t="155523" x="6546850" y="5356225"/>
          <p14:tracePt t="155531" x="6408738" y="5407025"/>
          <p14:tracePt t="155538" x="6296025" y="5418138"/>
          <p14:tracePt t="155547" x="6157913" y="5443538"/>
          <p14:tracePt t="155554" x="6008688" y="5481638"/>
          <p14:tracePt t="155564" x="5832475" y="5494338"/>
          <p14:tracePt t="155570" x="5670550" y="5494338"/>
          <p14:tracePt t="155580" x="5507038" y="5507038"/>
          <p14:tracePt t="155586" x="5307013" y="5556250"/>
          <p14:tracePt t="155597" x="5094288" y="5656263"/>
          <p14:tracePt t="155603" x="4806950" y="5656263"/>
          <p14:tracePt t="155613" x="4468813" y="5656263"/>
          <p14:tracePt t="155619" x="4192588" y="5656263"/>
          <p14:tracePt t="155626" x="3879850" y="5656263"/>
          <p14:tracePt t="155635" x="3567113" y="5656263"/>
          <p14:tracePt t="155643" x="3228975" y="5656263"/>
          <p14:tracePt t="155651" x="2979738" y="5681663"/>
          <p14:tracePt t="155659" x="2803525" y="5694363"/>
          <p14:tracePt t="155666" x="2628900" y="5694363"/>
          <p14:tracePt t="155674" x="2503488" y="5694363"/>
          <p14:tracePt t="155682" x="2365375" y="5707063"/>
          <p14:tracePt t="155690" x="2265363" y="5707063"/>
          <p14:tracePt t="155698" x="2178050" y="5707063"/>
          <p14:tracePt t="155706" x="2103438" y="5707063"/>
          <p14:tracePt t="155715" x="2027238" y="5707063"/>
          <p14:tracePt t="155723" x="1978025" y="5694363"/>
          <p14:tracePt t="155731" x="1914525" y="5681663"/>
          <p14:tracePt t="155739" x="1890713" y="5668963"/>
          <p14:tracePt t="155748" x="1865313" y="5668963"/>
          <p14:tracePt t="155754" x="1852613" y="5668963"/>
          <p14:tracePt t="155764" x="1839913" y="5656263"/>
          <p14:tracePt t="155771" x="1827213" y="5643563"/>
          <p14:tracePt t="155802" x="1801813" y="5630863"/>
          <p14:tracePt t="155810" x="1801813" y="5619750"/>
          <p14:tracePt t="155818" x="1790700" y="5607050"/>
          <p14:tracePt t="155826" x="1778000" y="5594350"/>
          <p14:tracePt t="155843" x="1778000" y="5581650"/>
          <p14:tracePt t="155851" x="1765300" y="5568950"/>
          <p14:tracePt t="155866" x="1752600" y="5568950"/>
          <p14:tracePt t="155875" x="1739900" y="5568950"/>
          <p14:tracePt t="155883" x="1727200" y="5556250"/>
          <p14:tracePt t="155906" x="1714500" y="5543550"/>
          <p14:tracePt t="155915" x="1701800" y="5543550"/>
          <p14:tracePt t="155931" x="1701800" y="5530850"/>
          <p14:tracePt t="155938" x="1677988" y="5530850"/>
          <p14:tracePt t="155955" x="1665288" y="5530850"/>
          <p14:tracePt t="155964" x="1652588" y="5518150"/>
          <p14:tracePt t="155971" x="1627188" y="5518150"/>
          <p14:tracePt t="155980" x="1589088" y="5518150"/>
          <p14:tracePt t="155987" x="1565275" y="5518150"/>
          <p14:tracePt t="155997" x="1552575" y="5507038"/>
          <p14:tracePt t="156003" x="1539875" y="5494338"/>
          <p14:tracePt t="156013" x="1514475" y="5494338"/>
          <p14:tracePt t="156019" x="1501775" y="5494338"/>
          <p14:tracePt t="156026" x="1489075" y="5494338"/>
          <p14:tracePt t="156043" x="1476375" y="5481638"/>
          <p14:tracePt t="156346" x="1476375" y="5456238"/>
          <p14:tracePt t="156362" x="1476375" y="5443538"/>
          <p14:tracePt t="156371" x="1489075" y="5443538"/>
          <p14:tracePt t="156378" x="1501775" y="5430838"/>
          <p14:tracePt t="156386" x="1527175" y="5418138"/>
          <p14:tracePt t="156397" x="1577975" y="5407025"/>
          <p14:tracePt t="156403" x="1627188" y="5407025"/>
          <p14:tracePt t="156413" x="1677988" y="5381625"/>
          <p14:tracePt t="156419" x="1714500" y="5330825"/>
          <p14:tracePt t="156426" x="1765300" y="5318125"/>
          <p14:tracePt t="156435" x="1814513" y="5294313"/>
          <p14:tracePt t="156443" x="1839913" y="5281613"/>
          <p14:tracePt t="156451" x="1865313" y="5281613"/>
          <p14:tracePt t="156459" x="1903413" y="5268913"/>
          <p14:tracePt t="156466" x="1952625" y="5268913"/>
          <p14:tracePt t="156474" x="1990725" y="5268913"/>
          <p14:tracePt t="156482" x="2039938" y="5268913"/>
          <p14:tracePt t="156490" x="2065338" y="5268913"/>
          <p14:tracePt t="156499" x="2103438" y="5268913"/>
          <p14:tracePt t="156506" x="2165350" y="5268913"/>
          <p14:tracePt t="156515" x="2239963" y="5268913"/>
          <p14:tracePt t="156523" x="2316163" y="5256213"/>
          <p14:tracePt t="156531" x="2365375" y="5256213"/>
          <p14:tracePt t="156539" x="2378075" y="5256213"/>
          <p14:tracePt t="156549" x="2390775" y="5256213"/>
          <p14:tracePt t="156564" x="2403475" y="5256213"/>
          <p14:tracePt t="156581" x="2428875" y="5256213"/>
          <p14:tracePt t="156587" x="2441575" y="5256213"/>
          <p14:tracePt t="156598" x="2452688" y="5243513"/>
          <p14:tracePt t="156611" x="2465388" y="5243513"/>
          <p14:tracePt t="156618" x="2478088" y="5243513"/>
          <p14:tracePt t="156626" x="2503488" y="5230813"/>
          <p14:tracePt t="156635" x="2528888" y="5218113"/>
          <p14:tracePt t="156643" x="2554288" y="5218113"/>
          <p14:tracePt t="156651" x="2565400" y="5218113"/>
          <p14:tracePt t="156666" x="2578100" y="5218113"/>
          <p14:tracePt t="156691" x="2590800" y="5218113"/>
          <p14:tracePt t="156714" x="2603500" y="5218113"/>
          <p14:tracePt t="156747" x="2616200" y="5218113"/>
          <p14:tracePt t="156754" x="2641600" y="5205413"/>
          <p14:tracePt t="156771" x="2667000" y="5205413"/>
          <p14:tracePt t="156778" x="2703513" y="5205413"/>
          <p14:tracePt t="156786" x="2728913" y="5205413"/>
          <p14:tracePt t="156797" x="2767013" y="5205413"/>
          <p14:tracePt t="156803" x="2790825" y="5194300"/>
          <p14:tracePt t="156813" x="2816225" y="5181600"/>
          <p14:tracePt t="156819" x="2841625" y="5168900"/>
          <p14:tracePt t="156826" x="2854325" y="5168900"/>
          <p14:tracePt t="156835" x="2879725" y="5168900"/>
          <p14:tracePt t="156931" x="2890838" y="5168900"/>
          <p14:tracePt t="156963" x="2916238" y="5168900"/>
          <p14:tracePt t="156995" x="2928938" y="5168900"/>
          <p14:tracePt t="157011" x="2941638" y="5168900"/>
          <p14:tracePt t="157035" x="2954338" y="5168900"/>
          <p14:tracePt t="157051" x="2967038" y="5168900"/>
          <p14:tracePt t="157059" x="2979738" y="5168900"/>
          <p14:tracePt t="157066" x="2992438" y="5168900"/>
          <p14:tracePt t="157075" x="3003550" y="5168900"/>
          <p14:tracePt t="157091" x="3028950" y="5168900"/>
          <p14:tracePt t="157098" x="3041650" y="5156200"/>
          <p14:tracePt t="157106" x="3067050" y="5143500"/>
          <p14:tracePt t="157130" x="3103563" y="5143500"/>
          <p14:tracePt t="157138" x="3116263" y="5143500"/>
          <p14:tracePt t="157147" x="3154363" y="5143500"/>
          <p14:tracePt t="157155" x="3167063" y="5143500"/>
          <p14:tracePt t="157164" x="3192463" y="5143500"/>
          <p14:tracePt t="157171" x="3216275" y="5156200"/>
          <p14:tracePt t="157180" x="3241675" y="5156200"/>
          <p14:tracePt t="157197" x="3267075" y="5156200"/>
          <p14:tracePt t="157219" x="3292475" y="5156200"/>
          <p14:tracePt t="157235" x="3305175" y="5156200"/>
          <p14:tracePt t="157251" x="3328988" y="5168900"/>
          <p14:tracePt t="157259" x="3341688" y="5168900"/>
          <p14:tracePt t="157266" x="3367088" y="5168900"/>
          <p14:tracePt t="157274" x="3379788" y="5168900"/>
          <p14:tracePt t="157282" x="3392488" y="5181600"/>
          <p14:tracePt t="157290" x="3405188" y="5181600"/>
          <p14:tracePt t="157298" x="3417888" y="5181600"/>
          <p14:tracePt t="157306" x="3441700" y="5181600"/>
          <p14:tracePt t="157314" x="3479800" y="5194300"/>
          <p14:tracePt t="157323" x="3505200" y="5205413"/>
          <p14:tracePt t="157331" x="3530600" y="5205413"/>
          <p14:tracePt t="157339" x="3541713" y="5205413"/>
          <p14:tracePt t="157348" x="3567113" y="5194300"/>
          <p14:tracePt t="157355" x="3579813" y="5194300"/>
          <p14:tracePt t="157364" x="3592513" y="5194300"/>
          <p14:tracePt t="157381" x="3617913" y="5205413"/>
          <p14:tracePt t="157410" x="3643313" y="5205413"/>
          <p14:tracePt t="157418" x="3654425" y="5205413"/>
          <p14:tracePt t="157427" x="3667125" y="5218113"/>
          <p14:tracePt t="157435" x="3692525" y="5218113"/>
          <p14:tracePt t="157442" x="3705225" y="5218113"/>
          <p14:tracePt t="157459" x="3743325" y="5230813"/>
          <p14:tracePt t="157467" x="3767138" y="5243513"/>
          <p14:tracePt t="157483" x="3779838" y="5243513"/>
          <p14:tracePt t="157498" x="3805238" y="5243513"/>
          <p14:tracePt t="157506" x="3817938" y="5256213"/>
          <p14:tracePt t="157514" x="3856038" y="5268913"/>
          <p14:tracePt t="157523" x="3879850" y="5268913"/>
          <p14:tracePt t="157531" x="3905250" y="5268913"/>
          <p14:tracePt t="157539" x="3930650" y="5268913"/>
          <p14:tracePt t="157547" x="3943350" y="5268913"/>
          <p14:tracePt t="157603" x="3968750" y="5281613"/>
          <p14:tracePt t="157611" x="3979863" y="5305425"/>
          <p14:tracePt t="157626" x="3992563" y="5318125"/>
          <p14:tracePt t="157651" x="4017963" y="5318125"/>
          <p14:tracePt t="157707" x="4043363" y="5318125"/>
          <p14:tracePt t="157714" x="4043363" y="5305425"/>
          <p14:tracePt t="157739" x="4056063" y="5305425"/>
          <p14:tracePt t="157747" x="4068763" y="5305425"/>
          <p14:tracePt t="157755" x="4092575" y="5305425"/>
          <p14:tracePt t="157763" x="4105275" y="5294313"/>
          <p14:tracePt t="157771" x="4130675" y="5281613"/>
          <p14:tracePt t="157780" x="4156075" y="5281613"/>
          <p14:tracePt t="157786" x="4168775" y="5281613"/>
          <p14:tracePt t="157798" x="4181475" y="5281613"/>
          <p14:tracePt t="157802" x="4192588" y="5281613"/>
          <p14:tracePt t="157811" x="4217988" y="5281613"/>
          <p14:tracePt t="157826" x="4230688" y="5281613"/>
          <p14:tracePt t="157851" x="4256088" y="5281613"/>
          <p14:tracePt t="157866" x="4268788" y="5294313"/>
          <p14:tracePt t="157875" x="4294188" y="5294313"/>
          <p14:tracePt t="157882" x="4318000" y="5294313"/>
          <p14:tracePt t="157891" x="4330700" y="5294313"/>
          <p14:tracePt t="157898" x="4356100" y="5294313"/>
          <p14:tracePt t="157947" x="4368800" y="5294313"/>
          <p14:tracePt t="157954" x="4381500" y="5294313"/>
          <p14:tracePt t="157963" x="4394200" y="5294313"/>
          <p14:tracePt t="157971" x="4406900" y="5294313"/>
          <p14:tracePt t="157981" x="4430713" y="5294313"/>
          <p14:tracePt t="157986" x="4468813" y="5281613"/>
          <p14:tracePt t="157997" x="4494213" y="5281613"/>
          <p14:tracePt t="158002" x="4530725" y="5281613"/>
          <p14:tracePt t="158013" x="4556125" y="5268913"/>
          <p14:tracePt t="158019" x="4594225" y="5268913"/>
          <p14:tracePt t="158026" x="4619625" y="5268913"/>
          <p14:tracePt t="158034" x="4630738" y="5268913"/>
          <p14:tracePt t="158043" x="4643438" y="5268913"/>
          <p14:tracePt t="158051" x="4668838" y="5268913"/>
          <p14:tracePt t="158059" x="4681538" y="5268913"/>
          <p14:tracePt t="158066" x="4719638" y="5268913"/>
          <p14:tracePt t="158074" x="4756150" y="5268913"/>
          <p14:tracePt t="158082" x="4794250" y="5268913"/>
          <p14:tracePt t="158090" x="4819650" y="5268913"/>
          <p14:tracePt t="158098" x="4843463" y="5268913"/>
          <p14:tracePt t="158106" x="4881563" y="5268913"/>
          <p14:tracePt t="158114" x="4894263" y="5268913"/>
          <p14:tracePt t="158123" x="4919663" y="5268913"/>
          <p14:tracePt t="158131" x="4932363" y="5268913"/>
          <p14:tracePt t="158149" x="4956175" y="5268913"/>
          <p14:tracePt t="158164" x="4981575" y="5268913"/>
          <p14:tracePt t="158171" x="5006975" y="5268913"/>
          <p14:tracePt t="158179" x="5045075" y="5268913"/>
          <p14:tracePt t="158186" x="5094288" y="5256213"/>
          <p14:tracePt t="158198" x="5157788" y="5243513"/>
          <p14:tracePt t="158202" x="5207000" y="5243513"/>
          <p14:tracePt t="158211" x="5245100" y="5243513"/>
          <p14:tracePt t="158218" x="5281613" y="5243513"/>
          <p14:tracePt t="158227" x="5319713" y="5243513"/>
          <p14:tracePt t="158235" x="5345113" y="5243513"/>
          <p14:tracePt t="158243" x="5357813" y="5243513"/>
          <p14:tracePt t="158251" x="5383213" y="5243513"/>
          <p14:tracePt t="158259" x="5394325" y="5243513"/>
          <p14:tracePt t="158266" x="5419725" y="5256213"/>
          <p14:tracePt t="158275" x="5445125" y="5268913"/>
          <p14:tracePt t="158283" x="5470525" y="5268913"/>
          <p14:tracePt t="158291" x="5519738" y="5268913"/>
          <p14:tracePt t="158298" x="5557838" y="5294313"/>
          <p14:tracePt t="158307" x="5632450" y="5294313"/>
          <p14:tracePt t="158314" x="5719763" y="5305425"/>
          <p14:tracePt t="158323" x="5795963" y="5305425"/>
          <p14:tracePt t="158332" x="5895975" y="5305425"/>
          <p14:tracePt t="158339" x="5983288" y="5294313"/>
          <p14:tracePt t="158348" x="6070600" y="5318125"/>
          <p14:tracePt t="158354" x="6108700" y="5318125"/>
          <p14:tracePt t="158364" x="6146800" y="5318125"/>
          <p14:tracePt t="158371" x="6157913" y="5318125"/>
          <p14:tracePt t="158411" x="6170613" y="5318125"/>
          <p14:tracePt t="158427" x="6183313" y="5318125"/>
          <p14:tracePt t="158435" x="6196013" y="5318125"/>
          <p14:tracePt t="158451" x="6221413" y="5318125"/>
          <p14:tracePt t="158474" x="6246813" y="5318125"/>
          <p14:tracePt t="158507" x="6259513" y="5318125"/>
          <p14:tracePt t="158514" x="6270625" y="5318125"/>
          <p14:tracePt t="158523" x="6283325" y="5318125"/>
          <p14:tracePt t="158530" x="6296025" y="5318125"/>
          <p14:tracePt t="158539" x="6321425" y="5318125"/>
          <p14:tracePt t="158548" x="6346825" y="5318125"/>
          <p14:tracePt t="158555" x="6383338" y="5318125"/>
          <p14:tracePt t="158564" x="6421438" y="5318125"/>
          <p14:tracePt t="158570" x="6459538" y="5318125"/>
          <p14:tracePt t="158580" x="6472238" y="5318125"/>
          <p14:tracePt t="158586" x="6483350" y="5318125"/>
          <p14:tracePt t="158598" x="6521450" y="5305425"/>
          <p14:tracePt t="158611" x="6521450" y="5294313"/>
          <p14:tracePt t="158618" x="6534150" y="5294313"/>
          <p14:tracePt t="158627" x="6546850" y="5294313"/>
          <p14:tracePt t="158634" x="6559550" y="5294313"/>
          <p14:tracePt t="158642" x="6572250" y="5294313"/>
          <p14:tracePt t="158659" x="6584950" y="5294313"/>
          <p14:tracePt t="158666" x="6634163" y="5281613"/>
          <p14:tracePt t="158674" x="6672263" y="5281613"/>
          <p14:tracePt t="158683" x="6696075" y="5268913"/>
          <p14:tracePt t="158691" x="6721475" y="5256213"/>
          <p14:tracePt t="158698" x="6759575" y="5243513"/>
          <p14:tracePt t="158707" x="6772275" y="5230813"/>
          <p14:tracePt t="158715" x="6808788" y="5230813"/>
          <p14:tracePt t="158723" x="6821488" y="5230813"/>
          <p14:tracePt t="158739" x="6834188" y="5230813"/>
          <p14:tracePt t="158747" x="6846888" y="5218113"/>
          <p14:tracePt t="158754" x="6846888" y="5205413"/>
          <p14:tracePt t="158763" x="6884988" y="5205413"/>
          <p14:tracePt t="158771" x="6897688" y="5205413"/>
          <p14:tracePt t="158780" x="6910388" y="5205413"/>
          <p14:tracePt t="158786" x="6946900" y="5205413"/>
          <p14:tracePt t="158797" x="7010400" y="5205413"/>
          <p14:tracePt t="158803" x="7085013" y="5205413"/>
          <p14:tracePt t="158814" x="7146925" y="5205413"/>
          <p14:tracePt t="158819" x="7223125" y="5218113"/>
          <p14:tracePt t="158826" x="7285038" y="5218113"/>
          <p14:tracePt t="158835" x="7323138" y="5218113"/>
          <p14:tracePt t="158843" x="7359650" y="5230813"/>
          <p14:tracePt t="158851" x="7385050" y="5230813"/>
          <p14:tracePt t="158859" x="7410450" y="5243513"/>
          <p14:tracePt t="158866" x="7423150" y="5256213"/>
          <p14:tracePt t="158882" x="7448550" y="5294313"/>
          <p14:tracePt t="158890" x="7459663" y="5305425"/>
          <p14:tracePt t="158914" x="7459663" y="5294313"/>
          <p14:tracePt t="158962" x="7472363" y="5281613"/>
          <p14:tracePt t="158971" x="7485063" y="5281613"/>
          <p14:tracePt t="158978" x="7497763" y="5281613"/>
          <p14:tracePt t="158987" x="7510463" y="5294313"/>
          <p14:tracePt t="158997" x="7523163" y="5294313"/>
          <p14:tracePt t="159002" x="7535863" y="5294313"/>
          <p14:tracePt t="159011" x="7548563" y="5294313"/>
          <p14:tracePt t="159018" x="7561263" y="5294313"/>
          <p14:tracePt t="159027" x="7572375" y="5294313"/>
          <p14:tracePt t="159051" x="7597775" y="5294313"/>
          <p14:tracePt t="159123" x="7610475" y="5294313"/>
          <p14:tracePt t="160194" x="7623175" y="5294313"/>
          <p14:tracePt t="160203" x="7623175" y="5281613"/>
          <p14:tracePt t="160211" x="7610475" y="5268913"/>
          <p14:tracePt t="160218" x="7585075" y="5230813"/>
          <p14:tracePt t="160226" x="7561263" y="5205413"/>
          <p14:tracePt t="160379" x="7561263" y="5194300"/>
          <p14:tracePt t="160699" x="7548563" y="5181600"/>
          <p14:tracePt t="160723" x="7535863" y="5168900"/>
          <p14:tracePt t="160746" x="7535863" y="5156200"/>
          <p14:tracePt t="160779" x="7535863" y="5143500"/>
          <p14:tracePt t="160786" x="7523163" y="5130800"/>
          <p14:tracePt t="160795" x="7497763" y="5092700"/>
          <p14:tracePt t="160803" x="7459663" y="5043488"/>
          <p14:tracePt t="160813" x="7435850" y="5005388"/>
          <p14:tracePt t="160819" x="7410450" y="4968875"/>
          <p14:tracePt t="160826" x="7397750" y="4930775"/>
          <p14:tracePt t="160835" x="7385050" y="4879975"/>
          <p14:tracePt t="160843" x="7385050" y="4843463"/>
          <p14:tracePt t="160851" x="7385050" y="4779963"/>
          <p14:tracePt t="160859" x="7385050" y="4718050"/>
          <p14:tracePt t="160866" x="7385050" y="4667250"/>
          <p14:tracePt t="160874" x="7435850" y="4554538"/>
          <p14:tracePt t="160882" x="7497763" y="4454525"/>
          <p14:tracePt t="160890" x="7548563" y="4341813"/>
          <p14:tracePt t="160899" x="7623175" y="4241800"/>
          <p14:tracePt t="160906" x="7673975" y="4117975"/>
          <p14:tracePt t="160915" x="7761288" y="3992563"/>
          <p14:tracePt t="160923" x="7823200" y="3892550"/>
          <p14:tracePt t="160931" x="7861300" y="3792538"/>
          <p14:tracePt t="160939" x="7897813" y="3716338"/>
          <p14:tracePt t="160948" x="7923213" y="3629025"/>
          <p14:tracePt t="160954" x="7961313" y="3541713"/>
          <p14:tracePt t="160965" x="7999413" y="3403600"/>
          <p14:tracePt t="160971" x="8048625" y="3316288"/>
          <p14:tracePt t="160980" x="8086725" y="3241675"/>
          <p14:tracePt t="160986" x="8135938" y="3178175"/>
          <p14:tracePt t="160997" x="8186738" y="3103563"/>
          <p14:tracePt t="161003" x="8235950" y="3054350"/>
          <p14:tracePt t="161014" x="8274050" y="3003550"/>
          <p14:tracePt t="161018" x="8299450" y="2965450"/>
          <p14:tracePt t="161026" x="8324850" y="2928938"/>
          <p14:tracePt t="161034" x="8335963" y="2890838"/>
          <p14:tracePt t="161043" x="8335963" y="2878138"/>
          <p14:tracePt t="161059" x="8335963" y="2865438"/>
          <p14:tracePt t="161066" x="8335963" y="2840038"/>
          <p14:tracePt t="161162" x="8335963" y="2828925"/>
          <p14:tracePt t="161170" x="8335963" y="2816225"/>
          <p14:tracePt t="161195" x="8324850" y="2803525"/>
          <p14:tracePt t="161203" x="8312150" y="2778125"/>
          <p14:tracePt t="161211" x="8299450" y="2740025"/>
          <p14:tracePt t="161219" x="8299450" y="2728913"/>
          <p14:tracePt t="161227" x="8286750" y="2703513"/>
          <p14:tracePt t="161235" x="8274050" y="2678113"/>
          <p14:tracePt t="161251" x="8261350" y="2652713"/>
          <p14:tracePt t="161290" x="8261350" y="2640013"/>
          <p14:tracePt t="161307" x="8261350" y="2616200"/>
          <p14:tracePt t="161323" x="8261350" y="2603500"/>
          <p14:tracePt t="161330" x="8261350" y="2590800"/>
          <p14:tracePt t="161339" x="8261350" y="2578100"/>
          <p14:tracePt t="161348" x="8261350" y="2565400"/>
          <p14:tracePt t="161355" x="8261350" y="2552700"/>
          <p14:tracePt t="161364" x="8261350" y="2540000"/>
          <p14:tracePt t="161386" x="8261350" y="2527300"/>
          <p14:tracePt t="161411" x="8261350" y="2503488"/>
          <p14:tracePt t="161451" x="8274050" y="2503488"/>
          <p14:tracePt t="161459" x="8286750" y="2503488"/>
          <p14:tracePt t="161466" x="8348663" y="2503488"/>
          <p14:tracePt t="161475" x="8448675" y="2503488"/>
          <p14:tracePt t="161483" x="8548688" y="2503488"/>
          <p14:tracePt t="161491" x="8624888" y="2503488"/>
          <p14:tracePt t="161498" x="8750300" y="2503488"/>
          <p14:tracePt t="161506" x="8850313" y="2516188"/>
          <p14:tracePt t="161514" x="8986838" y="2527300"/>
          <p14:tracePt t="161523" x="9124950" y="2527300"/>
          <p14:tracePt t="161531" x="9263063" y="2527300"/>
          <p14:tracePt t="161539" x="9401175" y="2552700"/>
          <p14:tracePt t="161547" x="9513888" y="2552700"/>
          <p14:tracePt t="161554" x="9637713" y="2552700"/>
          <p14:tracePt t="161564" x="9688513" y="2552700"/>
          <p14:tracePt t="161571" x="9726613" y="2552700"/>
          <p14:tracePt t="161580" x="9750425" y="2552700"/>
          <p14:tracePt t="161611" x="9763125" y="2552700"/>
          <p14:tracePt t="161627" x="9775825" y="2552700"/>
          <p14:tracePt t="161635" x="9813925" y="2552700"/>
          <p14:tracePt t="161643" x="9863138" y="2552700"/>
          <p14:tracePt t="161651" x="9939338" y="2552700"/>
          <p14:tracePt t="161659" x="10039350" y="2552700"/>
          <p14:tracePt t="161666" x="10126663" y="2565400"/>
          <p14:tracePt t="161674" x="10164763" y="2565400"/>
          <p14:tracePt t="161682" x="10201275" y="2565400"/>
          <p14:tracePt t="161690" x="10239375" y="2565400"/>
          <p14:tracePt t="161698" x="10264775" y="2565400"/>
          <p14:tracePt t="161763" x="10277475" y="2565400"/>
          <p14:tracePt t="161771" x="10288588" y="2565400"/>
          <p14:tracePt t="161778" x="10313988" y="2565400"/>
          <p14:tracePt t="161786" x="10339388" y="2565400"/>
          <p14:tracePt t="161797" x="10377488" y="2565400"/>
          <p14:tracePt t="161803" x="10390188" y="2552700"/>
          <p14:tracePt t="161818" x="10401300" y="2540000"/>
          <p14:tracePt t="161891" x="10414000" y="2540000"/>
          <p14:tracePt t="161906" x="10426700" y="2540000"/>
          <p14:tracePt t="161923" x="10439400" y="2540000"/>
          <p14:tracePt t="161939" x="10452100" y="2540000"/>
          <p14:tracePt t="161946" x="10464800" y="2540000"/>
          <p14:tracePt t="161954" x="10490200" y="2540000"/>
          <p14:tracePt t="161963" x="10502900" y="2527300"/>
          <p14:tracePt t="161970" x="10526713" y="2527300"/>
          <p14:tracePt t="161980" x="10577513" y="2527300"/>
          <p14:tracePt t="161986" x="10664825" y="2527300"/>
          <p14:tracePt t="161997" x="10777538" y="2527300"/>
          <p14:tracePt t="162002" x="10890250" y="2527300"/>
          <p14:tracePt t="162013" x="10990263" y="2527300"/>
          <p14:tracePt t="162019" x="11052175" y="2527300"/>
          <p14:tracePt t="162027" x="11115675" y="2527300"/>
          <p14:tracePt t="162035" x="11153775" y="2527300"/>
          <p14:tracePt t="162170" x="11164888" y="2527300"/>
          <p14:tracePt t="162194" x="11153775" y="2540000"/>
          <p14:tracePt t="162203" x="11128375" y="2540000"/>
          <p14:tracePt t="162211" x="11102975" y="2552700"/>
          <p14:tracePt t="162218" x="11077575" y="2578100"/>
          <p14:tracePt t="162226" x="11041063" y="2578100"/>
          <p14:tracePt t="162234" x="11015663" y="2616200"/>
          <p14:tracePt t="162243" x="10977563" y="2627313"/>
          <p14:tracePt t="162251" x="10902950" y="2627313"/>
          <p14:tracePt t="162259" x="10828338" y="2640013"/>
          <p14:tracePt t="162266" x="10777538" y="2665413"/>
          <p14:tracePt t="162275" x="10739438" y="2665413"/>
          <p14:tracePt t="162283" x="10690225" y="2665413"/>
          <p14:tracePt t="162291" x="10639425" y="2665413"/>
          <p14:tracePt t="162298" x="10577513" y="2665413"/>
          <p14:tracePt t="162306" x="10526713" y="2665413"/>
          <p14:tracePt t="162314" x="10502900" y="2665413"/>
          <p14:tracePt t="162323" x="10464800" y="2665413"/>
          <p14:tracePt t="162331" x="10401300" y="2627313"/>
          <p14:tracePt t="162339" x="10352088" y="2590800"/>
          <p14:tracePt t="162347" x="10239375" y="2552700"/>
          <p14:tracePt t="162354" x="10126663" y="2527300"/>
          <p14:tracePt t="162364" x="10001250" y="2527300"/>
          <p14:tracePt t="162371" x="9839325" y="2527300"/>
          <p14:tracePt t="162381" x="9637713" y="2527300"/>
          <p14:tracePt t="162387" x="9450388" y="2527300"/>
          <p14:tracePt t="162397" x="9250363" y="2527300"/>
          <p14:tracePt t="162403" x="9075738" y="2527300"/>
          <p14:tracePt t="162414" x="8886825" y="2527300"/>
          <p14:tracePt t="162419" x="8737600" y="2540000"/>
          <p14:tracePt t="162427" x="8624888" y="2552700"/>
          <p14:tracePt t="162435" x="8537575" y="2552700"/>
          <p14:tracePt t="162443" x="8486775" y="2552700"/>
          <p14:tracePt t="162451" x="8412163" y="2552700"/>
          <p14:tracePt t="162459" x="8335963" y="2552700"/>
          <p14:tracePt t="162466" x="8261350" y="2552700"/>
          <p14:tracePt t="162474" x="8199438" y="2565400"/>
          <p14:tracePt t="162482" x="8123238" y="2565400"/>
          <p14:tracePt t="162490" x="8035925" y="2565400"/>
          <p14:tracePt t="162498" x="7935913" y="2565400"/>
          <p14:tracePt t="162506" x="7823200" y="2578100"/>
          <p14:tracePt t="162514" x="7673975" y="2590800"/>
          <p14:tracePt t="162523" x="7523163" y="2590800"/>
          <p14:tracePt t="162530" x="7335838" y="2590800"/>
          <p14:tracePt t="162539" x="7146925" y="2616200"/>
          <p14:tracePt t="162547" x="6934200" y="2640013"/>
          <p14:tracePt t="162555" x="6734175" y="2640013"/>
          <p14:tracePt t="162564" x="6572250" y="2640013"/>
          <p14:tracePt t="162571" x="6383338" y="2652713"/>
          <p14:tracePt t="162580" x="6170613" y="2665413"/>
          <p14:tracePt t="162587" x="6021388" y="2678113"/>
          <p14:tracePt t="162597" x="5845175" y="2690813"/>
          <p14:tracePt t="162603" x="5695950" y="2690813"/>
          <p14:tracePt t="162613" x="5519738" y="2703513"/>
          <p14:tracePt t="162618" x="5319713" y="2716213"/>
          <p14:tracePt t="162626" x="5132388" y="2716213"/>
          <p14:tracePt t="162634" x="4932363" y="2716213"/>
          <p14:tracePt t="162644" x="4694238" y="2716213"/>
          <p14:tracePt t="162651" x="4456113" y="2716213"/>
          <p14:tracePt t="162659" x="4243388" y="2716213"/>
          <p14:tracePt t="162666" x="4043363" y="2716213"/>
          <p14:tracePt t="162675" x="3879850" y="2716213"/>
          <p14:tracePt t="162683" x="3730625" y="2716213"/>
          <p14:tracePt t="162691" x="3605213" y="2752725"/>
          <p14:tracePt t="162699" x="3505200" y="2765425"/>
          <p14:tracePt t="162706" x="3441700" y="2765425"/>
          <p14:tracePt t="162714" x="3392488" y="2765425"/>
          <p14:tracePt t="162723" x="3317875" y="2765425"/>
          <p14:tracePt t="162731" x="3254375" y="2778125"/>
          <p14:tracePt t="162739" x="3205163" y="2790825"/>
          <p14:tracePt t="162747" x="3167063" y="2790825"/>
          <p14:tracePt t="162754" x="3128963" y="2790825"/>
          <p14:tracePt t="162763" x="3092450" y="2790825"/>
          <p14:tracePt t="162770" x="3054350" y="2790825"/>
          <p14:tracePt t="162780" x="3003550" y="2790825"/>
          <p14:tracePt t="162786" x="2967038" y="2790825"/>
          <p14:tracePt t="162797" x="2916238" y="2790825"/>
          <p14:tracePt t="162802" x="2890838" y="2790825"/>
          <p14:tracePt t="162814" x="2867025" y="2790825"/>
          <p14:tracePt t="162819" x="2854325" y="2790825"/>
          <p14:tracePt t="162827" x="2828925" y="2790825"/>
          <p14:tracePt t="162843" x="2816225" y="2790825"/>
          <p14:tracePt t="162851" x="2803525" y="2790825"/>
          <p14:tracePt t="162859" x="2790825" y="2790825"/>
          <p14:tracePt t="162875" x="2754313" y="2790825"/>
          <p14:tracePt t="162883" x="2716213" y="2790825"/>
          <p14:tracePt t="162890" x="2667000" y="2790825"/>
          <p14:tracePt t="162899" x="2628900" y="2790825"/>
          <p14:tracePt t="162906" x="2554288" y="2816225"/>
          <p14:tracePt t="162914" x="2478088" y="2828925"/>
          <p14:tracePt t="162923" x="2390775" y="2828925"/>
          <p14:tracePt t="162931" x="2328863" y="2828925"/>
          <p14:tracePt t="162939" x="2265363" y="2828925"/>
          <p14:tracePt t="162947" x="2178050" y="2828925"/>
          <p14:tracePt t="162955" x="2078038" y="2840038"/>
          <p14:tracePt t="162964" x="2027238" y="2840038"/>
          <p14:tracePt t="162971" x="1965325" y="2840038"/>
          <p14:tracePt t="162980" x="1927225" y="2852738"/>
          <p14:tracePt t="163003" x="1903413" y="2852738"/>
          <p14:tracePt t="163203" x="1927225" y="2852738"/>
          <p14:tracePt t="163211" x="1978025" y="2865438"/>
          <p14:tracePt t="163219" x="2027238" y="2865438"/>
          <p14:tracePt t="163227" x="2090738" y="2865438"/>
          <p14:tracePt t="163234" x="2139950" y="2865438"/>
          <p14:tracePt t="163243" x="2203450" y="2865438"/>
          <p14:tracePt t="163251" x="2265363" y="2865438"/>
          <p14:tracePt t="163259" x="2316163" y="2865438"/>
          <p14:tracePt t="163266" x="2365375" y="2865438"/>
          <p14:tracePt t="163275" x="2441575" y="2865438"/>
          <p14:tracePt t="163282" x="2541588" y="2865438"/>
          <p14:tracePt t="163290" x="2603500" y="2865438"/>
          <p14:tracePt t="163298" x="2678113" y="2865438"/>
          <p14:tracePt t="163306" x="2728913" y="2865438"/>
          <p14:tracePt t="163315" x="2778125" y="2865438"/>
          <p14:tracePt t="163323" x="2803525" y="2865438"/>
          <p14:tracePt t="163330" x="2841625" y="2852738"/>
          <p14:tracePt t="163339" x="2879725" y="2852738"/>
          <p14:tracePt t="163347" x="2903538" y="2852738"/>
          <p14:tracePt t="163355" x="2941638" y="2852738"/>
          <p14:tracePt t="163364" x="2954338" y="2840038"/>
          <p14:tracePt t="163371" x="2967038" y="2828925"/>
          <p14:tracePt t="163380" x="2979738" y="2828925"/>
          <p14:tracePt t="163386" x="2992438" y="2828925"/>
          <p14:tracePt t="163396" x="3016250" y="2816225"/>
          <p14:tracePt t="163403" x="3028950" y="2803525"/>
          <p14:tracePt t="163412" x="3041650" y="2803525"/>
          <p14:tracePt t="163418" x="3054350" y="2803525"/>
          <p14:tracePt t="163426" x="3054350" y="2790825"/>
          <p14:tracePt t="163434" x="3079750" y="2790825"/>
          <p14:tracePt t="163443" x="3092450" y="2790825"/>
          <p14:tracePt t="163451" x="3116263" y="2790825"/>
          <p14:tracePt t="163459" x="3154363" y="2790825"/>
          <p14:tracePt t="163466" x="3192463" y="2803525"/>
          <p14:tracePt t="163475" x="3241675" y="2816225"/>
          <p14:tracePt t="163483" x="3317875" y="2816225"/>
          <p14:tracePt t="163491" x="3379788" y="2816225"/>
          <p14:tracePt t="163498" x="3429000" y="2816225"/>
          <p14:tracePt t="163507" x="3492500" y="2816225"/>
          <p14:tracePt t="163514" x="3554413" y="2816225"/>
          <p14:tracePt t="163523" x="3617913" y="2816225"/>
          <p14:tracePt t="163530" x="3679825" y="2816225"/>
          <p14:tracePt t="163539" x="3705225" y="2816225"/>
          <p14:tracePt t="163547" x="3717925" y="2816225"/>
          <p14:tracePt t="163554" x="3730625" y="2816225"/>
          <p14:tracePt t="163563" x="3767138" y="2816225"/>
          <p14:tracePt t="163571" x="3792538" y="2816225"/>
          <p14:tracePt t="163580" x="3856038" y="2816225"/>
          <p14:tracePt t="163586" x="3943350" y="2816225"/>
          <p14:tracePt t="163596" x="4017963" y="2816225"/>
          <p14:tracePt t="163603" x="4105275" y="2816225"/>
          <p14:tracePt t="163613" x="4192588" y="2816225"/>
          <p14:tracePt t="163619" x="4294188" y="2816225"/>
          <p14:tracePt t="163627" x="4356100" y="2816225"/>
          <p14:tracePt t="163635" x="4406900" y="2816225"/>
          <p14:tracePt t="163643" x="4481513" y="2816225"/>
          <p14:tracePt t="163651" x="4543425" y="2816225"/>
          <p14:tracePt t="163659" x="4619625" y="2816225"/>
          <p14:tracePt t="163666" x="4668838" y="2816225"/>
          <p14:tracePt t="163674" x="4719638" y="2816225"/>
          <p14:tracePt t="163683" x="4768850" y="2816225"/>
          <p14:tracePt t="163690" x="4806950" y="2816225"/>
          <p14:tracePt t="163698" x="4843463" y="2816225"/>
          <p14:tracePt t="163706" x="4868863" y="2816225"/>
          <p14:tracePt t="163714" x="4906963" y="2816225"/>
          <p14:tracePt t="163723" x="4945063" y="2816225"/>
          <p14:tracePt t="163731" x="4968875" y="2816225"/>
          <p14:tracePt t="163739" x="4981575" y="2816225"/>
          <p14:tracePt t="163748" x="4994275" y="2816225"/>
          <p14:tracePt t="163755" x="5006975" y="2816225"/>
          <p14:tracePt t="163764" x="5032375" y="2816225"/>
          <p14:tracePt t="163771" x="5057775" y="2816225"/>
          <p14:tracePt t="163780" x="5068888" y="2816225"/>
          <p14:tracePt t="163786" x="5094288" y="2816225"/>
          <p14:tracePt t="163803" x="5119688" y="2816225"/>
          <p14:tracePt t="163813" x="5145088" y="2803525"/>
          <p14:tracePt t="163818" x="5170488" y="2803525"/>
          <p14:tracePt t="164075" x="5181600" y="2803525"/>
          <p14:tracePt t="164171" x="5194300" y="2803525"/>
          <p14:tracePt t="164194" x="5207000" y="2803525"/>
          <p14:tracePt t="164218" x="5219700" y="2803525"/>
          <p14:tracePt t="164226" x="5232400" y="2803525"/>
          <p14:tracePt t="164234" x="5245100" y="2803525"/>
          <p14:tracePt t="164243" x="5257800" y="2803525"/>
          <p14:tracePt t="164251" x="5281613" y="2803525"/>
          <p14:tracePt t="164259" x="5307013" y="2803525"/>
          <p14:tracePt t="164266" x="5319713" y="2803525"/>
          <p14:tracePt t="164275" x="5332413" y="2803525"/>
          <p14:tracePt t="164283" x="5345113" y="2803525"/>
          <p14:tracePt t="164291" x="5357813" y="2803525"/>
          <p14:tracePt t="164299" x="5370513" y="2803525"/>
          <p14:tracePt t="164314" x="5394325" y="2816225"/>
          <p14:tracePt t="164323" x="5419725" y="2816225"/>
          <p14:tracePt t="164330" x="5445125" y="2816225"/>
          <p14:tracePt t="164339" x="5470525" y="2816225"/>
          <p14:tracePt t="164347" x="5495925" y="2816225"/>
          <p14:tracePt t="164354" x="5532438" y="2816225"/>
          <p14:tracePt t="164363" x="5570538" y="2816225"/>
          <p14:tracePt t="164371" x="5595938" y="2828925"/>
          <p14:tracePt t="164380" x="5619750" y="2840038"/>
          <p14:tracePt t="164386" x="5645150" y="2840038"/>
          <p14:tracePt t="164397" x="5657850" y="2840038"/>
          <p14:tracePt t="164403" x="5670550" y="2840038"/>
          <p14:tracePt t="164419" x="5695950" y="2840038"/>
          <p14:tracePt t="164443" x="5708650" y="2840038"/>
          <p14:tracePt t="164451" x="5719763" y="2840038"/>
          <p14:tracePt t="164459" x="5770563" y="2840038"/>
          <p14:tracePt t="164466" x="5845175" y="2840038"/>
          <p14:tracePt t="164475" x="5895975" y="2840038"/>
          <p14:tracePt t="164483" x="5945188" y="2840038"/>
          <p14:tracePt t="164490" x="5995988" y="2840038"/>
          <p14:tracePt t="164499" x="6034088" y="2840038"/>
          <p14:tracePt t="164506" x="6057900" y="2840038"/>
          <p14:tracePt t="164514" x="6070600" y="2840038"/>
          <p14:tracePt t="164523" x="6096000" y="2840038"/>
          <p14:tracePt t="164530" x="6121400" y="2852738"/>
          <p14:tracePt t="164539" x="6134100" y="2865438"/>
          <p14:tracePt t="164547" x="6146800" y="2865438"/>
          <p14:tracePt t="164555" x="6157913" y="2865438"/>
          <p14:tracePt t="164564" x="6183313" y="2865438"/>
          <p14:tracePt t="164570" x="6208713" y="2865438"/>
          <p14:tracePt t="164580" x="6221413" y="2865438"/>
          <p14:tracePt t="164586" x="6259513" y="2865438"/>
          <p14:tracePt t="164597" x="6296025" y="2865438"/>
          <p14:tracePt t="164603" x="6359525" y="2865438"/>
          <p14:tracePt t="164614" x="6421438" y="2865438"/>
          <p14:tracePt t="164618" x="6508750" y="2852738"/>
          <p14:tracePt t="164626" x="6596063" y="2840038"/>
          <p14:tracePt t="164634" x="6684963" y="2840038"/>
          <p14:tracePt t="164642" x="6784975" y="2828925"/>
          <p14:tracePt t="164651" x="6859588" y="2828925"/>
          <p14:tracePt t="164658" x="6921500" y="2828925"/>
          <p14:tracePt t="164666" x="6985000" y="2828925"/>
          <p14:tracePt t="164675" x="7034213" y="2828925"/>
          <p14:tracePt t="164683" x="7072313" y="2828925"/>
          <p14:tracePt t="164691" x="7123113" y="2828925"/>
          <p14:tracePt t="164699" x="7146925" y="2828925"/>
          <p14:tracePt t="164706" x="7159625" y="2828925"/>
          <p14:tracePt t="164714" x="7185025" y="2828925"/>
          <p14:tracePt t="164723" x="7197725" y="2828925"/>
          <p14:tracePt t="164730" x="7210425" y="2828925"/>
          <p14:tracePt t="164739" x="7223125" y="2828925"/>
          <p14:tracePt t="164763" x="7246938" y="2828925"/>
          <p14:tracePt t="164779" x="7259638" y="2828925"/>
          <p14:tracePt t="164786" x="7272338" y="2828925"/>
          <p14:tracePt t="164797" x="7285038" y="2828925"/>
          <p14:tracePt t="164803" x="7297738" y="2828925"/>
          <p14:tracePt t="164813" x="7335838" y="2828925"/>
          <p14:tracePt t="164819" x="7359650" y="2828925"/>
          <p14:tracePt t="164826" x="7397750" y="2828925"/>
          <p14:tracePt t="164835" x="7448550" y="2828925"/>
          <p14:tracePt t="164843" x="7485063" y="2828925"/>
          <p14:tracePt t="164851" x="7548563" y="2816225"/>
          <p14:tracePt t="164859" x="7585075" y="2816225"/>
          <p14:tracePt t="164866" x="7635875" y="2816225"/>
          <p14:tracePt t="164875" x="7673975" y="2816225"/>
          <p14:tracePt t="164882" x="7735888" y="2816225"/>
          <p14:tracePt t="164890" x="7773988" y="2816225"/>
          <p14:tracePt t="164898" x="7797800" y="2816225"/>
          <p14:tracePt t="164906" x="7823200" y="2816225"/>
          <p14:tracePt t="164915" x="7835900" y="2816225"/>
          <p14:tracePt t="164948" x="7861300" y="2816225"/>
          <p14:tracePt t="164964" x="7874000" y="2790825"/>
          <p14:tracePt t="164971" x="7886700" y="2765425"/>
          <p14:tracePt t="164980" x="7910513" y="2765425"/>
          <p14:tracePt t="164986" x="7961313" y="2765425"/>
          <p14:tracePt t="164997" x="7999413" y="2765425"/>
          <p14:tracePt t="165003" x="8061325" y="2765425"/>
          <p14:tracePt t="165014" x="8123238" y="2765425"/>
          <p14:tracePt t="165018" x="8148638" y="2765425"/>
          <p14:tracePt t="165026" x="8161338" y="2765425"/>
          <p14:tracePt t="165034" x="8186738" y="2765425"/>
          <p14:tracePt t="165043" x="8212138" y="2765425"/>
          <p14:tracePt t="165051" x="8235950" y="2765425"/>
          <p14:tracePt t="165059" x="8261350" y="2765425"/>
          <p14:tracePt t="165066" x="8286750" y="2765425"/>
          <p14:tracePt t="165075" x="8324850" y="2765425"/>
          <p14:tracePt t="165083" x="8361363" y="2752725"/>
          <p14:tracePt t="165091" x="8386763" y="2740025"/>
          <p14:tracePt t="165098" x="8424863" y="2740025"/>
          <p14:tracePt t="165107" x="8461375" y="2740025"/>
          <p14:tracePt t="165130" x="8499475" y="2728913"/>
          <p14:tracePt t="165131" x="8512175" y="2728913"/>
          <p14:tracePt t="165139" x="8548688" y="2716213"/>
          <p14:tracePt t="165147" x="8574088" y="2703513"/>
          <p14:tracePt t="165154" x="8612188" y="2703513"/>
          <p14:tracePt t="165164" x="8661400" y="2703513"/>
          <p14:tracePt t="165171" x="8699500" y="2716213"/>
          <p14:tracePt t="165179" x="8750300" y="2728913"/>
          <p14:tracePt t="165186" x="8786813" y="2728913"/>
          <p14:tracePt t="165198" x="8824913" y="2728913"/>
          <p14:tracePt t="165203" x="8863013" y="2728913"/>
          <p14:tracePt t="165214" x="8886825" y="2728913"/>
          <p14:tracePt t="165218" x="8937625" y="2728913"/>
          <p14:tracePt t="165226" x="8999538" y="2740025"/>
          <p14:tracePt t="165235" x="9063038" y="2752725"/>
          <p14:tracePt t="165243" x="9088438" y="2765425"/>
          <p14:tracePt t="165251" x="9112250" y="2765425"/>
          <p14:tracePt t="165259" x="9124950" y="2778125"/>
          <p14:tracePt t="165266" x="9163050" y="2778125"/>
          <p14:tracePt t="165275" x="9188450" y="2778125"/>
          <p14:tracePt t="165283" x="9212263" y="2790825"/>
          <p14:tracePt t="165290" x="9263063" y="2803525"/>
          <p14:tracePt t="165299" x="9324975" y="2828925"/>
          <p14:tracePt t="165306" x="9375775" y="2840038"/>
          <p14:tracePt t="165314" x="9463088" y="2852738"/>
          <p14:tracePt t="165323" x="9601200" y="2865438"/>
          <p14:tracePt t="165331" x="9713913" y="2878138"/>
          <p14:tracePt t="165339" x="9839325" y="2916238"/>
          <p14:tracePt t="165348" x="9939338" y="2941638"/>
          <p14:tracePt t="165355" x="10039350" y="2952750"/>
          <p14:tracePt t="165365" x="10126663" y="2978150"/>
          <p14:tracePt t="165371" x="10213975" y="2978150"/>
          <p14:tracePt t="165380" x="10277475" y="2978150"/>
          <p14:tracePt t="165386" x="10301288" y="2978150"/>
          <p14:tracePt t="165398" x="10326688" y="2978150"/>
          <p14:tracePt t="165403" x="10339388" y="2978150"/>
          <p14:tracePt t="165414" x="10364788" y="2978150"/>
          <p14:tracePt t="165418" x="10377488" y="2978150"/>
          <p14:tracePt t="165426" x="10414000" y="2990850"/>
          <p14:tracePt t="165434" x="10439400" y="2990850"/>
          <p14:tracePt t="165443" x="10452100" y="2990850"/>
          <p14:tracePt t="165451" x="10464800" y="2990850"/>
          <p14:tracePt t="165459" x="10490200" y="2990850"/>
          <p14:tracePt t="165466" x="10514013" y="2990850"/>
          <p14:tracePt t="165475" x="10526713" y="2990850"/>
          <p14:tracePt t="165482" x="10552113" y="2990850"/>
          <p14:tracePt t="165491" x="10564813" y="2990850"/>
          <p14:tracePt t="165499" x="10602913" y="2990850"/>
          <p14:tracePt t="165506" x="10614025" y="2990850"/>
          <p14:tracePt t="165643" x="10614025" y="3003550"/>
          <p14:tracePt t="165651" x="10626725" y="3016250"/>
          <p14:tracePt t="165659" x="10626725" y="3028950"/>
          <p14:tracePt t="165666" x="10639425" y="3041650"/>
          <p14:tracePt t="165675" x="10639425" y="3054350"/>
          <p14:tracePt t="165682" x="10639425" y="3090863"/>
          <p14:tracePt t="165690" x="10639425" y="3128963"/>
          <p14:tracePt t="165699" x="10639425" y="3154363"/>
          <p14:tracePt t="165706" x="10639425" y="3203575"/>
          <p14:tracePt t="165714" x="10639425" y="3254375"/>
          <p14:tracePt t="165723" x="10639425" y="3303588"/>
          <p14:tracePt t="165730" x="10639425" y="3328988"/>
          <p14:tracePt t="165739" x="10602913" y="3328988"/>
          <p14:tracePt t="165748" x="10552113" y="3367088"/>
          <p14:tracePt t="165755" x="10539413" y="3403600"/>
          <p14:tracePt t="165764" x="10526713" y="3490913"/>
          <p14:tracePt t="165771" x="10477500" y="3554413"/>
          <p14:tracePt t="165780" x="10426700" y="3629025"/>
          <p14:tracePt t="165786" x="10352088" y="3716338"/>
          <p14:tracePt t="165797" x="10264775" y="3779838"/>
          <p14:tracePt t="165803" x="10177463" y="3867150"/>
          <p14:tracePt t="165813" x="10113963" y="4005263"/>
          <p14:tracePt t="165818" x="10075863" y="4154488"/>
          <p14:tracePt t="165826" x="10052050" y="4267200"/>
          <p14:tracePt t="165834" x="10026650" y="4330700"/>
          <p14:tracePt t="165843" x="10013950" y="4367213"/>
          <p14:tracePt t="165851" x="10001250" y="4430713"/>
          <p14:tracePt t="165859" x="10001250" y="4454525"/>
          <p14:tracePt t="165867" x="9988550" y="4479925"/>
          <p14:tracePt t="165875" x="9975850" y="4505325"/>
          <p14:tracePt t="165883" x="9963150" y="4530725"/>
          <p14:tracePt t="165891" x="9963150" y="4543425"/>
          <p14:tracePt t="165898" x="9939338" y="4554538"/>
          <p14:tracePt t="165906" x="9939338" y="4567238"/>
          <p14:tracePt t="165914" x="9913938" y="4592638"/>
          <p14:tracePt t="165923" x="9913938" y="4605338"/>
          <p14:tracePt t="165931" x="9888538" y="4630738"/>
          <p14:tracePt t="165939" x="9875838" y="4656138"/>
          <p14:tracePt t="165947" x="9839325" y="4667250"/>
          <p14:tracePt t="165955" x="9813925" y="4692650"/>
          <p14:tracePt t="165963" x="9901238" y="4956175"/>
          <p14:tracePt t="165970" x="9913938" y="5068888"/>
          <p14:tracePt t="165980" x="9888538" y="5092700"/>
          <p14:tracePt t="165986" x="9839325" y="5118100"/>
          <p14:tracePt t="165997" x="9775825" y="5143500"/>
          <p14:tracePt t="166003" x="9739313" y="5194300"/>
          <p14:tracePt t="166013" x="9688513" y="5218113"/>
          <p14:tracePt t="166019" x="9650413" y="5256213"/>
          <p14:tracePt t="166027" x="9613900" y="5268913"/>
          <p14:tracePt t="166035" x="9588500" y="5305425"/>
          <p14:tracePt t="166043" x="9575800" y="5318125"/>
          <p14:tracePt t="166051" x="9550400" y="5318125"/>
          <p14:tracePt t="166059" x="9550400" y="5330825"/>
          <p14:tracePt t="166075" x="9537700" y="5343525"/>
          <p14:tracePt t="166106" x="9513888" y="5356225"/>
          <p14:tracePt t="166114" x="9501188" y="5356225"/>
          <p14:tracePt t="166123" x="9488488" y="5368925"/>
          <p14:tracePt t="166148" x="9388475" y="5394325"/>
          <p14:tracePt t="166155" x="9375775" y="5394325"/>
          <p14:tracePt t="166164" x="9363075" y="5407025"/>
          <p14:tracePt t="166171" x="9337675" y="5418138"/>
          <p14:tracePt t="166179" x="9324975" y="5418138"/>
          <p14:tracePt t="166186" x="9312275" y="5430838"/>
          <p14:tracePt t="166197" x="9301163" y="5430838"/>
          <p14:tracePt t="166203" x="9288463" y="5430838"/>
          <p14:tracePt t="166212" x="9263063" y="5443538"/>
          <p14:tracePt t="166218" x="9250363" y="5443538"/>
          <p14:tracePt t="166226" x="9224963" y="5456238"/>
          <p14:tracePt t="166234" x="9163050" y="5468938"/>
          <p14:tracePt t="166243" x="9124950" y="5468938"/>
          <p14:tracePt t="166251" x="9088438" y="5468938"/>
          <p14:tracePt t="166259" x="9024938" y="5481638"/>
          <p14:tracePt t="166267" x="8986838" y="5494338"/>
          <p14:tracePt t="166275" x="8950325" y="5494338"/>
          <p14:tracePt t="166283" x="8899525" y="5494338"/>
          <p14:tracePt t="166291" x="8886825" y="5494338"/>
          <p14:tracePt t="166306" x="8874125" y="5468938"/>
          <p14:tracePt t="166314" x="8863013" y="5443538"/>
          <p14:tracePt t="166330" x="8850313" y="5418138"/>
          <p14:tracePt t="166339" x="8837613" y="5407025"/>
          <p14:tracePt t="166347" x="8837613" y="5394325"/>
          <p14:tracePt t="166355" x="8799513" y="5368925"/>
          <p14:tracePt t="166370" x="8786813" y="5330825"/>
          <p14:tracePt t="166395" x="8763000" y="5330825"/>
          <p14:tracePt t="166403" x="8750300" y="5294313"/>
          <p14:tracePt t="166415" x="8737600" y="5268913"/>
          <p14:tracePt t="166418" x="8724900" y="5256213"/>
          <p14:tracePt t="166427" x="8699500" y="5243513"/>
          <p14:tracePt t="166435" x="8686800" y="5218113"/>
          <p14:tracePt t="166443" x="8674100" y="5194300"/>
          <p14:tracePt t="166451" x="8661400" y="5194300"/>
          <p14:tracePt t="166482" x="8650288" y="5181600"/>
          <p14:tracePt t="166675" x="8650288" y="5143500"/>
          <p14:tracePt t="166682" x="8637588" y="5143500"/>
          <p14:tracePt t="166691" x="8637588" y="5156200"/>
          <p14:tracePt t="166714" x="8624888" y="5130800"/>
          <p14:tracePt t="166851" x="8624888" y="5118100"/>
          <p14:tracePt t="166971" x="8637588" y="5118100"/>
          <p14:tracePt t="166979" x="8650288" y="5130800"/>
          <p14:tracePt t="166986" x="8674100" y="5168900"/>
          <p14:tracePt t="166994" x="8750300" y="5268913"/>
          <p14:tracePt t="167003" x="8774113" y="5305425"/>
          <p14:tracePt t="167014" x="8799513" y="5318125"/>
          <p14:tracePt t="167026" x="8812213" y="5318125"/>
          <p14:tracePt t="167034" x="8850313" y="5318125"/>
          <p14:tracePt t="167043" x="8899525" y="5318125"/>
          <p14:tracePt t="167051" x="8950325" y="5330825"/>
          <p14:tracePt t="167058" x="9012238" y="5330825"/>
          <p14:tracePt t="167066" x="9099550" y="5330825"/>
          <p14:tracePt t="167075" x="9188450" y="5330825"/>
          <p14:tracePt t="167083" x="9275763" y="5330825"/>
          <p14:tracePt t="167091" x="9324975" y="5330825"/>
          <p14:tracePt t="167099" x="9375775" y="5330825"/>
          <p14:tracePt t="167107" x="9413875" y="5330825"/>
          <p14:tracePt t="167114" x="9450388" y="5318125"/>
          <p14:tracePt t="167131" x="9501188" y="5305425"/>
          <p14:tracePt t="167139" x="9525000" y="5294313"/>
          <p14:tracePt t="167147" x="9537700" y="5294313"/>
          <p14:tracePt t="167155" x="9550400" y="5294313"/>
          <p14:tracePt t="167164" x="9563100" y="5294313"/>
          <p14:tracePt t="167170" x="9575800" y="5281613"/>
          <p14:tracePt t="167180" x="9588500" y="5281613"/>
          <p14:tracePt t="167186" x="9613900" y="5281613"/>
          <p14:tracePt t="167197" x="9663113" y="5281613"/>
          <p14:tracePt t="167203" x="9701213" y="5281613"/>
          <p14:tracePt t="167213" x="9750425" y="5268913"/>
          <p14:tracePt t="167218" x="9801225" y="5256213"/>
          <p14:tracePt t="167227" x="9863138" y="5243513"/>
          <p14:tracePt t="167235" x="9888538" y="5243513"/>
          <p14:tracePt t="167434" x="9839325" y="5294313"/>
          <p14:tracePt t="167443" x="9788525" y="5318125"/>
          <p14:tracePt t="167451" x="9713913" y="5368925"/>
          <p14:tracePt t="167459" x="9613900" y="5418138"/>
          <p14:tracePt t="167466" x="9525000" y="5456238"/>
          <p14:tracePt t="167475" x="9437688" y="5494338"/>
          <p14:tracePt t="167483" x="9350375" y="5543550"/>
          <p14:tracePt t="167491" x="9237663" y="5594350"/>
          <p14:tracePt t="167498" x="9088438" y="5619750"/>
          <p14:tracePt t="167506" x="8937625" y="5643563"/>
          <p14:tracePt t="167514" x="8786813" y="5694363"/>
          <p14:tracePt t="167523" x="8661400" y="5732463"/>
          <p14:tracePt t="167531" x="8524875" y="5768975"/>
          <p14:tracePt t="167539" x="8399463" y="5881688"/>
          <p14:tracePt t="167547" x="8299450" y="5932488"/>
          <p14:tracePt t="167555" x="8148638" y="5969000"/>
          <p14:tracePt t="167563" x="7999413" y="5981700"/>
          <p14:tracePt t="167570" x="7848600" y="5981700"/>
          <p14:tracePt t="167581" x="7661275" y="5994400"/>
          <p14:tracePt t="167586" x="7472363" y="6007100"/>
          <p14:tracePt t="167597" x="7323138" y="6045200"/>
          <p14:tracePt t="167603" x="7110413" y="6081713"/>
          <p14:tracePt t="167614" x="6910388" y="6081713"/>
          <p14:tracePt t="167619" x="6696075" y="6094413"/>
          <p14:tracePt t="167627" x="6434138" y="6132513"/>
          <p14:tracePt t="167635" x="6183313" y="6145213"/>
          <p14:tracePt t="167643" x="5921375" y="6219825"/>
          <p14:tracePt t="167651" x="5657850" y="6257925"/>
          <p14:tracePt t="167659" x="5332413" y="6307138"/>
          <p14:tracePt t="167666" x="4968875" y="6370638"/>
          <p14:tracePt t="167675" x="4668838" y="6419850"/>
          <p14:tracePt t="167683" x="4368800" y="6507163"/>
          <p14:tracePt t="167690" x="4017963" y="6545263"/>
          <p14:tracePt t="167699" x="3692525" y="6557963"/>
          <p14:tracePt t="167706" x="3454400" y="6557963"/>
          <p14:tracePt t="167715" x="3205163" y="6557963"/>
          <p14:tracePt t="167723" x="3041650" y="6557963"/>
          <p14:tracePt t="167730" x="2890838" y="6557963"/>
          <p14:tracePt t="167739" x="2790825" y="6557963"/>
          <p14:tracePt t="167748" x="2703513" y="6557963"/>
          <p14:tracePt t="167755" x="2654300" y="6557963"/>
          <p14:tracePt t="167764" x="2616200" y="6532563"/>
          <p14:tracePt t="167771" x="2541588" y="6507163"/>
          <p14:tracePt t="167780" x="2490788" y="6507163"/>
          <p14:tracePt t="167786" x="2428875" y="6494463"/>
          <p14:tracePt t="167797" x="2365375" y="6483350"/>
          <p14:tracePt t="167803" x="2290763" y="6432550"/>
          <p14:tracePt t="167813" x="2228850" y="6394450"/>
          <p14:tracePt t="167818" x="2165350" y="6357938"/>
          <p14:tracePt t="167826" x="2127250" y="6307138"/>
          <p14:tracePt t="167834" x="2078038" y="6281738"/>
          <p14:tracePt t="167843" x="2052638" y="6257925"/>
          <p14:tracePt t="167851" x="2027238" y="6245225"/>
          <p14:tracePt t="167859" x="2003425" y="6219825"/>
          <p14:tracePt t="167866" x="1978025" y="6219825"/>
          <p14:tracePt t="167875" x="1965325" y="6194425"/>
          <p14:tracePt t="167883" x="1952625" y="6194425"/>
          <p14:tracePt t="167891" x="1939925" y="6169025"/>
          <p14:tracePt t="167899" x="1927225" y="6169025"/>
          <p14:tracePt t="167907" x="1914525" y="6145213"/>
          <p14:tracePt t="167914" x="1903413" y="6145213"/>
          <p14:tracePt t="167923" x="1903413" y="6119813"/>
          <p14:tracePt t="167931" x="1890713" y="6107113"/>
          <p14:tracePt t="167939" x="1878013" y="6081713"/>
          <p14:tracePt t="167947" x="1878013" y="6056313"/>
          <p14:tracePt t="167955" x="1865313" y="6032500"/>
          <p14:tracePt t="167963" x="1852613" y="6019800"/>
          <p14:tracePt t="167970" x="1839913" y="5994400"/>
          <p14:tracePt t="167980" x="1814513" y="5969000"/>
          <p14:tracePt t="167986" x="1801813" y="5932488"/>
          <p14:tracePt t="167997" x="1778000" y="5907088"/>
          <p14:tracePt t="168003" x="1739900" y="5881688"/>
          <p14:tracePt t="168013" x="1714500" y="5843588"/>
          <p14:tracePt t="168019" x="1665288" y="5794375"/>
          <p14:tracePt t="168027" x="1589088" y="5732463"/>
          <p14:tracePt t="168035" x="1565275" y="5719763"/>
          <p14:tracePt t="168043" x="1552575" y="5707063"/>
          <p14:tracePt t="168051" x="1539875" y="5694363"/>
          <p14:tracePt t="168211" x="1539875" y="5681663"/>
          <p14:tracePt t="168242" x="1552575" y="5681663"/>
          <p14:tracePt t="168250" x="1565275" y="5681663"/>
          <p14:tracePt t="168259" x="1577975" y="5681663"/>
          <p14:tracePt t="168266" x="1601788" y="5694363"/>
          <p14:tracePt t="168275" x="1639888" y="5694363"/>
          <p14:tracePt t="168283" x="1677988" y="5707063"/>
          <p14:tracePt t="168291" x="1714500" y="5719763"/>
          <p14:tracePt t="168298" x="1739900" y="5719763"/>
          <p14:tracePt t="168307" x="1778000" y="5719763"/>
          <p14:tracePt t="168314" x="1814513" y="5719763"/>
          <p14:tracePt t="168323" x="1865313" y="5719763"/>
          <p14:tracePt t="168331" x="1903413" y="5719763"/>
          <p14:tracePt t="168339" x="1927225" y="5719763"/>
          <p14:tracePt t="168347" x="1939925" y="5719763"/>
          <p14:tracePt t="168355" x="1978025" y="5719763"/>
          <p14:tracePt t="168364" x="2014538" y="5719763"/>
          <p14:tracePt t="168370" x="2039938" y="5719763"/>
          <p14:tracePt t="168380" x="2078038" y="5719763"/>
          <p14:tracePt t="168386" x="2116138" y="5694363"/>
          <p14:tracePt t="168397" x="2139950" y="5694363"/>
          <p14:tracePt t="168403" x="2152650" y="5694363"/>
          <p14:tracePt t="168413" x="2178050" y="5694363"/>
          <p14:tracePt t="168419" x="2216150" y="5694363"/>
          <p14:tracePt t="168427" x="2239963" y="5694363"/>
          <p14:tracePt t="168435" x="2252663" y="5694363"/>
          <p14:tracePt t="168443" x="2265363" y="5694363"/>
          <p14:tracePt t="168451" x="2290763" y="5681663"/>
          <p14:tracePt t="168459" x="2316163" y="5681663"/>
          <p14:tracePt t="168466" x="2328863" y="5681663"/>
          <p14:tracePt t="168475" x="2352675" y="5681663"/>
          <p14:tracePt t="168498" x="2378075" y="5681663"/>
          <p14:tracePt t="168514" x="2403475" y="5681663"/>
          <p14:tracePt t="168523" x="2416175" y="5681663"/>
          <p14:tracePt t="168530" x="2441575" y="5694363"/>
          <p14:tracePt t="168539" x="2465388" y="5707063"/>
          <p14:tracePt t="168547" x="2528888" y="5768975"/>
          <p14:tracePt t="168555" x="2578100" y="5807075"/>
          <p14:tracePt t="168563" x="2590800" y="5807075"/>
          <p14:tracePt t="168570" x="2616200" y="5807075"/>
          <p14:tracePt t="168579" x="2628900" y="5807075"/>
          <p14:tracePt t="168611" x="2667000" y="5819775"/>
          <p14:tracePt t="168627" x="2678113" y="5832475"/>
          <p14:tracePt t="168642" x="2703513" y="5832475"/>
          <p14:tracePt t="168683" x="2716213" y="5832475"/>
          <p14:tracePt t="168698" x="2728913" y="5832475"/>
          <p14:tracePt t="168739" x="2754313" y="5843588"/>
          <p14:tracePt t="168747" x="2767013" y="5856288"/>
          <p14:tracePt t="168754" x="2790825" y="5856288"/>
          <p14:tracePt t="168763" x="2828925" y="5856288"/>
          <p14:tracePt t="168770" x="2867025" y="5868988"/>
          <p14:tracePt t="168780" x="2867025" y="5881688"/>
          <p14:tracePt t="168786" x="2903538" y="5907088"/>
          <p14:tracePt t="168797" x="2916238" y="5907088"/>
          <p14:tracePt t="168803" x="2941638" y="5945188"/>
          <p14:tracePt t="169155" x="2954338" y="5956300"/>
          <p14:tracePt t="169163" x="2967038" y="5969000"/>
          <p14:tracePt t="169203" x="2992438" y="5969000"/>
          <p14:tracePt t="169211" x="3003550" y="5969000"/>
          <p14:tracePt t="169219" x="3016250" y="5969000"/>
          <p14:tracePt t="169226" x="3041650" y="5969000"/>
          <p14:tracePt t="169235" x="3079750" y="5956300"/>
          <p14:tracePt t="169243" x="3103563" y="5945188"/>
          <p14:tracePt t="169251" x="3141663" y="5919788"/>
          <p14:tracePt t="169259" x="3192463" y="5907088"/>
          <p14:tracePt t="169266" x="3254375" y="5894388"/>
          <p14:tracePt t="169275" x="3328988" y="5881688"/>
          <p14:tracePt t="169283" x="3417888" y="5856288"/>
          <p14:tracePt t="169290" x="3454400" y="5856288"/>
          <p14:tracePt t="169299" x="3454400" y="5732463"/>
          <p14:tracePt t="169306" x="3479800" y="5694363"/>
          <p14:tracePt t="169314" x="3505200" y="5681663"/>
          <p14:tracePt t="169323" x="3517900" y="5681663"/>
          <p14:tracePt t="169332" x="3541713" y="5656263"/>
          <p14:tracePt t="169339" x="3554413" y="5656263"/>
          <p14:tracePt t="169347" x="3579813" y="5656263"/>
          <p14:tracePt t="169355" x="3592513" y="5643563"/>
          <p14:tracePt t="169364" x="3605213" y="5630863"/>
          <p14:tracePt t="169370" x="3630613" y="5619750"/>
          <p14:tracePt t="169380" x="3654425" y="5619750"/>
          <p14:tracePt t="169386" x="3667125" y="5607050"/>
          <p14:tracePt t="169397" x="3692525" y="5594350"/>
          <p14:tracePt t="169403" x="3717925" y="5581650"/>
          <p14:tracePt t="169413" x="3756025" y="5581650"/>
          <p14:tracePt t="169419" x="3792538" y="5568950"/>
          <p14:tracePt t="169427" x="3805238" y="5556250"/>
          <p14:tracePt t="169434" x="3817938" y="5556250"/>
          <p14:tracePt t="169442" x="3843338" y="5556250"/>
          <p14:tracePt t="169450" x="3856038" y="5543550"/>
          <p14:tracePt t="169460" x="3867150" y="5530850"/>
          <p14:tracePt t="169698" x="3879850" y="5530850"/>
          <p14:tracePt t="169771" x="3879850" y="5543550"/>
          <p14:tracePt t="169779" x="3879850" y="5556250"/>
          <p14:tracePt t="169794" x="3879850" y="5581650"/>
          <p14:tracePt t="169834" x="3879850" y="5594350"/>
          <p14:tracePt t="170123" x="3879850" y="5607050"/>
          <p14:tracePt t="170139" x="3879850" y="5594350"/>
          <p14:tracePt t="173755" x="3867150" y="5594350"/>
          <p14:tracePt t="174339" x="3867150" y="5581650"/>
          <p14:tracePt t="174363" x="3879850" y="5594350"/>
          <p14:tracePt t="174371" x="3917950" y="5607050"/>
          <p14:tracePt t="174386" x="3943350" y="5619750"/>
          <p14:tracePt t="174411" x="3968750" y="5619750"/>
          <p14:tracePt t="174419" x="3979863" y="5619750"/>
          <p14:tracePt t="174427" x="3992563" y="5619750"/>
          <p14:tracePt t="174435" x="4017963" y="5619750"/>
          <p14:tracePt t="174443" x="4068763" y="5619750"/>
          <p14:tracePt t="174451" x="4143375" y="5594350"/>
          <p14:tracePt t="174459" x="4230688" y="5581650"/>
          <p14:tracePt t="174466" x="4268788" y="5581650"/>
          <p14:tracePt t="174475" x="4305300" y="5556250"/>
          <p14:tracePt t="174483" x="4368800" y="5543550"/>
          <p14:tracePt t="174491" x="4418013" y="5518150"/>
          <p14:tracePt t="174498" x="4494213" y="5518150"/>
          <p14:tracePt t="174506" x="4530725" y="5518150"/>
          <p14:tracePt t="174514" x="4556125" y="5518150"/>
          <p14:tracePt t="174522" x="4581525" y="5518150"/>
          <p14:tracePt t="174530" x="4606925" y="5507038"/>
          <p14:tracePt t="175171" x="4619625" y="5507038"/>
          <p14:tracePt t="175179" x="4630738" y="5507038"/>
          <p14:tracePt t="175186" x="4643438" y="5518150"/>
          <p14:tracePt t="175195" x="4681538" y="5518150"/>
          <p14:tracePt t="175202" x="4694238" y="5518150"/>
          <p14:tracePt t="175213" x="4719638" y="5530850"/>
          <p14:tracePt t="175219" x="4743450" y="5530850"/>
          <p14:tracePt t="175227" x="4768850" y="5530850"/>
          <p14:tracePt t="175235" x="4806950" y="5530850"/>
          <p14:tracePt t="175243" x="4832350" y="5530850"/>
          <p14:tracePt t="175251" x="4868863" y="5530850"/>
          <p14:tracePt t="175259" x="4919663" y="5530850"/>
          <p14:tracePt t="175266" x="4981575" y="5530850"/>
          <p14:tracePt t="175275" x="5045075" y="5530850"/>
          <p14:tracePt t="175283" x="5106988" y="5518150"/>
          <p14:tracePt t="175291" x="5145088" y="5518150"/>
          <p14:tracePt t="175299" x="5181600" y="5507038"/>
          <p14:tracePt t="175306" x="5219700" y="5494338"/>
          <p14:tracePt t="175315" x="5245100" y="5494338"/>
          <p14:tracePt t="175322" x="5257800" y="5494338"/>
          <p14:tracePt t="175330" x="5270500" y="5494338"/>
          <p14:tracePt t="175466" x="5294313" y="5494338"/>
          <p14:tracePt t="175475" x="5294313" y="5507038"/>
          <p14:tracePt t="175483" x="5307013" y="5507038"/>
          <p14:tracePt t="175491" x="5319713" y="5507038"/>
          <p14:tracePt t="175499" x="5332413" y="5518150"/>
          <p14:tracePt t="175507" x="5370513" y="5543550"/>
          <p14:tracePt t="175514" x="5407025" y="5581650"/>
          <p14:tracePt t="175523" x="5457825" y="5581650"/>
          <p14:tracePt t="175530" x="5495925" y="5581650"/>
          <p14:tracePt t="175539" x="5532438" y="5581650"/>
          <p14:tracePt t="175546" x="5557838" y="5594350"/>
          <p14:tracePt t="175555" x="5570538" y="5607050"/>
          <p14:tracePt t="175564" x="5583238" y="5607050"/>
          <p14:tracePt t="175571" x="5595938" y="5607050"/>
          <p14:tracePt t="175579" x="5607050" y="5607050"/>
          <p14:tracePt t="175586" x="5619750" y="5619750"/>
          <p14:tracePt t="175611" x="5632450" y="5630863"/>
          <p14:tracePt t="175635" x="5645150" y="5643563"/>
          <p14:tracePt t="175643" x="5657850" y="5643563"/>
          <p14:tracePt t="175659" x="5670550" y="5643563"/>
          <p14:tracePt t="175675" x="5683250" y="5656263"/>
          <p14:tracePt t="175691" x="5695950" y="5656263"/>
          <p14:tracePt t="175714" x="5708650" y="5656263"/>
          <p14:tracePt t="175730" x="5732463" y="5656263"/>
          <p14:tracePt t="175739" x="5757863" y="5668963"/>
          <p14:tracePt t="175810" x="5770563" y="5668963"/>
          <p14:tracePt t="175819" x="5783263" y="5681663"/>
          <p14:tracePt t="175947" x="5808663" y="5681663"/>
          <p14:tracePt t="175971" x="5821363" y="5681663"/>
          <p14:tracePt t="175979" x="5832475" y="5681663"/>
          <p14:tracePt t="175995" x="5857875" y="5681663"/>
          <p14:tracePt t="176003" x="5870575" y="5681663"/>
          <p14:tracePt t="176011" x="5895975" y="5681663"/>
          <p14:tracePt t="176019" x="5921375" y="5681663"/>
          <p14:tracePt t="176030" x="5957888" y="5668963"/>
          <p14:tracePt t="176035" x="5995988" y="5668963"/>
          <p14:tracePt t="176043" x="6034088" y="5656263"/>
          <p14:tracePt t="176051" x="6045200" y="5643563"/>
          <p14:tracePt t="176059" x="6057900" y="5643563"/>
          <p14:tracePt t="176066" x="6083300" y="5643563"/>
          <p14:tracePt t="176075" x="6096000" y="5643563"/>
          <p14:tracePt t="176219" x="6096000" y="5619750"/>
          <p14:tracePt t="176227" x="6121400" y="5619750"/>
          <p14:tracePt t="176235" x="6134100" y="5619750"/>
          <p14:tracePt t="176243" x="6146800" y="5619750"/>
          <p14:tracePt t="176250" x="6170613" y="5607050"/>
          <p14:tracePt t="176258" x="6183313" y="5607050"/>
          <p14:tracePt t="176266" x="6196013" y="5594350"/>
          <p14:tracePt t="176275" x="6221413" y="5594350"/>
          <p14:tracePt t="176283" x="6259513" y="5594350"/>
          <p14:tracePt t="176291" x="6283325" y="5594350"/>
          <p14:tracePt t="176299" x="6308725" y="5594350"/>
          <p14:tracePt t="176306" x="6334125" y="5594350"/>
          <p14:tracePt t="176315" x="6359525" y="5594350"/>
          <p14:tracePt t="176323" x="6396038" y="5594350"/>
          <p14:tracePt t="176330" x="6434138" y="5594350"/>
          <p14:tracePt t="176339" x="6483350" y="5594350"/>
          <p14:tracePt t="176347" x="6534150" y="5594350"/>
          <p14:tracePt t="176355" x="6621463" y="5607050"/>
          <p14:tracePt t="176363" x="6708775" y="5619750"/>
          <p14:tracePt t="176371" x="6759575" y="5619750"/>
          <p14:tracePt t="176380" x="6797675" y="5619750"/>
          <p14:tracePt t="176386" x="6834188" y="5619750"/>
          <p14:tracePt t="176467" x="6846888" y="5619750"/>
          <p14:tracePt t="176563" x="6872288" y="5619750"/>
          <p14:tracePt t="176586" x="6897688" y="5619750"/>
          <p14:tracePt t="176594" x="6910388" y="5607050"/>
          <p14:tracePt t="176603" x="6921500" y="5607050"/>
          <p14:tracePt t="176611" x="6934200" y="5607050"/>
          <p14:tracePt t="176619" x="6946900" y="5607050"/>
          <p14:tracePt t="176626" x="6972300" y="5607050"/>
          <p14:tracePt t="176635" x="6985000" y="5607050"/>
          <p14:tracePt t="176643" x="6997700" y="5607050"/>
          <p14:tracePt t="176650" x="7034213" y="5607050"/>
          <p14:tracePt t="176658" x="7059613" y="5607050"/>
          <p14:tracePt t="176666" x="7085013" y="5607050"/>
          <p14:tracePt t="176675" x="7123113" y="5607050"/>
          <p14:tracePt t="176683" x="7159625" y="5607050"/>
          <p14:tracePt t="176691" x="7197725" y="5607050"/>
          <p14:tracePt t="176698" x="7235825" y="5607050"/>
          <p14:tracePt t="176706" x="7259638" y="5607050"/>
          <p14:tracePt t="176715" x="7297738" y="5607050"/>
          <p14:tracePt t="176723" x="7335838" y="5607050"/>
          <p14:tracePt t="176730" x="7372350" y="5607050"/>
          <p14:tracePt t="176739" x="7410450" y="5607050"/>
          <p14:tracePt t="176746" x="7459663" y="5607050"/>
          <p14:tracePt t="176755" x="7485063" y="5607050"/>
          <p14:tracePt t="176763" x="7510463" y="5607050"/>
          <p14:tracePt t="176771" x="7535863" y="5607050"/>
          <p14:tracePt t="176779" x="7548563" y="5607050"/>
          <p14:tracePt t="176803" x="7561263" y="5607050"/>
          <p14:tracePt t="176813" x="7572375" y="5607050"/>
          <p14:tracePt t="176819" x="7597775" y="5619750"/>
          <p14:tracePt t="176829" x="7610475" y="5619750"/>
          <p14:tracePt t="176835" x="7635875" y="5619750"/>
          <p14:tracePt t="176843" x="7673975" y="5619750"/>
          <p14:tracePt t="176851" x="7710488" y="5619750"/>
          <p14:tracePt t="176859" x="7748588" y="5619750"/>
          <p14:tracePt t="176866" x="7785100" y="5619750"/>
          <p14:tracePt t="176875" x="7835900" y="5619750"/>
          <p14:tracePt t="176883" x="7861300" y="5619750"/>
          <p14:tracePt t="176891" x="7886700" y="5619750"/>
          <p14:tracePt t="176899" x="7923213" y="5619750"/>
          <p14:tracePt t="176906" x="7974013" y="5619750"/>
          <p14:tracePt t="176914" x="7999413" y="5607050"/>
          <p14:tracePt t="176922" x="8048625" y="5607050"/>
          <p14:tracePt t="176930" x="8099425" y="5607050"/>
          <p14:tracePt t="176939" x="8123238" y="5607050"/>
          <p14:tracePt t="176948" x="8161338" y="5607050"/>
          <p14:tracePt t="176955" x="8212138" y="5607050"/>
          <p14:tracePt t="176964" x="8248650" y="5607050"/>
          <p14:tracePt t="176971" x="8312150" y="5607050"/>
          <p14:tracePt t="176979" x="8348663" y="5607050"/>
          <p14:tracePt t="176986" x="8386763" y="5607050"/>
          <p14:tracePt t="176996" x="8412163" y="5607050"/>
          <p14:tracePt t="177003" x="8424863" y="5607050"/>
          <p14:tracePt t="177013" x="8435975" y="5607050"/>
          <p14:tracePt t="177019" x="8461375" y="5607050"/>
          <p14:tracePt t="177029" x="8486775" y="5607050"/>
          <p14:tracePt t="177035" x="8524875" y="5607050"/>
          <p14:tracePt t="177043" x="8548688" y="5594350"/>
          <p14:tracePt t="177050" x="8612188" y="5594350"/>
          <p14:tracePt t="177058" x="8712200" y="5568950"/>
          <p14:tracePt t="177066" x="8812213" y="5568950"/>
          <p14:tracePt t="177074" x="8912225" y="5568950"/>
          <p14:tracePt t="177083" x="9037638" y="5568950"/>
          <p14:tracePt t="177090" x="9163050" y="5568950"/>
          <p14:tracePt t="177099" x="9263063" y="5568950"/>
          <p14:tracePt t="177107" x="9363075" y="5568950"/>
          <p14:tracePt t="177115" x="9450388" y="5581650"/>
          <p14:tracePt t="177123" x="9537700" y="5594350"/>
          <p14:tracePt t="177146" x="9663113" y="5643563"/>
          <p14:tracePt t="177155" x="9675813" y="5643563"/>
          <p14:tracePt t="177163" x="9688513" y="5643563"/>
          <p14:tracePt t="177171" x="9701213" y="5643563"/>
          <p14:tracePt t="177283" x="9726613" y="5643563"/>
          <p14:tracePt t="177755" x="9726613" y="5656263"/>
          <p14:tracePt t="177763" x="9701213" y="5656263"/>
          <p14:tracePt t="177771" x="9688513" y="5668963"/>
          <p14:tracePt t="177779" x="9663113" y="5668963"/>
          <p14:tracePt t="177787" x="9650413" y="5668963"/>
          <p14:tracePt t="177797" x="9588500" y="5668963"/>
          <p14:tracePt t="177803" x="9563100" y="5668963"/>
          <p14:tracePt t="177813" x="9550400" y="5668963"/>
          <p14:tracePt t="177819" x="9525000" y="5668963"/>
          <p14:tracePt t="177829" x="9501188" y="5668963"/>
          <p14:tracePt t="177835" x="9463088" y="5668963"/>
          <p14:tracePt t="177846" x="9424988" y="5681663"/>
          <p14:tracePt t="177850" x="9363075" y="5707063"/>
          <p14:tracePt t="177858" x="9324975" y="5719763"/>
          <p14:tracePt t="177866" x="9275763" y="5719763"/>
          <p14:tracePt t="177875" x="9188450" y="5732463"/>
          <p14:tracePt t="177883" x="9112250" y="5756275"/>
          <p14:tracePt t="177891" x="9024938" y="5743575"/>
          <p14:tracePt t="177899" x="8899525" y="5719763"/>
          <p14:tracePt t="177907" x="8786813" y="5707063"/>
          <p14:tracePt t="177915" x="8650288" y="5681663"/>
          <p14:tracePt t="177923" x="8537575" y="5668963"/>
          <p14:tracePt t="177930" x="8399463" y="5668963"/>
          <p14:tracePt t="177938" x="8248650" y="5668963"/>
          <p14:tracePt t="177948" x="8135938" y="5668963"/>
          <p14:tracePt t="177955" x="7999413" y="5681663"/>
          <p14:tracePt t="177964" x="7861300" y="5681663"/>
          <p14:tracePt t="177971" x="7785100" y="5681663"/>
          <p14:tracePt t="177980" x="7673975" y="5681663"/>
          <p14:tracePt t="177986" x="7597775" y="5681663"/>
          <p14:tracePt t="177996" x="7523163" y="5681663"/>
          <p14:tracePt t="178003" x="7472363" y="5681663"/>
          <p14:tracePt t="178013" x="7448550" y="5694363"/>
          <p14:tracePt t="178019" x="7423150" y="5707063"/>
          <p14:tracePt t="178029" x="7385050" y="5707063"/>
          <p14:tracePt t="178035" x="7348538" y="5707063"/>
          <p14:tracePt t="178043" x="7310438" y="5707063"/>
          <p14:tracePt t="178051" x="7285038" y="5707063"/>
          <p14:tracePt t="178059" x="7259638" y="5707063"/>
          <p14:tracePt t="178066" x="7223125" y="5707063"/>
          <p14:tracePt t="178075" x="7197725" y="5719763"/>
          <p14:tracePt t="178083" x="7172325" y="5732463"/>
          <p14:tracePt t="178091" x="7146925" y="5732463"/>
          <p14:tracePt t="178099" x="7123113" y="5732463"/>
          <p14:tracePt t="178106" x="7097713" y="5732463"/>
          <p14:tracePt t="178114" x="7059613" y="5732463"/>
          <p14:tracePt t="178122" x="7046913" y="5732463"/>
          <p14:tracePt t="178146" x="7021513" y="5732463"/>
          <p14:tracePt t="178147" x="6997700" y="5732463"/>
          <p14:tracePt t="178155" x="6972300" y="5732463"/>
          <p14:tracePt t="178163" x="6946900" y="5732463"/>
          <p14:tracePt t="178171" x="6921500" y="5732463"/>
          <p14:tracePt t="178180" x="6897688" y="5732463"/>
          <p14:tracePt t="178186" x="6859588" y="5732463"/>
          <p14:tracePt t="178195" x="6821488" y="5719763"/>
          <p14:tracePt t="178203" x="6759575" y="5707063"/>
          <p14:tracePt t="178213" x="6734175" y="5707063"/>
          <p14:tracePt t="178219" x="6708775" y="5707063"/>
          <p14:tracePt t="178229" x="6684963" y="5707063"/>
          <p14:tracePt t="178235" x="6672263" y="5707063"/>
          <p14:tracePt t="178250" x="6646863" y="5707063"/>
          <p14:tracePt t="215595" x="6646863" y="5719763"/>
          <p14:tracePt t="215612" x="6696075" y="5719763"/>
          <p14:tracePt t="215619" x="6746875" y="5719763"/>
          <p14:tracePt t="215627" x="6772275" y="5719763"/>
          <p14:tracePt t="215635" x="6797675" y="5719763"/>
          <p14:tracePt t="215986" x="6759575" y="5707063"/>
          <p14:tracePt t="215995" x="6672263" y="5694363"/>
          <p14:tracePt t="216003" x="6483350" y="5668963"/>
          <p14:tracePt t="216011" x="6183313" y="5594350"/>
          <p14:tracePt t="216019" x="5921375" y="5543550"/>
          <p14:tracePt t="216029" x="5619750" y="5481638"/>
          <p14:tracePt t="216034" x="5319713" y="5407025"/>
          <p14:tracePt t="216045" x="5145088" y="5381625"/>
          <p14:tracePt t="216050" x="5045075" y="5381625"/>
          <p14:tracePt t="216061" x="4994275" y="5381625"/>
          <p14:tracePt t="216066" x="4981575" y="5381625"/>
          <p14:tracePt t="216083" x="4968875" y="5381625"/>
          <p14:tracePt t="216091" x="4945063" y="5381625"/>
          <p14:tracePt t="216099" x="4843463" y="5418138"/>
          <p14:tracePt t="216107" x="4581525" y="5430838"/>
          <p14:tracePt t="216114" x="4105275" y="5430838"/>
          <p14:tracePt t="216123" x="3492500" y="5418138"/>
          <p14:tracePt t="216144" x="2065338" y="5394325"/>
          <p14:tracePt t="216147" x="1227138" y="5394325"/>
          <p14:tracePt t="216155" x="312738" y="5394325"/>
          <p14:tracePt t="216523" x="250825" y="4067175"/>
          <p14:tracePt t="216531" x="488950" y="3803650"/>
          <p14:tracePt t="216539" x="625475" y="3654425"/>
          <p14:tracePt t="216546" x="712788" y="3490913"/>
          <p14:tracePt t="216555" x="801688" y="3354388"/>
          <p14:tracePt t="216562" x="863600" y="3267075"/>
          <p14:tracePt t="216571" x="914400" y="3165475"/>
          <p14:tracePt t="216580" x="963613" y="3078163"/>
          <p14:tracePt t="216586" x="989013" y="3041650"/>
          <p14:tracePt t="216595" x="1001713" y="3016250"/>
          <p14:tracePt t="216602" x="1014413" y="2965450"/>
          <p14:tracePt t="216611" x="1014413" y="2941638"/>
          <p14:tracePt t="216619" x="1014413" y="2903538"/>
          <p14:tracePt t="216628" x="1001713" y="2852738"/>
          <p14:tracePt t="216635" x="989013" y="2828925"/>
          <p14:tracePt t="216645" x="976313" y="2803525"/>
          <p14:tracePt t="216651" x="950913" y="2765425"/>
          <p14:tracePt t="216661" x="938213" y="2740025"/>
          <p14:tracePt t="216667" x="925513" y="2728913"/>
          <p14:tracePt t="216678" x="914400" y="2690813"/>
          <p14:tracePt t="216683" x="876300" y="2665413"/>
          <p14:tracePt t="216691" x="814388" y="2603500"/>
          <p14:tracePt t="216699" x="712788" y="2527300"/>
          <p14:tracePt t="216706" x="600075" y="2465388"/>
          <p14:tracePt t="216714" x="488950" y="2427288"/>
          <p14:tracePt t="216722" x="376238" y="2390775"/>
          <p14:tracePt t="216730" x="250825" y="2339975"/>
          <p14:tracePt t="216738" x="100013" y="2278063"/>
          <p14:tracePt t="216746" x="0" y="2227263"/>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54BC38-4A13-42D8-AF3F-E342E9756400}"/>
              </a:ext>
            </a:extLst>
          </p:cNvPr>
          <p:cNvSpPr/>
          <p:nvPr/>
        </p:nvSpPr>
        <p:spPr>
          <a:xfrm>
            <a:off x="0" y="0"/>
            <a:ext cx="12192000" cy="6857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solidFill>
                  <a:schemeClr val="tx1"/>
                </a:solidFill>
                <a:latin typeface="Arial" panose="020B0604020202020204" pitchFamily="34" charset="0"/>
                <a:cs typeface="Arial" panose="020B0604020202020204" pitchFamily="34" charset="0"/>
              </a:rPr>
              <a:t>THANKS FOR STAY WITH ME.</a:t>
            </a:r>
          </a:p>
          <a:p>
            <a:pPr algn="ctr"/>
            <a:r>
              <a:rPr lang="en-US" sz="4000" dirty="0">
                <a:solidFill>
                  <a:srgbClr val="FF0000"/>
                </a:solidFill>
              </a:rPr>
              <a:t>Please Subscribe My YouTube Channel: English Tutor Anis</a:t>
            </a:r>
          </a:p>
          <a:p>
            <a:pPr algn="ctr"/>
            <a:r>
              <a:rPr lang="en-US" sz="18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Link: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https://www.youtube.com/channel/UCcAObHcccc75Z0EMaDhIgmg</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solidFill>
                <a:srgbClr val="FF0000"/>
              </a:solidFill>
            </a:endParaRPr>
          </a:p>
        </p:txBody>
      </p:sp>
    </p:spTree>
    <p:extLst>
      <p:ext uri="{BB962C8B-B14F-4D97-AF65-F5344CB8AC3E}">
        <p14:creationId xmlns:p14="http://schemas.microsoft.com/office/powerpoint/2010/main" val="1715074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77.3|36.6"/>
</p:tagLst>
</file>

<file path=ppt/tags/tag2.xml><?xml version="1.0" encoding="utf-8"?>
<p:tagLst xmlns:a="http://schemas.openxmlformats.org/drawingml/2006/main" xmlns:r="http://schemas.openxmlformats.org/officeDocument/2006/relationships" xmlns:p="http://schemas.openxmlformats.org/presentationml/2006/main">
  <p:tag name="TIMING" val="|53.6|85"/>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4|4.1|16.6"/>
</p:tagLst>
</file>

<file path=ppt/tags/tag5.xml><?xml version="1.0" encoding="utf-8"?>
<p:tagLst xmlns:a="http://schemas.openxmlformats.org/drawingml/2006/main" xmlns:r="http://schemas.openxmlformats.org/officeDocument/2006/relationships" xmlns:p="http://schemas.openxmlformats.org/presentationml/2006/main">
  <p:tag name="TIMING" val="|69.1"/>
</p:tagLst>
</file>

<file path=ppt/tags/tag6.xml><?xml version="1.0" encoding="utf-8"?>
<p:tagLst xmlns:a="http://schemas.openxmlformats.org/drawingml/2006/main" xmlns:r="http://schemas.openxmlformats.org/officeDocument/2006/relationships" xmlns:p="http://schemas.openxmlformats.org/presentationml/2006/main">
  <p:tag name="TIMING" val="|17.3|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664</Words>
  <Application>Microsoft Office PowerPoint</Application>
  <PresentationFormat>Widescreen</PresentationFormat>
  <Paragraphs>48</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INTRODUCTION</vt:lpstr>
      <vt:lpstr>LEARNING OUTCOMES</vt:lpstr>
      <vt:lpstr>PASSAGE NARRATION</vt:lpstr>
      <vt:lpstr>Rules for Passage Narration</vt:lpstr>
      <vt:lpstr>Rules for Passage Narration</vt:lpstr>
      <vt:lpstr>Rules for Passage Narration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Anisul</dc:creator>
  <cp:lastModifiedBy>Md. Anisul</cp:lastModifiedBy>
  <cp:revision>76</cp:revision>
  <dcterms:created xsi:type="dcterms:W3CDTF">2021-05-05T17:14:21Z</dcterms:created>
  <dcterms:modified xsi:type="dcterms:W3CDTF">2021-05-18T13:39:41Z</dcterms:modified>
</cp:coreProperties>
</file>