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20" r:id="rId2"/>
    <p:sldId id="257" r:id="rId3"/>
    <p:sldId id="303" r:id="rId4"/>
    <p:sldId id="304" r:id="rId5"/>
    <p:sldId id="305" r:id="rId6"/>
    <p:sldId id="321" r:id="rId7"/>
    <p:sldId id="306" r:id="rId8"/>
    <p:sldId id="307" r:id="rId9"/>
    <p:sldId id="310" r:id="rId10"/>
    <p:sldId id="308" r:id="rId11"/>
    <p:sldId id="311" r:id="rId12"/>
    <p:sldId id="312" r:id="rId13"/>
    <p:sldId id="313" r:id="rId14"/>
    <p:sldId id="314" r:id="rId15"/>
    <p:sldId id="315" r:id="rId16"/>
    <p:sldId id="317" r:id="rId17"/>
    <p:sldId id="273" r:id="rId18"/>
    <p:sldId id="318" r:id="rId19"/>
    <p:sldId id="283" r:id="rId20"/>
    <p:sldId id="319" r:id="rId21"/>
    <p:sldId id="278" r:id="rId22"/>
    <p:sldId id="279" r:id="rId23"/>
    <p:sldId id="2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6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FCB502-EF88-4166-BD85-029E612D68C7}" type="datetimeFigureOut">
              <a:rPr lang="en-US" smtClean="0"/>
              <a:t>5/18/2021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638D8C-E5F8-45E4-8377-5E4D9166B162}" type="slidenum">
              <a:rPr lang="en-US" smtClean="0"/>
              <a:t>‹#›</a:t>
            </a:fld>
            <a:endParaRPr lang="en-US"/>
          </a:p>
        </p:txBody>
      </p:sp>
    </p:spTree>
    <p:extLst>
      <p:ext uri="{BB962C8B-B14F-4D97-AF65-F5344CB8AC3E}">
        <p14:creationId xmlns:p14="http://schemas.microsoft.com/office/powerpoint/2010/main" val="3607635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CB1F7-D75C-4A28-9DCF-2B1FB28B0A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62CBB5-4D0F-4E83-B0B0-55CBB46B0E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4D2E2F-4733-47B2-89F2-929A16540AD0}"/>
              </a:ext>
            </a:extLst>
          </p:cNvPr>
          <p:cNvSpPr>
            <a:spLocks noGrp="1"/>
          </p:cNvSpPr>
          <p:nvPr>
            <p:ph type="dt" sz="half" idx="10"/>
          </p:nvPr>
        </p:nvSpPr>
        <p:spPr/>
        <p:txBody>
          <a:bodyPr/>
          <a:lstStyle/>
          <a:p>
            <a:fld id="{30A8A297-3D73-4B15-808C-44A633623B7E}" type="datetimeFigureOut">
              <a:rPr lang="en-US" smtClean="0"/>
              <a:t>5/18/2021</a:t>
            </a:fld>
            <a:endParaRPr lang="en-US"/>
          </a:p>
        </p:txBody>
      </p:sp>
      <p:sp>
        <p:nvSpPr>
          <p:cNvPr id="5" name="Footer Placeholder 4">
            <a:extLst>
              <a:ext uri="{FF2B5EF4-FFF2-40B4-BE49-F238E27FC236}">
                <a16:creationId xmlns:a16="http://schemas.microsoft.com/office/drawing/2014/main" id="{DDEE6554-1084-4693-9001-1BF4CF5613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473CF6-F151-4FDE-A6CA-19850CA419AA}"/>
              </a:ext>
            </a:extLst>
          </p:cNvPr>
          <p:cNvSpPr>
            <a:spLocks noGrp="1"/>
          </p:cNvSpPr>
          <p:nvPr>
            <p:ph type="sldNum" sz="quarter" idx="12"/>
          </p:nvPr>
        </p:nvSpPr>
        <p:spPr/>
        <p:txBody>
          <a:bodyPr/>
          <a:lstStyle/>
          <a:p>
            <a:fld id="{F6078D07-A2D6-4AAA-9229-2B6B665EE68F}" type="slidenum">
              <a:rPr lang="en-US" smtClean="0"/>
              <a:t>‹#›</a:t>
            </a:fld>
            <a:endParaRPr lang="en-US"/>
          </a:p>
        </p:txBody>
      </p:sp>
    </p:spTree>
    <p:extLst>
      <p:ext uri="{BB962C8B-B14F-4D97-AF65-F5344CB8AC3E}">
        <p14:creationId xmlns:p14="http://schemas.microsoft.com/office/powerpoint/2010/main" val="354364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A8B4E-346D-4FBD-B7F1-A623E0D147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E4D68A-F53F-4B8F-A674-649E0ABF7A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4EE6D6-C865-40E4-857A-1E88800874B6}"/>
              </a:ext>
            </a:extLst>
          </p:cNvPr>
          <p:cNvSpPr>
            <a:spLocks noGrp="1"/>
          </p:cNvSpPr>
          <p:nvPr>
            <p:ph type="dt" sz="half" idx="10"/>
          </p:nvPr>
        </p:nvSpPr>
        <p:spPr/>
        <p:txBody>
          <a:bodyPr/>
          <a:lstStyle/>
          <a:p>
            <a:fld id="{30A8A297-3D73-4B15-808C-44A633623B7E}" type="datetimeFigureOut">
              <a:rPr lang="en-US" smtClean="0"/>
              <a:t>5/18/2021</a:t>
            </a:fld>
            <a:endParaRPr lang="en-US"/>
          </a:p>
        </p:txBody>
      </p:sp>
      <p:sp>
        <p:nvSpPr>
          <p:cNvPr id="5" name="Footer Placeholder 4">
            <a:extLst>
              <a:ext uri="{FF2B5EF4-FFF2-40B4-BE49-F238E27FC236}">
                <a16:creationId xmlns:a16="http://schemas.microsoft.com/office/drawing/2014/main" id="{7E975C12-1C5B-49BD-A8B7-503506ACE6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4700C-A85F-4CC4-B893-E242C68E398A}"/>
              </a:ext>
            </a:extLst>
          </p:cNvPr>
          <p:cNvSpPr>
            <a:spLocks noGrp="1"/>
          </p:cNvSpPr>
          <p:nvPr>
            <p:ph type="sldNum" sz="quarter" idx="12"/>
          </p:nvPr>
        </p:nvSpPr>
        <p:spPr/>
        <p:txBody>
          <a:bodyPr/>
          <a:lstStyle/>
          <a:p>
            <a:fld id="{F6078D07-A2D6-4AAA-9229-2B6B665EE68F}" type="slidenum">
              <a:rPr lang="en-US" smtClean="0"/>
              <a:t>‹#›</a:t>
            </a:fld>
            <a:endParaRPr lang="en-US"/>
          </a:p>
        </p:txBody>
      </p:sp>
    </p:spTree>
    <p:extLst>
      <p:ext uri="{BB962C8B-B14F-4D97-AF65-F5344CB8AC3E}">
        <p14:creationId xmlns:p14="http://schemas.microsoft.com/office/powerpoint/2010/main" val="33386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1B3971-EAAC-4D37-9E03-17ED12D403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21888E-DFB6-4E68-BD69-6BE2AABD8B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9C730-9E2C-4269-A989-AEB38A687F1F}"/>
              </a:ext>
            </a:extLst>
          </p:cNvPr>
          <p:cNvSpPr>
            <a:spLocks noGrp="1"/>
          </p:cNvSpPr>
          <p:nvPr>
            <p:ph type="dt" sz="half" idx="10"/>
          </p:nvPr>
        </p:nvSpPr>
        <p:spPr/>
        <p:txBody>
          <a:bodyPr/>
          <a:lstStyle/>
          <a:p>
            <a:fld id="{30A8A297-3D73-4B15-808C-44A633623B7E}" type="datetimeFigureOut">
              <a:rPr lang="en-US" smtClean="0"/>
              <a:t>5/18/2021</a:t>
            </a:fld>
            <a:endParaRPr lang="en-US"/>
          </a:p>
        </p:txBody>
      </p:sp>
      <p:sp>
        <p:nvSpPr>
          <p:cNvPr id="5" name="Footer Placeholder 4">
            <a:extLst>
              <a:ext uri="{FF2B5EF4-FFF2-40B4-BE49-F238E27FC236}">
                <a16:creationId xmlns:a16="http://schemas.microsoft.com/office/drawing/2014/main" id="{5A3C3E5C-96C2-42D4-8FE0-EE76F8DA37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2BAE0-C266-4A1F-8C20-A7287D88121C}"/>
              </a:ext>
            </a:extLst>
          </p:cNvPr>
          <p:cNvSpPr>
            <a:spLocks noGrp="1"/>
          </p:cNvSpPr>
          <p:nvPr>
            <p:ph type="sldNum" sz="quarter" idx="12"/>
          </p:nvPr>
        </p:nvSpPr>
        <p:spPr/>
        <p:txBody>
          <a:bodyPr/>
          <a:lstStyle/>
          <a:p>
            <a:fld id="{F6078D07-A2D6-4AAA-9229-2B6B665EE68F}" type="slidenum">
              <a:rPr lang="en-US" smtClean="0"/>
              <a:t>‹#›</a:t>
            </a:fld>
            <a:endParaRPr lang="en-US"/>
          </a:p>
        </p:txBody>
      </p:sp>
    </p:spTree>
    <p:extLst>
      <p:ext uri="{BB962C8B-B14F-4D97-AF65-F5344CB8AC3E}">
        <p14:creationId xmlns:p14="http://schemas.microsoft.com/office/powerpoint/2010/main" val="301955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FE6E4-9922-4CB6-B300-C18C1029C0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9B4576-07BE-481D-BF8A-25C080F67E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4E1D11-5DFF-43EA-9324-CEFFC67B4EB7}"/>
              </a:ext>
            </a:extLst>
          </p:cNvPr>
          <p:cNvSpPr>
            <a:spLocks noGrp="1"/>
          </p:cNvSpPr>
          <p:nvPr>
            <p:ph type="dt" sz="half" idx="10"/>
          </p:nvPr>
        </p:nvSpPr>
        <p:spPr/>
        <p:txBody>
          <a:bodyPr/>
          <a:lstStyle/>
          <a:p>
            <a:fld id="{30A8A297-3D73-4B15-808C-44A633623B7E}" type="datetimeFigureOut">
              <a:rPr lang="en-US" smtClean="0"/>
              <a:t>5/18/2021</a:t>
            </a:fld>
            <a:endParaRPr lang="en-US"/>
          </a:p>
        </p:txBody>
      </p:sp>
      <p:sp>
        <p:nvSpPr>
          <p:cNvPr id="5" name="Footer Placeholder 4">
            <a:extLst>
              <a:ext uri="{FF2B5EF4-FFF2-40B4-BE49-F238E27FC236}">
                <a16:creationId xmlns:a16="http://schemas.microsoft.com/office/drawing/2014/main" id="{134FDA81-B267-48F5-A759-4313FA3BA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FE36D6-8CBC-4429-9510-09FA4F62BE40}"/>
              </a:ext>
            </a:extLst>
          </p:cNvPr>
          <p:cNvSpPr>
            <a:spLocks noGrp="1"/>
          </p:cNvSpPr>
          <p:nvPr>
            <p:ph type="sldNum" sz="quarter" idx="12"/>
          </p:nvPr>
        </p:nvSpPr>
        <p:spPr/>
        <p:txBody>
          <a:bodyPr/>
          <a:lstStyle/>
          <a:p>
            <a:fld id="{F6078D07-A2D6-4AAA-9229-2B6B665EE68F}" type="slidenum">
              <a:rPr lang="en-US" smtClean="0"/>
              <a:t>‹#›</a:t>
            </a:fld>
            <a:endParaRPr lang="en-US"/>
          </a:p>
        </p:txBody>
      </p:sp>
    </p:spTree>
    <p:extLst>
      <p:ext uri="{BB962C8B-B14F-4D97-AF65-F5344CB8AC3E}">
        <p14:creationId xmlns:p14="http://schemas.microsoft.com/office/powerpoint/2010/main" val="79020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498A4-496C-45A4-8ED0-A0929F8BA1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BAFED3-5E6B-4199-9F70-F199C3CA18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4EAE13-49F5-4923-A464-BB35426BA193}"/>
              </a:ext>
            </a:extLst>
          </p:cNvPr>
          <p:cNvSpPr>
            <a:spLocks noGrp="1"/>
          </p:cNvSpPr>
          <p:nvPr>
            <p:ph type="dt" sz="half" idx="10"/>
          </p:nvPr>
        </p:nvSpPr>
        <p:spPr/>
        <p:txBody>
          <a:bodyPr/>
          <a:lstStyle/>
          <a:p>
            <a:fld id="{30A8A297-3D73-4B15-808C-44A633623B7E}" type="datetimeFigureOut">
              <a:rPr lang="en-US" smtClean="0"/>
              <a:t>5/18/2021</a:t>
            </a:fld>
            <a:endParaRPr lang="en-US"/>
          </a:p>
        </p:txBody>
      </p:sp>
      <p:sp>
        <p:nvSpPr>
          <p:cNvPr id="5" name="Footer Placeholder 4">
            <a:extLst>
              <a:ext uri="{FF2B5EF4-FFF2-40B4-BE49-F238E27FC236}">
                <a16:creationId xmlns:a16="http://schemas.microsoft.com/office/drawing/2014/main" id="{B4CAAA3F-41CD-48A0-AAEC-972EC7E64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3C553-9801-47D3-AB48-D617384A16B0}"/>
              </a:ext>
            </a:extLst>
          </p:cNvPr>
          <p:cNvSpPr>
            <a:spLocks noGrp="1"/>
          </p:cNvSpPr>
          <p:nvPr>
            <p:ph type="sldNum" sz="quarter" idx="12"/>
          </p:nvPr>
        </p:nvSpPr>
        <p:spPr/>
        <p:txBody>
          <a:bodyPr/>
          <a:lstStyle/>
          <a:p>
            <a:fld id="{F6078D07-A2D6-4AAA-9229-2B6B665EE68F}" type="slidenum">
              <a:rPr lang="en-US" smtClean="0"/>
              <a:t>‹#›</a:t>
            </a:fld>
            <a:endParaRPr lang="en-US"/>
          </a:p>
        </p:txBody>
      </p:sp>
    </p:spTree>
    <p:extLst>
      <p:ext uri="{BB962C8B-B14F-4D97-AF65-F5344CB8AC3E}">
        <p14:creationId xmlns:p14="http://schemas.microsoft.com/office/powerpoint/2010/main" val="1767859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C4B0-2B49-4165-BBE2-C1D42C9B5E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C5413-979D-4E0F-A4E8-5E7C90E082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CB2DBC-A86A-4B4F-9F8D-F6A10E2570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3EECEF-DF44-49C4-A6B7-C8ED948DE69F}"/>
              </a:ext>
            </a:extLst>
          </p:cNvPr>
          <p:cNvSpPr>
            <a:spLocks noGrp="1"/>
          </p:cNvSpPr>
          <p:nvPr>
            <p:ph type="dt" sz="half" idx="10"/>
          </p:nvPr>
        </p:nvSpPr>
        <p:spPr/>
        <p:txBody>
          <a:bodyPr/>
          <a:lstStyle/>
          <a:p>
            <a:fld id="{30A8A297-3D73-4B15-808C-44A633623B7E}" type="datetimeFigureOut">
              <a:rPr lang="en-US" smtClean="0"/>
              <a:t>5/18/2021</a:t>
            </a:fld>
            <a:endParaRPr lang="en-US"/>
          </a:p>
        </p:txBody>
      </p:sp>
      <p:sp>
        <p:nvSpPr>
          <p:cNvPr id="6" name="Footer Placeholder 5">
            <a:extLst>
              <a:ext uri="{FF2B5EF4-FFF2-40B4-BE49-F238E27FC236}">
                <a16:creationId xmlns:a16="http://schemas.microsoft.com/office/drawing/2014/main" id="{9294D42D-F1C2-46F1-BD62-496F6578B2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0C2AD-33B9-402E-A5DE-E07F2766DA9A}"/>
              </a:ext>
            </a:extLst>
          </p:cNvPr>
          <p:cNvSpPr>
            <a:spLocks noGrp="1"/>
          </p:cNvSpPr>
          <p:nvPr>
            <p:ph type="sldNum" sz="quarter" idx="12"/>
          </p:nvPr>
        </p:nvSpPr>
        <p:spPr/>
        <p:txBody>
          <a:bodyPr/>
          <a:lstStyle/>
          <a:p>
            <a:fld id="{F6078D07-A2D6-4AAA-9229-2B6B665EE68F}" type="slidenum">
              <a:rPr lang="en-US" smtClean="0"/>
              <a:t>‹#›</a:t>
            </a:fld>
            <a:endParaRPr lang="en-US"/>
          </a:p>
        </p:txBody>
      </p:sp>
    </p:spTree>
    <p:extLst>
      <p:ext uri="{BB962C8B-B14F-4D97-AF65-F5344CB8AC3E}">
        <p14:creationId xmlns:p14="http://schemas.microsoft.com/office/powerpoint/2010/main" val="678484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665EB-9F10-4DB2-9B08-3BDBD75508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8D1BBE-3942-4B4D-861A-F17886438B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1E4A2B-8E29-40E8-9E10-0644522A83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7EB805-201D-4757-A440-38D091B6BB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2ECD89-A01B-4A07-AB75-39B7ED7128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ACBB72-F8E7-4C33-970F-0370D84F2C6C}"/>
              </a:ext>
            </a:extLst>
          </p:cNvPr>
          <p:cNvSpPr>
            <a:spLocks noGrp="1"/>
          </p:cNvSpPr>
          <p:nvPr>
            <p:ph type="dt" sz="half" idx="10"/>
          </p:nvPr>
        </p:nvSpPr>
        <p:spPr/>
        <p:txBody>
          <a:bodyPr/>
          <a:lstStyle/>
          <a:p>
            <a:fld id="{30A8A297-3D73-4B15-808C-44A633623B7E}" type="datetimeFigureOut">
              <a:rPr lang="en-US" smtClean="0"/>
              <a:t>5/18/2021</a:t>
            </a:fld>
            <a:endParaRPr lang="en-US"/>
          </a:p>
        </p:txBody>
      </p:sp>
      <p:sp>
        <p:nvSpPr>
          <p:cNvPr id="8" name="Footer Placeholder 7">
            <a:extLst>
              <a:ext uri="{FF2B5EF4-FFF2-40B4-BE49-F238E27FC236}">
                <a16:creationId xmlns:a16="http://schemas.microsoft.com/office/drawing/2014/main" id="{CB0C3B6D-D031-4F58-AD5B-81E55FA301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57CF52-D2A3-4018-93B6-936B2FC6F1D8}"/>
              </a:ext>
            </a:extLst>
          </p:cNvPr>
          <p:cNvSpPr>
            <a:spLocks noGrp="1"/>
          </p:cNvSpPr>
          <p:nvPr>
            <p:ph type="sldNum" sz="quarter" idx="12"/>
          </p:nvPr>
        </p:nvSpPr>
        <p:spPr/>
        <p:txBody>
          <a:bodyPr/>
          <a:lstStyle/>
          <a:p>
            <a:fld id="{F6078D07-A2D6-4AAA-9229-2B6B665EE68F}" type="slidenum">
              <a:rPr lang="en-US" smtClean="0"/>
              <a:t>‹#›</a:t>
            </a:fld>
            <a:endParaRPr lang="en-US"/>
          </a:p>
        </p:txBody>
      </p:sp>
    </p:spTree>
    <p:extLst>
      <p:ext uri="{BB962C8B-B14F-4D97-AF65-F5344CB8AC3E}">
        <p14:creationId xmlns:p14="http://schemas.microsoft.com/office/powerpoint/2010/main" val="153660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6C78C-8F78-49BE-87D6-E636584F5C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5643FE-99A2-496A-B805-5A665697214F}"/>
              </a:ext>
            </a:extLst>
          </p:cNvPr>
          <p:cNvSpPr>
            <a:spLocks noGrp="1"/>
          </p:cNvSpPr>
          <p:nvPr>
            <p:ph type="dt" sz="half" idx="10"/>
          </p:nvPr>
        </p:nvSpPr>
        <p:spPr/>
        <p:txBody>
          <a:bodyPr/>
          <a:lstStyle/>
          <a:p>
            <a:fld id="{30A8A297-3D73-4B15-808C-44A633623B7E}" type="datetimeFigureOut">
              <a:rPr lang="en-US" smtClean="0"/>
              <a:t>5/18/2021</a:t>
            </a:fld>
            <a:endParaRPr lang="en-US"/>
          </a:p>
        </p:txBody>
      </p:sp>
      <p:sp>
        <p:nvSpPr>
          <p:cNvPr id="4" name="Footer Placeholder 3">
            <a:extLst>
              <a:ext uri="{FF2B5EF4-FFF2-40B4-BE49-F238E27FC236}">
                <a16:creationId xmlns:a16="http://schemas.microsoft.com/office/drawing/2014/main" id="{1827C704-760A-44F2-A231-7EE1478864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FAAF34-C79E-44C6-9383-A03F20B8AA7E}"/>
              </a:ext>
            </a:extLst>
          </p:cNvPr>
          <p:cNvSpPr>
            <a:spLocks noGrp="1"/>
          </p:cNvSpPr>
          <p:nvPr>
            <p:ph type="sldNum" sz="quarter" idx="12"/>
          </p:nvPr>
        </p:nvSpPr>
        <p:spPr/>
        <p:txBody>
          <a:bodyPr/>
          <a:lstStyle/>
          <a:p>
            <a:fld id="{F6078D07-A2D6-4AAA-9229-2B6B665EE68F}" type="slidenum">
              <a:rPr lang="en-US" smtClean="0"/>
              <a:t>‹#›</a:t>
            </a:fld>
            <a:endParaRPr lang="en-US"/>
          </a:p>
        </p:txBody>
      </p:sp>
    </p:spTree>
    <p:extLst>
      <p:ext uri="{BB962C8B-B14F-4D97-AF65-F5344CB8AC3E}">
        <p14:creationId xmlns:p14="http://schemas.microsoft.com/office/powerpoint/2010/main" val="2742391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EB62FE-C236-4EE0-A38C-1F15C3AF2FBC}"/>
              </a:ext>
            </a:extLst>
          </p:cNvPr>
          <p:cNvSpPr>
            <a:spLocks noGrp="1"/>
          </p:cNvSpPr>
          <p:nvPr>
            <p:ph type="dt" sz="half" idx="10"/>
          </p:nvPr>
        </p:nvSpPr>
        <p:spPr/>
        <p:txBody>
          <a:bodyPr/>
          <a:lstStyle/>
          <a:p>
            <a:fld id="{30A8A297-3D73-4B15-808C-44A633623B7E}" type="datetimeFigureOut">
              <a:rPr lang="en-US" smtClean="0"/>
              <a:t>5/18/2021</a:t>
            </a:fld>
            <a:endParaRPr lang="en-US"/>
          </a:p>
        </p:txBody>
      </p:sp>
      <p:sp>
        <p:nvSpPr>
          <p:cNvPr id="3" name="Footer Placeholder 2">
            <a:extLst>
              <a:ext uri="{FF2B5EF4-FFF2-40B4-BE49-F238E27FC236}">
                <a16:creationId xmlns:a16="http://schemas.microsoft.com/office/drawing/2014/main" id="{E79E5FDC-A6CF-4C6B-9418-0AE19227AC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E2810D-31F7-423E-B654-C118D1F8BB34}"/>
              </a:ext>
            </a:extLst>
          </p:cNvPr>
          <p:cNvSpPr>
            <a:spLocks noGrp="1"/>
          </p:cNvSpPr>
          <p:nvPr>
            <p:ph type="sldNum" sz="quarter" idx="12"/>
          </p:nvPr>
        </p:nvSpPr>
        <p:spPr/>
        <p:txBody>
          <a:bodyPr/>
          <a:lstStyle/>
          <a:p>
            <a:fld id="{F6078D07-A2D6-4AAA-9229-2B6B665EE68F}" type="slidenum">
              <a:rPr lang="en-US" smtClean="0"/>
              <a:t>‹#›</a:t>
            </a:fld>
            <a:endParaRPr lang="en-US"/>
          </a:p>
        </p:txBody>
      </p:sp>
    </p:spTree>
    <p:extLst>
      <p:ext uri="{BB962C8B-B14F-4D97-AF65-F5344CB8AC3E}">
        <p14:creationId xmlns:p14="http://schemas.microsoft.com/office/powerpoint/2010/main" val="3175924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67470-776B-48F4-82E1-ECF27C1D82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1742EB-671E-46B4-A4E9-F454EA1FA6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1E44FE-7BB8-4CCE-8341-69D16AEDB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571998-0A3F-47E1-816B-1580FEF3888B}"/>
              </a:ext>
            </a:extLst>
          </p:cNvPr>
          <p:cNvSpPr>
            <a:spLocks noGrp="1"/>
          </p:cNvSpPr>
          <p:nvPr>
            <p:ph type="dt" sz="half" idx="10"/>
          </p:nvPr>
        </p:nvSpPr>
        <p:spPr/>
        <p:txBody>
          <a:bodyPr/>
          <a:lstStyle/>
          <a:p>
            <a:fld id="{30A8A297-3D73-4B15-808C-44A633623B7E}" type="datetimeFigureOut">
              <a:rPr lang="en-US" smtClean="0"/>
              <a:t>5/18/2021</a:t>
            </a:fld>
            <a:endParaRPr lang="en-US"/>
          </a:p>
        </p:txBody>
      </p:sp>
      <p:sp>
        <p:nvSpPr>
          <p:cNvPr id="6" name="Footer Placeholder 5">
            <a:extLst>
              <a:ext uri="{FF2B5EF4-FFF2-40B4-BE49-F238E27FC236}">
                <a16:creationId xmlns:a16="http://schemas.microsoft.com/office/drawing/2014/main" id="{6D7673AD-2658-4F5F-A003-DC9BE14A85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FAB605-15F5-4B01-A448-6576E447DA42}"/>
              </a:ext>
            </a:extLst>
          </p:cNvPr>
          <p:cNvSpPr>
            <a:spLocks noGrp="1"/>
          </p:cNvSpPr>
          <p:nvPr>
            <p:ph type="sldNum" sz="quarter" idx="12"/>
          </p:nvPr>
        </p:nvSpPr>
        <p:spPr/>
        <p:txBody>
          <a:bodyPr/>
          <a:lstStyle/>
          <a:p>
            <a:fld id="{F6078D07-A2D6-4AAA-9229-2B6B665EE68F}" type="slidenum">
              <a:rPr lang="en-US" smtClean="0"/>
              <a:t>‹#›</a:t>
            </a:fld>
            <a:endParaRPr lang="en-US"/>
          </a:p>
        </p:txBody>
      </p:sp>
    </p:spTree>
    <p:extLst>
      <p:ext uri="{BB962C8B-B14F-4D97-AF65-F5344CB8AC3E}">
        <p14:creationId xmlns:p14="http://schemas.microsoft.com/office/powerpoint/2010/main" val="288440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7D6EE-8403-4A67-90EB-228C58D5D4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13C84C-AEED-487C-A717-BE3E37C32B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66DFD5-F979-4295-B99C-D1AC1C1BB7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FD2665-7855-47F9-8D2D-FEE7EBAD59F5}"/>
              </a:ext>
            </a:extLst>
          </p:cNvPr>
          <p:cNvSpPr>
            <a:spLocks noGrp="1"/>
          </p:cNvSpPr>
          <p:nvPr>
            <p:ph type="dt" sz="half" idx="10"/>
          </p:nvPr>
        </p:nvSpPr>
        <p:spPr/>
        <p:txBody>
          <a:bodyPr/>
          <a:lstStyle/>
          <a:p>
            <a:fld id="{30A8A297-3D73-4B15-808C-44A633623B7E}" type="datetimeFigureOut">
              <a:rPr lang="en-US" smtClean="0"/>
              <a:t>5/18/2021</a:t>
            </a:fld>
            <a:endParaRPr lang="en-US"/>
          </a:p>
        </p:txBody>
      </p:sp>
      <p:sp>
        <p:nvSpPr>
          <p:cNvPr id="6" name="Footer Placeholder 5">
            <a:extLst>
              <a:ext uri="{FF2B5EF4-FFF2-40B4-BE49-F238E27FC236}">
                <a16:creationId xmlns:a16="http://schemas.microsoft.com/office/drawing/2014/main" id="{146D0394-7FFE-4656-B23A-C4D5BACEC4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502DEC-03FC-4C86-A9B2-3D87675E74FB}"/>
              </a:ext>
            </a:extLst>
          </p:cNvPr>
          <p:cNvSpPr>
            <a:spLocks noGrp="1"/>
          </p:cNvSpPr>
          <p:nvPr>
            <p:ph type="sldNum" sz="quarter" idx="12"/>
          </p:nvPr>
        </p:nvSpPr>
        <p:spPr/>
        <p:txBody>
          <a:bodyPr/>
          <a:lstStyle/>
          <a:p>
            <a:fld id="{F6078D07-A2D6-4AAA-9229-2B6B665EE68F}" type="slidenum">
              <a:rPr lang="en-US" smtClean="0"/>
              <a:t>‹#›</a:t>
            </a:fld>
            <a:endParaRPr lang="en-US"/>
          </a:p>
        </p:txBody>
      </p:sp>
    </p:spTree>
    <p:extLst>
      <p:ext uri="{BB962C8B-B14F-4D97-AF65-F5344CB8AC3E}">
        <p14:creationId xmlns:p14="http://schemas.microsoft.com/office/powerpoint/2010/main" val="3680517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6A9C19-A5DA-45A6-8CD4-65B4BE655E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C24B87-0223-41DA-B1B4-C6413A9AA2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E4141D-58AB-4234-82DB-E5E66046AC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A8A297-3D73-4B15-808C-44A633623B7E}" type="datetimeFigureOut">
              <a:rPr lang="en-US" smtClean="0"/>
              <a:t>5/18/2021</a:t>
            </a:fld>
            <a:endParaRPr lang="en-US"/>
          </a:p>
        </p:txBody>
      </p:sp>
      <p:sp>
        <p:nvSpPr>
          <p:cNvPr id="5" name="Footer Placeholder 4">
            <a:extLst>
              <a:ext uri="{FF2B5EF4-FFF2-40B4-BE49-F238E27FC236}">
                <a16:creationId xmlns:a16="http://schemas.microsoft.com/office/drawing/2014/main" id="{0F6B3B20-ACC5-40BC-B383-A5654DEBEE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EF2CB2-C9A9-46A0-A3B1-99DB1547A8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078D07-A2D6-4AAA-9229-2B6B665EE68F}" type="slidenum">
              <a:rPr lang="en-US" smtClean="0"/>
              <a:t>‹#›</a:t>
            </a:fld>
            <a:endParaRPr lang="en-US"/>
          </a:p>
        </p:txBody>
      </p:sp>
    </p:spTree>
    <p:extLst>
      <p:ext uri="{BB962C8B-B14F-4D97-AF65-F5344CB8AC3E}">
        <p14:creationId xmlns:p14="http://schemas.microsoft.com/office/powerpoint/2010/main" val="618802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tmp"/><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23.tmp"/><Relationship Id="rId4" Type="http://schemas.openxmlformats.org/officeDocument/2006/relationships/image" Target="../media/image22.tmp"/></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28.tmp"/></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199D5320-C90E-4156-8ED0-DDDFCC5EEE15}"/>
              </a:ext>
            </a:extLst>
          </p:cNvPr>
          <p:cNvSpPr/>
          <p:nvPr/>
        </p:nvSpPr>
        <p:spPr>
          <a:xfrm>
            <a:off x="0" y="0"/>
            <a:ext cx="12192000" cy="6858000"/>
          </a:xfrm>
          <a:prstGeom prst="frame">
            <a:avLst>
              <a:gd name="adj1" fmla="val 5840"/>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07431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E325DFE-72B5-4D29-8B61-147A67A450AA}"/>
              </a:ext>
            </a:extLst>
          </p:cNvPr>
          <p:cNvGrpSpPr/>
          <p:nvPr/>
        </p:nvGrpSpPr>
        <p:grpSpPr>
          <a:xfrm>
            <a:off x="634113" y="1512279"/>
            <a:ext cx="6118380" cy="4508695"/>
            <a:chOff x="813365" y="1427871"/>
            <a:chExt cx="8682327" cy="4508695"/>
          </a:xfrm>
        </p:grpSpPr>
        <p:pic>
          <p:nvPicPr>
            <p:cNvPr id="2" name="Picture 1">
              <a:extLst>
                <a:ext uri="{FF2B5EF4-FFF2-40B4-BE49-F238E27FC236}">
                  <a16:creationId xmlns:a16="http://schemas.microsoft.com/office/drawing/2014/main" id="{7ABA29F4-378A-4D89-92D0-D5DA4FB46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65" y="1427871"/>
              <a:ext cx="4236938" cy="4508695"/>
            </a:xfrm>
            <a:prstGeom prst="rect">
              <a:avLst/>
            </a:prstGeom>
          </p:spPr>
        </p:pic>
        <p:pic>
          <p:nvPicPr>
            <p:cNvPr id="3" name="Picture 2">
              <a:extLst>
                <a:ext uri="{FF2B5EF4-FFF2-40B4-BE49-F238E27FC236}">
                  <a16:creationId xmlns:a16="http://schemas.microsoft.com/office/drawing/2014/main" id="{098F3BD0-8F73-48A9-9026-0E173A3D8C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276" y="1427871"/>
              <a:ext cx="4520416" cy="4396154"/>
            </a:xfrm>
            <a:prstGeom prst="rect">
              <a:avLst/>
            </a:prstGeom>
          </p:spPr>
        </p:pic>
      </p:grpSp>
      <p:sp>
        <p:nvSpPr>
          <p:cNvPr id="5" name="Frame 4">
            <a:extLst>
              <a:ext uri="{FF2B5EF4-FFF2-40B4-BE49-F238E27FC236}">
                <a16:creationId xmlns:a16="http://schemas.microsoft.com/office/drawing/2014/main" id="{FA54A20B-DEB0-4C0D-91E2-C349F6B8663E}"/>
              </a:ext>
            </a:extLst>
          </p:cNvPr>
          <p:cNvSpPr/>
          <p:nvPr/>
        </p:nvSpPr>
        <p:spPr>
          <a:xfrm>
            <a:off x="3864146" y="485334"/>
            <a:ext cx="4520416" cy="75965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a:solidFill>
                  <a:srgbClr val="FF0000"/>
                </a:solidFill>
                <a:latin typeface="NikoshBAN" panose="02000000000000000000" pitchFamily="2" charset="0"/>
                <a:cs typeface="NikoshBAN" panose="02000000000000000000" pitchFamily="2" charset="0"/>
              </a:rPr>
              <a:t>আজকের পাঠ</a:t>
            </a:r>
            <a:endParaRPr lang="en-US" sz="6000" b="1" dirty="0">
              <a:solidFill>
                <a:srgbClr val="FF0000"/>
              </a:solidFill>
              <a:latin typeface="NikoshBAN" panose="02000000000000000000" pitchFamily="2" charset="0"/>
              <a:cs typeface="NikoshBAN" panose="02000000000000000000" pitchFamily="2" charset="0"/>
            </a:endParaRPr>
          </a:p>
        </p:txBody>
      </p:sp>
      <p:sp>
        <p:nvSpPr>
          <p:cNvPr id="6" name="Thought Bubble: Cloud 5">
            <a:extLst>
              <a:ext uri="{FF2B5EF4-FFF2-40B4-BE49-F238E27FC236}">
                <a16:creationId xmlns:a16="http://schemas.microsoft.com/office/drawing/2014/main" id="{3A6062B6-7B4C-40E2-96FF-4D185DF24BEA}"/>
              </a:ext>
            </a:extLst>
          </p:cNvPr>
          <p:cNvSpPr/>
          <p:nvPr/>
        </p:nvSpPr>
        <p:spPr>
          <a:xfrm>
            <a:off x="6874416" y="1512279"/>
            <a:ext cx="5026851" cy="4396154"/>
          </a:xfrm>
          <a:prstGeom prst="cloudCallout">
            <a:avLst>
              <a:gd name="adj1" fmla="val -141810"/>
              <a:gd name="adj2" fmla="val 396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a:solidFill>
                  <a:srgbClr val="FF0000"/>
                </a:solidFill>
                <a:latin typeface="NikoshBAN" panose="02000000000000000000" pitchFamily="2" charset="0"/>
                <a:cs typeface="NikoshBAN" panose="02000000000000000000" pitchFamily="2" charset="0"/>
              </a:rPr>
              <a:t>শিশু হিসেবে আমাদের অধিকার </a:t>
            </a:r>
            <a:endParaRPr lang="en-US" sz="6000" b="1" dirty="0">
              <a:solidFill>
                <a:srgbClr val="FF0000"/>
              </a:solidFill>
              <a:latin typeface="NikoshBAN" panose="02000000000000000000" pitchFamily="2" charset="0"/>
              <a:cs typeface="NikoshBAN" panose="02000000000000000000" pitchFamily="2" charset="0"/>
            </a:endParaRPr>
          </a:p>
        </p:txBody>
      </p:sp>
      <p:sp>
        <p:nvSpPr>
          <p:cNvPr id="7" name="Frame 6">
            <a:extLst>
              <a:ext uri="{FF2B5EF4-FFF2-40B4-BE49-F238E27FC236}">
                <a16:creationId xmlns:a16="http://schemas.microsoft.com/office/drawing/2014/main" id="{84BA88EA-0493-4DED-B58F-5936E51A215A}"/>
              </a:ext>
            </a:extLst>
          </p:cNvPr>
          <p:cNvSpPr/>
          <p:nvPr/>
        </p:nvSpPr>
        <p:spPr>
          <a:xfrm>
            <a:off x="0" y="0"/>
            <a:ext cx="12192000" cy="6858000"/>
          </a:xfrm>
          <a:prstGeom prst="frame">
            <a:avLst>
              <a:gd name="adj1" fmla="val 5840"/>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861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80">
                                          <p:stCondLst>
                                            <p:cond delay="0"/>
                                          </p:stCondLst>
                                        </p:cTn>
                                        <p:tgtEl>
                                          <p:spTgt spid="6"/>
                                        </p:tgtEl>
                                      </p:cBhvr>
                                    </p:animEffect>
                                    <p:anim calcmode="lin" valueType="num">
                                      <p:cBhvr>
                                        <p:cTn id="2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7" dur="26">
                                          <p:stCondLst>
                                            <p:cond delay="650"/>
                                          </p:stCondLst>
                                        </p:cTn>
                                        <p:tgtEl>
                                          <p:spTgt spid="6"/>
                                        </p:tgtEl>
                                      </p:cBhvr>
                                      <p:to x="100000" y="60000"/>
                                    </p:animScale>
                                    <p:animScale>
                                      <p:cBhvr>
                                        <p:cTn id="28" dur="166" decel="50000">
                                          <p:stCondLst>
                                            <p:cond delay="676"/>
                                          </p:stCondLst>
                                        </p:cTn>
                                        <p:tgtEl>
                                          <p:spTgt spid="6"/>
                                        </p:tgtEl>
                                      </p:cBhvr>
                                      <p:to x="100000" y="100000"/>
                                    </p:animScale>
                                    <p:animScale>
                                      <p:cBhvr>
                                        <p:cTn id="29" dur="26">
                                          <p:stCondLst>
                                            <p:cond delay="1312"/>
                                          </p:stCondLst>
                                        </p:cTn>
                                        <p:tgtEl>
                                          <p:spTgt spid="6"/>
                                        </p:tgtEl>
                                      </p:cBhvr>
                                      <p:to x="100000" y="80000"/>
                                    </p:animScale>
                                    <p:animScale>
                                      <p:cBhvr>
                                        <p:cTn id="30" dur="166" decel="50000">
                                          <p:stCondLst>
                                            <p:cond delay="1338"/>
                                          </p:stCondLst>
                                        </p:cTn>
                                        <p:tgtEl>
                                          <p:spTgt spid="6"/>
                                        </p:tgtEl>
                                      </p:cBhvr>
                                      <p:to x="100000" y="100000"/>
                                    </p:animScale>
                                    <p:animScale>
                                      <p:cBhvr>
                                        <p:cTn id="31" dur="26">
                                          <p:stCondLst>
                                            <p:cond delay="1642"/>
                                          </p:stCondLst>
                                        </p:cTn>
                                        <p:tgtEl>
                                          <p:spTgt spid="6"/>
                                        </p:tgtEl>
                                      </p:cBhvr>
                                      <p:to x="100000" y="90000"/>
                                    </p:animScale>
                                    <p:animScale>
                                      <p:cBhvr>
                                        <p:cTn id="32" dur="166" decel="50000">
                                          <p:stCondLst>
                                            <p:cond delay="1668"/>
                                          </p:stCondLst>
                                        </p:cTn>
                                        <p:tgtEl>
                                          <p:spTgt spid="6"/>
                                        </p:tgtEl>
                                      </p:cBhvr>
                                      <p:to x="100000" y="100000"/>
                                    </p:animScale>
                                    <p:animScale>
                                      <p:cBhvr>
                                        <p:cTn id="33" dur="26">
                                          <p:stCondLst>
                                            <p:cond delay="1808"/>
                                          </p:stCondLst>
                                        </p:cTn>
                                        <p:tgtEl>
                                          <p:spTgt spid="6"/>
                                        </p:tgtEl>
                                      </p:cBhvr>
                                      <p:to x="100000" y="95000"/>
                                    </p:animScale>
                                    <p:animScale>
                                      <p:cBhvr>
                                        <p:cTn id="3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DE6339-650D-429C-9D78-ED8F3B5416E2}"/>
              </a:ext>
            </a:extLst>
          </p:cNvPr>
          <p:cNvSpPr txBox="1"/>
          <p:nvPr/>
        </p:nvSpPr>
        <p:spPr>
          <a:xfrm>
            <a:off x="1312985" y="1443841"/>
            <a:ext cx="9566030" cy="3970318"/>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তোমরা গত পাঠে জেনেছ যে,  সুস্থ ও সুন্দরভাবে বেঁচে থাকার জন্য আমাদের মৌলিক অধিকারের কথা। কিন্তু এগুলো ছাড়াও আমাদের আরও  কতগুলো অধিকার রয়েছে। তার মধ্যে আছে শিশুদের জন্য নির্দিষ্ট কিছু অধিকার। এই পাঠে আমরা শিশু তথা তোমাদের অধিকার গূলো নিয়ে জানব। আজকে আমরা যে অধিকারের কথা বলব সেগুলো মূলত: জাতিসংঘ উল্লেখিত শিশু অধিকারের উপর ভিত্তি করে। চল আমরা এই অধিকার গুলো জেনে নেই: </a:t>
            </a:r>
            <a:endParaRPr lang="en-US" sz="3600" b="1" dirty="0">
              <a:latin typeface="NikoshBAN" panose="02000000000000000000" pitchFamily="2" charset="0"/>
              <a:cs typeface="NikoshBAN" panose="02000000000000000000" pitchFamily="2" charset="0"/>
            </a:endParaRPr>
          </a:p>
        </p:txBody>
      </p:sp>
      <p:sp>
        <p:nvSpPr>
          <p:cNvPr id="4" name="Frame 3">
            <a:extLst>
              <a:ext uri="{FF2B5EF4-FFF2-40B4-BE49-F238E27FC236}">
                <a16:creationId xmlns:a16="http://schemas.microsoft.com/office/drawing/2014/main" id="{505FEA5D-16E8-4493-B15B-065658A36F25}"/>
              </a:ext>
            </a:extLst>
          </p:cNvPr>
          <p:cNvSpPr/>
          <p:nvPr/>
        </p:nvSpPr>
        <p:spPr>
          <a:xfrm>
            <a:off x="0" y="0"/>
            <a:ext cx="12192000" cy="6858000"/>
          </a:xfrm>
          <a:prstGeom prst="frame">
            <a:avLst>
              <a:gd name="adj1" fmla="val 5840"/>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287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38D17765-B9A6-4743-86A2-0AA52DAC9AE6}"/>
              </a:ext>
            </a:extLst>
          </p:cNvPr>
          <p:cNvGrpSpPr/>
          <p:nvPr/>
        </p:nvGrpSpPr>
        <p:grpSpPr>
          <a:xfrm>
            <a:off x="2182836" y="883189"/>
            <a:ext cx="5047962" cy="646331"/>
            <a:chOff x="1786597" y="1142400"/>
            <a:chExt cx="4951827" cy="646331"/>
          </a:xfrm>
        </p:grpSpPr>
        <p:sp>
          <p:nvSpPr>
            <p:cNvPr id="5" name="TextBox 4">
              <a:extLst>
                <a:ext uri="{FF2B5EF4-FFF2-40B4-BE49-F238E27FC236}">
                  <a16:creationId xmlns:a16="http://schemas.microsoft.com/office/drawing/2014/main" id="{7FAB31D5-1EA6-474E-A126-399736380DEB}"/>
                </a:ext>
              </a:extLst>
            </p:cNvPr>
            <p:cNvSpPr txBox="1"/>
            <p:nvPr/>
          </p:nvSpPr>
          <p:spPr>
            <a:xfrm>
              <a:off x="1786597" y="1142400"/>
              <a:ext cx="4951827"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       </a:t>
              </a:r>
              <a:r>
                <a:rPr lang="bn-IN" sz="3600" b="1" dirty="0">
                  <a:solidFill>
                    <a:srgbClr val="C00000"/>
                  </a:solidFill>
                  <a:latin typeface="NikoshBAN" panose="02000000000000000000" pitchFamily="2" charset="0"/>
                  <a:cs typeface="NikoshBAN" panose="02000000000000000000" pitchFamily="2" charset="0"/>
                </a:rPr>
                <a:t>জন্ম নিবন্ধনের অধিকার</a:t>
              </a:r>
              <a:endParaRPr lang="en-US" sz="3600" b="1" dirty="0">
                <a:solidFill>
                  <a:srgbClr val="C00000"/>
                </a:solidFill>
                <a:latin typeface="NikoshBAN" panose="02000000000000000000" pitchFamily="2" charset="0"/>
                <a:cs typeface="NikoshBAN" panose="02000000000000000000" pitchFamily="2" charset="0"/>
              </a:endParaRPr>
            </a:p>
          </p:txBody>
        </p:sp>
        <p:sp>
          <p:nvSpPr>
            <p:cNvPr id="4" name="Thought Bubble: Cloud 3">
              <a:extLst>
                <a:ext uri="{FF2B5EF4-FFF2-40B4-BE49-F238E27FC236}">
                  <a16:creationId xmlns:a16="http://schemas.microsoft.com/office/drawing/2014/main" id="{77905C91-F1A0-48D5-8110-9E6691683906}"/>
                </a:ext>
              </a:extLst>
            </p:cNvPr>
            <p:cNvSpPr/>
            <p:nvPr/>
          </p:nvSpPr>
          <p:spPr>
            <a:xfrm>
              <a:off x="1960096" y="1306678"/>
              <a:ext cx="373353" cy="232029"/>
            </a:xfrm>
            <a:prstGeom prst="cloudCallout">
              <a:avLst>
                <a:gd name="adj1" fmla="val 161897"/>
                <a:gd name="adj2" fmla="val -2767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NikoshBAN" panose="02000000000000000000" pitchFamily="2" charset="0"/>
                <a:cs typeface="NikoshBAN" panose="02000000000000000000" pitchFamily="2" charset="0"/>
              </a:endParaRPr>
            </a:p>
          </p:txBody>
        </p:sp>
      </p:grpSp>
      <p:grpSp>
        <p:nvGrpSpPr>
          <p:cNvPr id="19" name="Group 18">
            <a:extLst>
              <a:ext uri="{FF2B5EF4-FFF2-40B4-BE49-F238E27FC236}">
                <a16:creationId xmlns:a16="http://schemas.microsoft.com/office/drawing/2014/main" id="{012FBC3A-780D-4E91-97EE-AEC40DA66921}"/>
              </a:ext>
            </a:extLst>
          </p:cNvPr>
          <p:cNvGrpSpPr/>
          <p:nvPr/>
        </p:nvGrpSpPr>
        <p:grpSpPr>
          <a:xfrm>
            <a:off x="2278971" y="4863203"/>
            <a:ext cx="6365742" cy="707886"/>
            <a:chOff x="1749089" y="2096667"/>
            <a:chExt cx="4951827" cy="707886"/>
          </a:xfrm>
        </p:grpSpPr>
        <p:sp>
          <p:nvSpPr>
            <p:cNvPr id="6" name="TextBox 5">
              <a:extLst>
                <a:ext uri="{FF2B5EF4-FFF2-40B4-BE49-F238E27FC236}">
                  <a16:creationId xmlns:a16="http://schemas.microsoft.com/office/drawing/2014/main" id="{4D243227-6C5C-408C-97BC-FA23188C1AFB}"/>
                </a:ext>
              </a:extLst>
            </p:cNvPr>
            <p:cNvSpPr txBox="1"/>
            <p:nvPr/>
          </p:nvSpPr>
          <p:spPr>
            <a:xfrm>
              <a:off x="1749089" y="2096667"/>
              <a:ext cx="4951827" cy="707886"/>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       </a:t>
              </a:r>
              <a:r>
                <a:rPr lang="bn-IN" sz="4000" b="1"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একটি নাম পাওয়ার অধিকার</a:t>
              </a:r>
            </a:p>
          </p:txBody>
        </p:sp>
        <p:sp>
          <p:nvSpPr>
            <p:cNvPr id="12" name="Thought Bubble: Cloud 11">
              <a:extLst>
                <a:ext uri="{FF2B5EF4-FFF2-40B4-BE49-F238E27FC236}">
                  <a16:creationId xmlns:a16="http://schemas.microsoft.com/office/drawing/2014/main" id="{0EBD88E8-87A0-45D6-86E1-53EC421136EF}"/>
                </a:ext>
              </a:extLst>
            </p:cNvPr>
            <p:cNvSpPr/>
            <p:nvPr/>
          </p:nvSpPr>
          <p:spPr>
            <a:xfrm>
              <a:off x="1960096" y="2242263"/>
              <a:ext cx="373353" cy="232029"/>
            </a:xfrm>
            <a:prstGeom prst="cloudCallout">
              <a:avLst>
                <a:gd name="adj1" fmla="val 161897"/>
                <a:gd name="adj2" fmla="val -2767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NikoshBAN" panose="02000000000000000000" pitchFamily="2" charset="0"/>
                <a:cs typeface="NikoshBAN" panose="02000000000000000000" pitchFamily="2" charset="0"/>
              </a:endParaRPr>
            </a:p>
          </p:txBody>
        </p:sp>
      </p:grpSp>
      <p:pic>
        <p:nvPicPr>
          <p:cNvPr id="26" name="Picture 25">
            <a:extLst>
              <a:ext uri="{FF2B5EF4-FFF2-40B4-BE49-F238E27FC236}">
                <a16:creationId xmlns:a16="http://schemas.microsoft.com/office/drawing/2014/main" id="{056DD7B7-F76B-4746-9871-EC9865842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1499" y="1822012"/>
            <a:ext cx="5275392" cy="2625587"/>
          </a:xfrm>
          <a:prstGeom prst="rect">
            <a:avLst/>
          </a:prstGeom>
        </p:spPr>
      </p:pic>
      <p:cxnSp>
        <p:nvCxnSpPr>
          <p:cNvPr id="28" name="Straight Arrow Connector 27">
            <a:extLst>
              <a:ext uri="{FF2B5EF4-FFF2-40B4-BE49-F238E27FC236}">
                <a16:creationId xmlns:a16="http://schemas.microsoft.com/office/drawing/2014/main" id="{2B4FE331-5C09-4F1F-8F06-6DB8A4F1845C}"/>
              </a:ext>
            </a:extLst>
          </p:cNvPr>
          <p:cNvCxnSpPr>
            <a:cxnSpLocks/>
          </p:cNvCxnSpPr>
          <p:nvPr/>
        </p:nvCxnSpPr>
        <p:spPr>
          <a:xfrm flipV="1">
            <a:off x="3897924" y="3555612"/>
            <a:ext cx="2516948" cy="1351906"/>
          </a:xfrm>
          <a:prstGeom prst="straightConnector1">
            <a:avLst/>
          </a:prstGeom>
          <a:ln w="95250" cmpd="thickThi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Frame 30">
            <a:extLst>
              <a:ext uri="{FF2B5EF4-FFF2-40B4-BE49-F238E27FC236}">
                <a16:creationId xmlns:a16="http://schemas.microsoft.com/office/drawing/2014/main" id="{2911B799-4CAA-40F5-AA77-AEA7F3F6F925}"/>
              </a:ext>
            </a:extLst>
          </p:cNvPr>
          <p:cNvSpPr/>
          <p:nvPr/>
        </p:nvSpPr>
        <p:spPr>
          <a:xfrm>
            <a:off x="0" y="0"/>
            <a:ext cx="12192000" cy="6858000"/>
          </a:xfrm>
          <a:prstGeom prst="frame">
            <a:avLst>
              <a:gd name="adj1" fmla="val 5840"/>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6999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F30A425-519F-4166-B2F5-791ACD71B5D8}"/>
              </a:ext>
            </a:extLst>
          </p:cNvPr>
          <p:cNvGrpSpPr/>
          <p:nvPr/>
        </p:nvGrpSpPr>
        <p:grpSpPr>
          <a:xfrm>
            <a:off x="954144" y="1007637"/>
            <a:ext cx="6318959" cy="523220"/>
            <a:chOff x="2255520" y="3259069"/>
            <a:chExt cx="6318959" cy="523220"/>
          </a:xfrm>
        </p:grpSpPr>
        <p:sp>
          <p:nvSpPr>
            <p:cNvPr id="3" name="TextBox 2">
              <a:extLst>
                <a:ext uri="{FF2B5EF4-FFF2-40B4-BE49-F238E27FC236}">
                  <a16:creationId xmlns:a16="http://schemas.microsoft.com/office/drawing/2014/main" id="{1C31450B-3797-4FE4-816F-EB0612ACDD8D}"/>
                </a:ext>
              </a:extLst>
            </p:cNvPr>
            <p:cNvSpPr txBox="1"/>
            <p:nvPr/>
          </p:nvSpPr>
          <p:spPr>
            <a:xfrm>
              <a:off x="2276618" y="3259069"/>
              <a:ext cx="6297861" cy="523220"/>
            </a:xfrm>
            <a:prstGeom prst="rect">
              <a:avLst/>
            </a:prstGeom>
            <a:noFill/>
          </p:spPr>
          <p:txBody>
            <a:bodyPr wrap="square" rtlCol="0">
              <a:spAutoFit/>
            </a:bodyPr>
            <a:lstStyle/>
            <a:p>
              <a:r>
                <a:rPr lang="bn-IN"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স্নেহ ও ভালোবাসা পাওয়ার অধিকার </a:t>
              </a:r>
              <a:endPar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Thought Bubble: Cloud 3">
              <a:extLst>
                <a:ext uri="{FF2B5EF4-FFF2-40B4-BE49-F238E27FC236}">
                  <a16:creationId xmlns:a16="http://schemas.microsoft.com/office/drawing/2014/main" id="{F2319076-15E2-4A3D-A9CD-EC91FB6A73E4}"/>
                </a:ext>
              </a:extLst>
            </p:cNvPr>
            <p:cNvSpPr/>
            <p:nvPr/>
          </p:nvSpPr>
          <p:spPr>
            <a:xfrm>
              <a:off x="2255520" y="3337070"/>
              <a:ext cx="373353" cy="232029"/>
            </a:xfrm>
            <a:prstGeom prst="cloudCallout">
              <a:avLst>
                <a:gd name="adj1" fmla="val 161897"/>
                <a:gd name="adj2" fmla="val -2767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grpSp>
        <p:nvGrpSpPr>
          <p:cNvPr id="5" name="Group 4">
            <a:extLst>
              <a:ext uri="{FF2B5EF4-FFF2-40B4-BE49-F238E27FC236}">
                <a16:creationId xmlns:a16="http://schemas.microsoft.com/office/drawing/2014/main" id="{1407C3E3-C7B7-4BB4-8BA4-FCEEEF090FB2}"/>
              </a:ext>
            </a:extLst>
          </p:cNvPr>
          <p:cNvGrpSpPr/>
          <p:nvPr/>
        </p:nvGrpSpPr>
        <p:grpSpPr>
          <a:xfrm>
            <a:off x="6487546" y="1007637"/>
            <a:ext cx="6297861" cy="523220"/>
            <a:chOff x="1777219" y="3930262"/>
            <a:chExt cx="6297861" cy="523220"/>
          </a:xfrm>
        </p:grpSpPr>
        <p:sp>
          <p:nvSpPr>
            <p:cNvPr id="6" name="TextBox 5">
              <a:extLst>
                <a:ext uri="{FF2B5EF4-FFF2-40B4-BE49-F238E27FC236}">
                  <a16:creationId xmlns:a16="http://schemas.microsoft.com/office/drawing/2014/main" id="{63F8CE0D-2877-472A-95ED-8CF96BB1FE92}"/>
                </a:ext>
              </a:extLst>
            </p:cNvPr>
            <p:cNvSpPr txBox="1"/>
            <p:nvPr/>
          </p:nvSpPr>
          <p:spPr>
            <a:xfrm>
              <a:off x="1777219" y="3930262"/>
              <a:ext cx="6297861" cy="523220"/>
            </a:xfrm>
            <a:prstGeom prst="rect">
              <a:avLst/>
            </a:prstGeom>
            <a:noFill/>
          </p:spPr>
          <p:txBody>
            <a:bodyPr wrap="square" rtlCol="0">
              <a:spAutoFit/>
            </a:bodyPr>
            <a:lstStyle/>
            <a:p>
              <a:r>
                <a:rPr lang="bn-IN" sz="2800" b="1" dirty="0">
                  <a:latin typeface="NikoshBAN" panose="02000000000000000000" pitchFamily="2" charset="0"/>
                  <a:cs typeface="NikoshBAN" panose="02000000000000000000" pitchFamily="2" charset="0"/>
                </a:rPr>
                <a:t>        পুষ্টি ও চিকিৎসার অধিকার   </a:t>
              </a:r>
              <a:endParaRPr lang="en-US" sz="2800" b="1" dirty="0">
                <a:latin typeface="NikoshBAN" panose="02000000000000000000" pitchFamily="2" charset="0"/>
                <a:cs typeface="NikoshBAN" panose="02000000000000000000" pitchFamily="2" charset="0"/>
              </a:endParaRPr>
            </a:p>
          </p:txBody>
        </p:sp>
        <p:sp>
          <p:nvSpPr>
            <p:cNvPr id="7" name="Thought Bubble: Cloud 6">
              <a:extLst>
                <a:ext uri="{FF2B5EF4-FFF2-40B4-BE49-F238E27FC236}">
                  <a16:creationId xmlns:a16="http://schemas.microsoft.com/office/drawing/2014/main" id="{0E1D9D77-F1F6-46CD-80CA-3697792DD3B8}"/>
                </a:ext>
              </a:extLst>
            </p:cNvPr>
            <p:cNvSpPr/>
            <p:nvPr/>
          </p:nvSpPr>
          <p:spPr>
            <a:xfrm>
              <a:off x="1960097" y="3988558"/>
              <a:ext cx="373353" cy="232029"/>
            </a:xfrm>
            <a:prstGeom prst="cloudCallout">
              <a:avLst>
                <a:gd name="adj1" fmla="val 161897"/>
                <a:gd name="adj2" fmla="val -2767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NikoshBAN" panose="02000000000000000000" pitchFamily="2" charset="0"/>
                <a:cs typeface="NikoshBAN" panose="02000000000000000000" pitchFamily="2" charset="0"/>
              </a:endParaRPr>
            </a:p>
          </p:txBody>
        </p:sp>
      </p:grpSp>
      <p:pic>
        <p:nvPicPr>
          <p:cNvPr id="17" name="Picture 16">
            <a:extLst>
              <a:ext uri="{FF2B5EF4-FFF2-40B4-BE49-F238E27FC236}">
                <a16:creationId xmlns:a16="http://schemas.microsoft.com/office/drawing/2014/main" id="{66E7D106-FF8E-480A-B7AD-4FD7E33255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497" y="2009547"/>
            <a:ext cx="3596142" cy="3389767"/>
          </a:xfrm>
          <a:prstGeom prst="rect">
            <a:avLst/>
          </a:prstGeom>
          <a:ln w="228600" cap="sq" cmpd="thickThin">
            <a:solidFill>
              <a:srgbClr val="FF0000"/>
            </a:solidFill>
            <a:prstDash val="solid"/>
            <a:miter lim="800000"/>
          </a:ln>
          <a:effectLst>
            <a:innerShdw blurRad="76200">
              <a:srgbClr val="000000"/>
            </a:innerShdw>
          </a:effectLst>
        </p:spPr>
      </p:pic>
      <p:pic>
        <p:nvPicPr>
          <p:cNvPr id="19" name="Picture 18">
            <a:extLst>
              <a:ext uri="{FF2B5EF4-FFF2-40B4-BE49-F238E27FC236}">
                <a16:creationId xmlns:a16="http://schemas.microsoft.com/office/drawing/2014/main" id="{389B4D8F-5E12-42DD-969B-067A40842A01}"/>
              </a:ext>
            </a:extLst>
          </p:cNvPr>
          <p:cNvPicPr>
            <a:picLocks noChangeAspect="1"/>
          </p:cNvPicPr>
          <p:nvPr/>
        </p:nvPicPr>
        <p:blipFill rotWithShape="1">
          <a:blip r:embed="rId3">
            <a:extLst>
              <a:ext uri="{28A0092B-C50C-407E-A947-70E740481C1C}">
                <a14:useLocalDpi xmlns:a14="http://schemas.microsoft.com/office/drawing/2010/main" val="0"/>
              </a:ext>
            </a:extLst>
          </a:blip>
          <a:srcRect b="24246"/>
          <a:stretch/>
        </p:blipFill>
        <p:spPr>
          <a:xfrm>
            <a:off x="6821713" y="2002374"/>
            <a:ext cx="4423855" cy="3389767"/>
          </a:xfrm>
          <a:prstGeom prst="rect">
            <a:avLst/>
          </a:prstGeom>
          <a:ln w="228600" cap="sq" cmpd="thickThin">
            <a:solidFill>
              <a:srgbClr val="FFFF00"/>
            </a:solidFill>
            <a:prstDash val="solid"/>
            <a:miter lim="800000"/>
          </a:ln>
          <a:effectLst>
            <a:innerShdw blurRad="76200">
              <a:srgbClr val="000000"/>
            </a:innerShdw>
          </a:effectLst>
        </p:spPr>
      </p:pic>
      <p:sp>
        <p:nvSpPr>
          <p:cNvPr id="20" name="Frame 19">
            <a:extLst>
              <a:ext uri="{FF2B5EF4-FFF2-40B4-BE49-F238E27FC236}">
                <a16:creationId xmlns:a16="http://schemas.microsoft.com/office/drawing/2014/main" id="{0781A3F8-4D25-4CF4-8EC4-CA6B4BAB8555}"/>
              </a:ext>
            </a:extLst>
          </p:cNvPr>
          <p:cNvSpPr/>
          <p:nvPr/>
        </p:nvSpPr>
        <p:spPr>
          <a:xfrm>
            <a:off x="0" y="0"/>
            <a:ext cx="12192000" cy="6858000"/>
          </a:xfrm>
          <a:prstGeom prst="frame">
            <a:avLst>
              <a:gd name="adj1" fmla="val 5840"/>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5575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590EE0-4615-434D-B07F-83F59138EF7B}"/>
              </a:ext>
            </a:extLst>
          </p:cNvPr>
          <p:cNvGrpSpPr/>
          <p:nvPr/>
        </p:nvGrpSpPr>
        <p:grpSpPr>
          <a:xfrm>
            <a:off x="814191" y="875723"/>
            <a:ext cx="5281809" cy="646331"/>
            <a:chOff x="1682260" y="4620156"/>
            <a:chExt cx="6297861" cy="646331"/>
          </a:xfrm>
        </p:grpSpPr>
        <p:sp>
          <p:nvSpPr>
            <p:cNvPr id="4" name="TextBox 3">
              <a:extLst>
                <a:ext uri="{FF2B5EF4-FFF2-40B4-BE49-F238E27FC236}">
                  <a16:creationId xmlns:a16="http://schemas.microsoft.com/office/drawing/2014/main" id="{C0867E65-66B5-4B29-8FD4-E7CBCB42C5D3}"/>
                </a:ext>
              </a:extLst>
            </p:cNvPr>
            <p:cNvSpPr txBox="1"/>
            <p:nvPr/>
          </p:nvSpPr>
          <p:spPr>
            <a:xfrm>
              <a:off x="1682260" y="4620156"/>
              <a:ext cx="6297861" cy="646331"/>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      </a:t>
              </a:r>
              <a:r>
                <a:rPr lang="bn-IN" sz="3600" b="1" dirty="0">
                  <a:solidFill>
                    <a:srgbClr val="0070C0"/>
                  </a:solidFill>
                  <a:latin typeface="NikoshBAN" panose="02000000000000000000" pitchFamily="2" charset="0"/>
                  <a:cs typeface="NikoshBAN" panose="02000000000000000000" pitchFamily="2" charset="0"/>
                </a:rPr>
                <a:t>খেলাধূলা ও বিশ্রামের অধিকার    </a:t>
              </a:r>
              <a:endParaRPr lang="en-US" sz="3600" b="1" dirty="0">
                <a:solidFill>
                  <a:srgbClr val="0070C0"/>
                </a:solidFill>
                <a:latin typeface="NikoshBAN" panose="02000000000000000000" pitchFamily="2" charset="0"/>
                <a:cs typeface="NikoshBAN" panose="02000000000000000000" pitchFamily="2" charset="0"/>
              </a:endParaRPr>
            </a:p>
          </p:txBody>
        </p:sp>
        <p:sp>
          <p:nvSpPr>
            <p:cNvPr id="5" name="Thought Bubble: Cloud 4">
              <a:extLst>
                <a:ext uri="{FF2B5EF4-FFF2-40B4-BE49-F238E27FC236}">
                  <a16:creationId xmlns:a16="http://schemas.microsoft.com/office/drawing/2014/main" id="{C3E0BF9F-F46B-485D-B068-99DB6FDE261A}"/>
                </a:ext>
              </a:extLst>
            </p:cNvPr>
            <p:cNvSpPr/>
            <p:nvPr/>
          </p:nvSpPr>
          <p:spPr>
            <a:xfrm>
              <a:off x="1826453" y="4791923"/>
              <a:ext cx="373353" cy="232029"/>
            </a:xfrm>
            <a:prstGeom prst="cloudCallout">
              <a:avLst>
                <a:gd name="adj1" fmla="val 161897"/>
                <a:gd name="adj2" fmla="val -2767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NikoshBAN" panose="02000000000000000000" pitchFamily="2" charset="0"/>
                <a:cs typeface="NikoshBAN" panose="02000000000000000000" pitchFamily="2" charset="0"/>
              </a:endParaRPr>
            </a:p>
          </p:txBody>
        </p:sp>
      </p:grpSp>
      <p:grpSp>
        <p:nvGrpSpPr>
          <p:cNvPr id="6" name="Group 5">
            <a:extLst>
              <a:ext uri="{FF2B5EF4-FFF2-40B4-BE49-F238E27FC236}">
                <a16:creationId xmlns:a16="http://schemas.microsoft.com/office/drawing/2014/main" id="{23F28E7B-66E6-4748-AC3E-5ACB21A02F02}"/>
              </a:ext>
            </a:extLst>
          </p:cNvPr>
          <p:cNvGrpSpPr/>
          <p:nvPr/>
        </p:nvGrpSpPr>
        <p:grpSpPr>
          <a:xfrm>
            <a:off x="6328228" y="861956"/>
            <a:ext cx="4499433" cy="646331"/>
            <a:chOff x="614898" y="5404143"/>
            <a:chExt cx="6297861" cy="646331"/>
          </a:xfrm>
        </p:grpSpPr>
        <p:sp>
          <p:nvSpPr>
            <p:cNvPr id="7" name="TextBox 6">
              <a:extLst>
                <a:ext uri="{FF2B5EF4-FFF2-40B4-BE49-F238E27FC236}">
                  <a16:creationId xmlns:a16="http://schemas.microsoft.com/office/drawing/2014/main" id="{DBC21644-F38F-4C30-86B6-36C8B6A9308E}"/>
                </a:ext>
              </a:extLst>
            </p:cNvPr>
            <p:cNvSpPr txBox="1"/>
            <p:nvPr/>
          </p:nvSpPr>
          <p:spPr>
            <a:xfrm>
              <a:off x="614898" y="5404143"/>
              <a:ext cx="6297861" cy="646331"/>
            </a:xfrm>
            <a:prstGeom prst="rect">
              <a:avLst/>
            </a:prstGeom>
            <a:noFill/>
          </p:spPr>
          <p:txBody>
            <a:bodyPr wrap="square" rtlCol="0">
              <a:spAutoFit/>
            </a:bodyPr>
            <a:lstStyle/>
            <a:p>
              <a:r>
                <a:rPr lang="bn-IN" sz="3600" b="1" dirty="0">
                  <a:solidFill>
                    <a:srgbClr val="00B050"/>
                  </a:solidFill>
                  <a:latin typeface="NikoshBAN" panose="02000000000000000000" pitchFamily="2" charset="0"/>
                  <a:cs typeface="NikoshBAN" panose="02000000000000000000" pitchFamily="2" charset="0"/>
                </a:rPr>
                <a:t>        শিক্ষার অধিকার    </a:t>
              </a:r>
              <a:endParaRPr lang="en-US" sz="3600" b="1" dirty="0">
                <a:solidFill>
                  <a:srgbClr val="00B050"/>
                </a:solidFill>
                <a:latin typeface="NikoshBAN" panose="02000000000000000000" pitchFamily="2" charset="0"/>
                <a:cs typeface="NikoshBAN" panose="02000000000000000000" pitchFamily="2" charset="0"/>
              </a:endParaRPr>
            </a:p>
          </p:txBody>
        </p:sp>
        <p:sp>
          <p:nvSpPr>
            <p:cNvPr id="8" name="Thought Bubble: Cloud 7">
              <a:extLst>
                <a:ext uri="{FF2B5EF4-FFF2-40B4-BE49-F238E27FC236}">
                  <a16:creationId xmlns:a16="http://schemas.microsoft.com/office/drawing/2014/main" id="{D193A0E0-0A80-4115-9BD9-CB9B489268A1}"/>
                </a:ext>
              </a:extLst>
            </p:cNvPr>
            <p:cNvSpPr/>
            <p:nvPr/>
          </p:nvSpPr>
          <p:spPr>
            <a:xfrm>
              <a:off x="965954" y="5517378"/>
              <a:ext cx="373353" cy="296750"/>
            </a:xfrm>
            <a:prstGeom prst="cloudCallout">
              <a:avLst>
                <a:gd name="adj1" fmla="val 161897"/>
                <a:gd name="adj2" fmla="val -2767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NikoshBAN" panose="02000000000000000000" pitchFamily="2" charset="0"/>
                <a:cs typeface="NikoshBAN" panose="02000000000000000000" pitchFamily="2" charset="0"/>
              </a:endParaRPr>
            </a:p>
          </p:txBody>
        </p:sp>
      </p:grpSp>
      <p:pic>
        <p:nvPicPr>
          <p:cNvPr id="9" name="Picture 8">
            <a:extLst>
              <a:ext uri="{FF2B5EF4-FFF2-40B4-BE49-F238E27FC236}">
                <a16:creationId xmlns:a16="http://schemas.microsoft.com/office/drawing/2014/main" id="{D79611AB-0DA0-4320-B6B0-BF6E347CB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736" y="1872344"/>
            <a:ext cx="3646663" cy="3938166"/>
          </a:xfrm>
          <a:prstGeom prst="rect">
            <a:avLst/>
          </a:prstGeom>
          <a:ln w="228600" cap="sq" cmpd="thickThin">
            <a:solidFill>
              <a:srgbClr val="000000"/>
            </a:solidFill>
            <a:prstDash val="solid"/>
            <a:miter lim="800000"/>
          </a:ln>
          <a:effectLst>
            <a:innerShdw blurRad="76200">
              <a:srgbClr val="000000"/>
            </a:innerShdw>
          </a:effectLst>
        </p:spPr>
      </p:pic>
      <p:pic>
        <p:nvPicPr>
          <p:cNvPr id="11" name="Picture 10">
            <a:extLst>
              <a:ext uri="{FF2B5EF4-FFF2-40B4-BE49-F238E27FC236}">
                <a16:creationId xmlns:a16="http://schemas.microsoft.com/office/drawing/2014/main" id="{474647A4-02B7-4516-8F1A-B976D1DE59BB}"/>
              </a:ext>
            </a:extLst>
          </p:cNvPr>
          <p:cNvPicPr>
            <a:picLocks noChangeAspect="1"/>
          </p:cNvPicPr>
          <p:nvPr/>
        </p:nvPicPr>
        <p:blipFill rotWithShape="1">
          <a:blip r:embed="rId3">
            <a:extLst>
              <a:ext uri="{28A0092B-C50C-407E-A947-70E740481C1C}">
                <a14:useLocalDpi xmlns:a14="http://schemas.microsoft.com/office/drawing/2010/main" val="0"/>
              </a:ext>
            </a:extLst>
          </a:blip>
          <a:srcRect l="15826" t="9920"/>
          <a:stretch/>
        </p:blipFill>
        <p:spPr>
          <a:xfrm>
            <a:off x="6712405" y="1872344"/>
            <a:ext cx="4339772" cy="3835176"/>
          </a:xfrm>
          <a:prstGeom prst="rect">
            <a:avLst/>
          </a:prstGeom>
          <a:ln w="228600" cap="sq" cmpd="thickThin">
            <a:solidFill>
              <a:srgbClr val="00B050"/>
            </a:solidFill>
            <a:prstDash val="solid"/>
            <a:miter lim="800000"/>
          </a:ln>
          <a:effectLst>
            <a:innerShdw blurRad="76200">
              <a:srgbClr val="000000"/>
            </a:innerShdw>
          </a:effectLst>
        </p:spPr>
      </p:pic>
      <p:sp>
        <p:nvSpPr>
          <p:cNvPr id="12" name="Frame 11">
            <a:extLst>
              <a:ext uri="{FF2B5EF4-FFF2-40B4-BE49-F238E27FC236}">
                <a16:creationId xmlns:a16="http://schemas.microsoft.com/office/drawing/2014/main" id="{5DF572EB-374C-4860-A6FA-939BF87664CF}"/>
              </a:ext>
            </a:extLst>
          </p:cNvPr>
          <p:cNvSpPr/>
          <p:nvPr/>
        </p:nvSpPr>
        <p:spPr>
          <a:xfrm>
            <a:off x="0" y="0"/>
            <a:ext cx="12192000" cy="6858000"/>
          </a:xfrm>
          <a:prstGeom prst="frame">
            <a:avLst>
              <a:gd name="adj1" fmla="val 5840"/>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0965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AB500A8-B7E4-4801-AD94-6464B4A5F643}"/>
              </a:ext>
            </a:extLst>
          </p:cNvPr>
          <p:cNvGrpSpPr/>
          <p:nvPr/>
        </p:nvGrpSpPr>
        <p:grpSpPr>
          <a:xfrm>
            <a:off x="3373902" y="2262277"/>
            <a:ext cx="5444196" cy="3446586"/>
            <a:chOff x="813365" y="1427871"/>
            <a:chExt cx="8682327" cy="4508695"/>
          </a:xfrm>
        </p:grpSpPr>
        <p:pic>
          <p:nvPicPr>
            <p:cNvPr id="4" name="Picture 3">
              <a:extLst>
                <a:ext uri="{FF2B5EF4-FFF2-40B4-BE49-F238E27FC236}">
                  <a16:creationId xmlns:a16="http://schemas.microsoft.com/office/drawing/2014/main" id="{04FAE1E4-D9D5-4562-A177-CB3C71C6B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65" y="1427871"/>
              <a:ext cx="4236938" cy="4508695"/>
            </a:xfrm>
            <a:prstGeom prst="rect">
              <a:avLst/>
            </a:prstGeom>
            <a:ln w="228600" cap="sq" cmpd="thickThin">
              <a:no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060E6169-ACFA-4829-9EA5-40D572094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276" y="1427871"/>
              <a:ext cx="4520416" cy="4396154"/>
            </a:xfrm>
            <a:prstGeom prst="rect">
              <a:avLst/>
            </a:prstGeom>
            <a:ln w="228600" cap="sq" cmpd="thickThin">
              <a:noFill/>
              <a:prstDash val="solid"/>
              <a:miter lim="800000"/>
            </a:ln>
            <a:effectLst>
              <a:innerShdw blurRad="76200">
                <a:srgbClr val="000000"/>
              </a:innerShdw>
            </a:effectLst>
          </p:spPr>
        </p:pic>
      </p:grpSp>
      <p:grpSp>
        <p:nvGrpSpPr>
          <p:cNvPr id="7" name="Group 6">
            <a:extLst>
              <a:ext uri="{FF2B5EF4-FFF2-40B4-BE49-F238E27FC236}">
                <a16:creationId xmlns:a16="http://schemas.microsoft.com/office/drawing/2014/main" id="{034A397D-0EBD-4BB4-9F51-262D19A16AC2}"/>
              </a:ext>
            </a:extLst>
          </p:cNvPr>
          <p:cNvGrpSpPr/>
          <p:nvPr/>
        </p:nvGrpSpPr>
        <p:grpSpPr>
          <a:xfrm>
            <a:off x="2019260" y="977610"/>
            <a:ext cx="8123546" cy="584775"/>
            <a:chOff x="2019260" y="977610"/>
            <a:chExt cx="10172740" cy="584775"/>
          </a:xfrm>
        </p:grpSpPr>
        <p:sp>
          <p:nvSpPr>
            <p:cNvPr id="2" name="TextBox 1">
              <a:extLst>
                <a:ext uri="{FF2B5EF4-FFF2-40B4-BE49-F238E27FC236}">
                  <a16:creationId xmlns:a16="http://schemas.microsoft.com/office/drawing/2014/main" id="{3B07E44C-1041-406E-A862-2E5B6993CAE6}"/>
                </a:ext>
              </a:extLst>
            </p:cNvPr>
            <p:cNvSpPr txBox="1"/>
            <p:nvPr/>
          </p:nvSpPr>
          <p:spPr>
            <a:xfrm>
              <a:off x="2285998" y="977610"/>
              <a:ext cx="9906002" cy="584775"/>
            </a:xfrm>
            <a:prstGeom prst="rect">
              <a:avLst/>
            </a:prstGeom>
            <a:noFill/>
          </p:spPr>
          <p:txBody>
            <a:bodyPr wrap="square" rtlCol="0">
              <a:spAutoFit/>
            </a:bodyPr>
            <a:lstStyle/>
            <a:p>
              <a:r>
                <a:rPr lang="bn-IN" sz="3200" b="1" dirty="0">
                  <a:latin typeface="NikoshBAN" panose="02000000000000000000" pitchFamily="2" charset="0"/>
                  <a:cs typeface="NikoshBAN" panose="02000000000000000000" pitchFamily="2" charset="0"/>
                </a:rPr>
                <a:t>   মেয়ে ও ছেলে শিশুর সমান সুযোগ-সুবিধা পাওয়ার অধিকার     </a:t>
              </a:r>
              <a:endParaRPr lang="en-US" sz="3200" b="1" dirty="0">
                <a:latin typeface="NikoshBAN" panose="02000000000000000000" pitchFamily="2" charset="0"/>
                <a:cs typeface="NikoshBAN" panose="02000000000000000000" pitchFamily="2" charset="0"/>
              </a:endParaRPr>
            </a:p>
          </p:txBody>
        </p:sp>
        <p:sp>
          <p:nvSpPr>
            <p:cNvPr id="6" name="Thought Bubble: Cloud 5">
              <a:extLst>
                <a:ext uri="{FF2B5EF4-FFF2-40B4-BE49-F238E27FC236}">
                  <a16:creationId xmlns:a16="http://schemas.microsoft.com/office/drawing/2014/main" id="{E3D87505-2692-4261-BC83-EE894A241CCF}"/>
                </a:ext>
              </a:extLst>
            </p:cNvPr>
            <p:cNvSpPr/>
            <p:nvPr/>
          </p:nvSpPr>
          <p:spPr>
            <a:xfrm>
              <a:off x="2019260" y="1090845"/>
              <a:ext cx="266738" cy="296750"/>
            </a:xfrm>
            <a:prstGeom prst="cloudCallout">
              <a:avLst>
                <a:gd name="adj1" fmla="val 161897"/>
                <a:gd name="adj2" fmla="val -2767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NikoshBAN" panose="02000000000000000000" pitchFamily="2" charset="0"/>
                <a:cs typeface="NikoshBAN" panose="02000000000000000000" pitchFamily="2" charset="0"/>
              </a:endParaRPr>
            </a:p>
          </p:txBody>
        </p:sp>
      </p:grpSp>
      <p:sp>
        <p:nvSpPr>
          <p:cNvPr id="8" name="Frame 7">
            <a:extLst>
              <a:ext uri="{FF2B5EF4-FFF2-40B4-BE49-F238E27FC236}">
                <a16:creationId xmlns:a16="http://schemas.microsoft.com/office/drawing/2014/main" id="{D741DD2B-7CA8-4C39-BCBF-7A2D83DC6AB8}"/>
              </a:ext>
            </a:extLst>
          </p:cNvPr>
          <p:cNvSpPr/>
          <p:nvPr/>
        </p:nvSpPr>
        <p:spPr>
          <a:xfrm>
            <a:off x="0" y="0"/>
            <a:ext cx="12192000" cy="6858000"/>
          </a:xfrm>
          <a:prstGeom prst="frame">
            <a:avLst>
              <a:gd name="adj1" fmla="val 5840"/>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1265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6DFFE3-E1DF-4E7E-97DA-63589957FC26}"/>
              </a:ext>
            </a:extLst>
          </p:cNvPr>
          <p:cNvSpPr txBox="1"/>
          <p:nvPr/>
        </p:nvSpPr>
        <p:spPr>
          <a:xfrm>
            <a:off x="1146629" y="1862980"/>
            <a:ext cx="9231085" cy="2862322"/>
          </a:xfrm>
          <a:prstGeom prst="rect">
            <a:avLst/>
          </a:prstGeom>
          <a:noFill/>
        </p:spPr>
        <p:txBody>
          <a:bodyPr wrap="square" rtlCol="0">
            <a:spAutoFit/>
          </a:bodyPr>
          <a:lstStyle/>
          <a:p>
            <a:pPr algn="just"/>
            <a:r>
              <a:rPr lang="bn-IN" sz="3600" b="1" dirty="0">
                <a:latin typeface="NikoshBAN" panose="02000000000000000000" pitchFamily="2" charset="0"/>
                <a:cs typeface="NikoshBAN" panose="02000000000000000000" pitchFamily="2" charset="0"/>
              </a:rPr>
              <a:t>পৃথিবীর সব দেশে শিশুদের এ অধিকারগুলো আছে। সুস্থ ও সুন্দরভাবে বেড়ে ঊঠার জন্য এসব অধিকার পূরণ হওয়া খুবই প্রয়োজন। পরিবার, সমাজ ও রাষ্ট্রের দায়িত্ব হলো শিশুদের অধিকারগুলো পূরণ করা। প্রতি বছর অক্টোবর মাসের প্রথম সোমবার বিশ্বের সকল দেশে বিশ্ব শিশু দিবস পালন করা হয়।     </a:t>
            </a:r>
            <a:endParaRPr lang="en-US" sz="3600" b="1" dirty="0">
              <a:latin typeface="NikoshBAN" panose="02000000000000000000" pitchFamily="2" charset="0"/>
              <a:cs typeface="NikoshBAN" panose="02000000000000000000" pitchFamily="2" charset="0"/>
            </a:endParaRPr>
          </a:p>
        </p:txBody>
      </p:sp>
      <p:sp>
        <p:nvSpPr>
          <p:cNvPr id="4" name="Frame 3">
            <a:extLst>
              <a:ext uri="{FF2B5EF4-FFF2-40B4-BE49-F238E27FC236}">
                <a16:creationId xmlns:a16="http://schemas.microsoft.com/office/drawing/2014/main" id="{562BAA37-1937-4D75-B766-60513255F760}"/>
              </a:ext>
            </a:extLst>
          </p:cNvPr>
          <p:cNvSpPr/>
          <p:nvPr/>
        </p:nvSpPr>
        <p:spPr>
          <a:xfrm>
            <a:off x="0" y="0"/>
            <a:ext cx="12192000" cy="6858000"/>
          </a:xfrm>
          <a:prstGeom prst="frame">
            <a:avLst>
              <a:gd name="adj1" fmla="val 5840"/>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5624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4E1CF93-831D-46F1-A3F8-94E247BA1009}"/>
              </a:ext>
            </a:extLst>
          </p:cNvPr>
          <p:cNvGrpSpPr/>
          <p:nvPr/>
        </p:nvGrpSpPr>
        <p:grpSpPr>
          <a:xfrm>
            <a:off x="3685715" y="764152"/>
            <a:ext cx="5966022" cy="1183503"/>
            <a:chOff x="3685715" y="764152"/>
            <a:chExt cx="5966022" cy="1183503"/>
          </a:xfrm>
        </p:grpSpPr>
        <p:sp>
          <p:nvSpPr>
            <p:cNvPr id="12" name="Flowchart: Punched Tape 11">
              <a:extLst>
                <a:ext uri="{FF2B5EF4-FFF2-40B4-BE49-F238E27FC236}">
                  <a16:creationId xmlns:a16="http://schemas.microsoft.com/office/drawing/2014/main" id="{DB04FAFA-E2D5-4077-9E32-5856636A146C}"/>
                </a:ext>
              </a:extLst>
            </p:cNvPr>
            <p:cNvSpPr/>
            <p:nvPr/>
          </p:nvSpPr>
          <p:spPr>
            <a:xfrm>
              <a:off x="3743306" y="764152"/>
              <a:ext cx="5908431" cy="1183503"/>
            </a:xfrm>
            <a:prstGeom prst="flowChartPunchedTap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বইয়ে মন:সংযোগ</a:t>
              </a:r>
              <a:endParaRPr lang="en-US" sz="72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5B569019-E0A8-4DFF-86BC-B8589109BAB5}"/>
                </a:ext>
              </a:extLst>
            </p:cNvPr>
            <p:cNvPicPr>
              <a:picLocks noChangeAspect="1"/>
            </p:cNvPicPr>
            <p:nvPr/>
          </p:nvPicPr>
          <p:blipFill rotWithShape="1">
            <a:blip r:embed="rId2">
              <a:extLst>
                <a:ext uri="{28A0092B-C50C-407E-A947-70E740481C1C}">
                  <a14:useLocalDpi xmlns:a14="http://schemas.microsoft.com/office/drawing/2010/main" val="0"/>
                </a:ext>
              </a:extLst>
            </a:blip>
            <a:srcRect l="3415" t="1060" r="3517" b="4807"/>
            <a:stretch/>
          </p:blipFill>
          <p:spPr>
            <a:xfrm>
              <a:off x="3685715" y="944496"/>
              <a:ext cx="643580" cy="821889"/>
            </a:xfrm>
            <a:prstGeom prst="rect">
              <a:avLst/>
            </a:prstGeom>
          </p:spPr>
        </p:pic>
      </p:grpSp>
      <p:grpSp>
        <p:nvGrpSpPr>
          <p:cNvPr id="11" name="Group 10">
            <a:extLst>
              <a:ext uri="{FF2B5EF4-FFF2-40B4-BE49-F238E27FC236}">
                <a16:creationId xmlns:a16="http://schemas.microsoft.com/office/drawing/2014/main" id="{20253BC5-4AA7-4272-80D4-711D04142F7D}"/>
              </a:ext>
            </a:extLst>
          </p:cNvPr>
          <p:cNvGrpSpPr/>
          <p:nvPr/>
        </p:nvGrpSpPr>
        <p:grpSpPr>
          <a:xfrm>
            <a:off x="936039" y="2641971"/>
            <a:ext cx="6081485" cy="2972481"/>
            <a:chOff x="966763" y="2407004"/>
            <a:chExt cx="6081485" cy="2972481"/>
          </a:xfrm>
        </p:grpSpPr>
        <p:pic>
          <p:nvPicPr>
            <p:cNvPr id="16" name="Picture 2" descr="https://tse1.mm.bing.net/th?id=OIP.kqm1q_2_9q_UA4i0cBD5mgHaGo&amp;pid=Api&amp;P=0&amp;w=170&amp;h=153">
              <a:extLst>
                <a:ext uri="{FF2B5EF4-FFF2-40B4-BE49-F238E27FC236}">
                  <a16:creationId xmlns:a16="http://schemas.microsoft.com/office/drawing/2014/main" id="{9AD05579-48D5-4362-A17E-2371CF4E16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46" t="21249" r="7990" b="19946"/>
            <a:stretch/>
          </p:blipFill>
          <p:spPr bwMode="auto">
            <a:xfrm>
              <a:off x="966763" y="2407004"/>
              <a:ext cx="6081485" cy="29724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3B9E514-77A9-49B8-981D-B1A85AF54E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5482" y="2632081"/>
              <a:ext cx="2527824" cy="2557239"/>
            </a:xfrm>
            <a:prstGeom prst="rect">
              <a:avLst/>
            </a:prstGeom>
          </p:spPr>
        </p:pic>
        <p:pic>
          <p:nvPicPr>
            <p:cNvPr id="10" name="Picture 9">
              <a:extLst>
                <a:ext uri="{FF2B5EF4-FFF2-40B4-BE49-F238E27FC236}">
                  <a16:creationId xmlns:a16="http://schemas.microsoft.com/office/drawing/2014/main" id="{F3D74EB4-B345-4318-A76F-A613E0E122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8251" y="2632082"/>
              <a:ext cx="2652715" cy="2557238"/>
            </a:xfrm>
            <a:prstGeom prst="rect">
              <a:avLst/>
            </a:prstGeom>
          </p:spPr>
        </p:pic>
      </p:grpSp>
      <p:sp>
        <p:nvSpPr>
          <p:cNvPr id="23" name="TextBox 22">
            <a:extLst>
              <a:ext uri="{FF2B5EF4-FFF2-40B4-BE49-F238E27FC236}">
                <a16:creationId xmlns:a16="http://schemas.microsoft.com/office/drawing/2014/main" id="{FDAC08D6-9ABA-48B3-95EA-65DB5C706DA4}"/>
              </a:ext>
            </a:extLst>
          </p:cNvPr>
          <p:cNvSpPr txBox="1"/>
          <p:nvPr/>
        </p:nvSpPr>
        <p:spPr>
          <a:xfrm>
            <a:off x="7305911" y="2286374"/>
            <a:ext cx="3950050" cy="3785652"/>
          </a:xfrm>
          <a:prstGeom prst="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নীরব পাঠ</a:t>
            </a:r>
          </a:p>
          <a:p>
            <a:pPr algn="ctr"/>
            <a:r>
              <a:rPr lang="bn-IN"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পাঠ্য বইয়ের ১৮ পৃষ্ঠা শিক্ষার্থীরা পড়বে। শিক্ষার্থীদের প্রশ্ন করণে ও উত্তর দানে শিক্ষক সহযোগিতা করবেন।  </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5" name="Frame 24">
            <a:extLst>
              <a:ext uri="{FF2B5EF4-FFF2-40B4-BE49-F238E27FC236}">
                <a16:creationId xmlns:a16="http://schemas.microsoft.com/office/drawing/2014/main" id="{F9F043A8-AF88-40BF-A911-F50C95D031E5}"/>
              </a:ext>
            </a:extLst>
          </p:cNvPr>
          <p:cNvSpPr/>
          <p:nvPr/>
        </p:nvSpPr>
        <p:spPr>
          <a:xfrm>
            <a:off x="0" y="0"/>
            <a:ext cx="12192000" cy="6858000"/>
          </a:xfrm>
          <a:prstGeom prst="frame">
            <a:avLst>
              <a:gd name="adj1" fmla="val 5840"/>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2716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13E1EC-90F7-432C-819D-B4C7E916CDB9}"/>
              </a:ext>
            </a:extLst>
          </p:cNvPr>
          <p:cNvSpPr/>
          <p:nvPr/>
        </p:nvSpPr>
        <p:spPr>
          <a:xfrm>
            <a:off x="1505305" y="1431388"/>
            <a:ext cx="9614897" cy="3995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latin typeface="NikoshBAN" panose="02000000000000000000" pitchFamily="2" charset="0"/>
                <a:cs typeface="NikoshBAN" panose="02000000000000000000" pitchFamily="2" charset="0"/>
              </a:rPr>
              <a:t>শিক্ষার্থীদের</a:t>
            </a:r>
            <a:r>
              <a:rPr lang="bn-IN" dirty="0"/>
              <a:t> </a:t>
            </a:r>
            <a:r>
              <a:rPr lang="bn-IN" sz="4800" dirty="0">
                <a:latin typeface="NikoshBAN" panose="02000000000000000000" pitchFamily="2" charset="0"/>
                <a:cs typeface="NikoshBAN" panose="02000000000000000000" pitchFamily="2" charset="0"/>
              </a:rPr>
              <a:t>সঙ্গে আলোচনা ও   প্রদর্শিত ছবিগুলো থেকে প্রশ্নোত্তরের মাধ্যমে এই পাঠের বিষয় বস্তু আরো পরিস্কার করবেন। </a:t>
            </a:r>
            <a:endParaRPr lang="en-US" dirty="0">
              <a:latin typeface="NikoshBAN" panose="02000000000000000000" pitchFamily="2" charset="0"/>
              <a:cs typeface="NikoshBAN" panose="02000000000000000000" pitchFamily="2" charset="0"/>
            </a:endParaRPr>
          </a:p>
        </p:txBody>
      </p:sp>
      <p:sp>
        <p:nvSpPr>
          <p:cNvPr id="3" name="Frame 2">
            <a:extLst>
              <a:ext uri="{FF2B5EF4-FFF2-40B4-BE49-F238E27FC236}">
                <a16:creationId xmlns:a16="http://schemas.microsoft.com/office/drawing/2014/main" id="{CF28CC7D-D7A3-4EDE-B81A-D2A0290C9AD6}"/>
              </a:ext>
            </a:extLst>
          </p:cNvPr>
          <p:cNvSpPr/>
          <p:nvPr/>
        </p:nvSpPr>
        <p:spPr>
          <a:xfrm>
            <a:off x="0" y="0"/>
            <a:ext cx="12192000" cy="6858000"/>
          </a:xfrm>
          <a:prstGeom prst="frame">
            <a:avLst>
              <a:gd name="adj1" fmla="val 5840"/>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3278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C9C7A0-64C1-4713-B3A6-872D8F789CD0}"/>
              </a:ext>
            </a:extLst>
          </p:cNvPr>
          <p:cNvSpPr txBox="1"/>
          <p:nvPr/>
        </p:nvSpPr>
        <p:spPr>
          <a:xfrm>
            <a:off x="5941255" y="1987551"/>
            <a:ext cx="5509846" cy="3785652"/>
          </a:xfrm>
          <a:prstGeom prst="rect">
            <a:avLst/>
          </a:prstGeom>
          <a:blipFill>
            <a:blip r:embed="rId2">
              <a:alphaModFix amt="29000"/>
            </a:blip>
            <a:tile tx="0" ty="0" sx="100000" sy="100000" flip="none" algn="tl"/>
          </a:blipFill>
        </p:spPr>
        <p:txBody>
          <a:bodyPr wrap="square" rtlCol="0">
            <a:spAutoFit/>
          </a:bodyPr>
          <a:lstStyle/>
          <a:p>
            <a:pPr algn="ctr"/>
            <a:r>
              <a:rPr lang="bn-IN" sz="4800" b="1" dirty="0">
                <a:latin typeface="NikoshBan" panose="02000000000000000000" pitchFamily="2" charset="0"/>
                <a:cs typeface="NikoshBan" panose="02000000000000000000" pitchFamily="2" charset="0"/>
              </a:rPr>
              <a:t>শিক্ষক শিক্ষার্থীদের   দলগত কাজ পর্যবেক্ষণ করবেন। শিক্ষার্থীদের মুক্ত আলোচনায়  সহযোগিতা ও বোধগম্যতা যাচাইয়ে প্রশ্ন করবেন। </a:t>
            </a:r>
            <a:endParaRPr lang="en-US" sz="4800" b="1"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408788B5-D48A-40CD-8CC4-DD35972CAC2D}"/>
              </a:ext>
            </a:extLst>
          </p:cNvPr>
          <p:cNvSpPr txBox="1"/>
          <p:nvPr/>
        </p:nvSpPr>
        <p:spPr>
          <a:xfrm>
            <a:off x="3520069" y="724297"/>
            <a:ext cx="4644189" cy="923330"/>
          </a:xfrm>
          <a:prstGeom prst="rect">
            <a:avLst/>
          </a:prstGeom>
          <a:noFill/>
        </p:spPr>
        <p:txBody>
          <a:bodyPr wrap="square" rtlCol="0">
            <a:spAutoFit/>
          </a:bodyPr>
          <a:lstStyle/>
          <a:p>
            <a:pPr algn="ctr"/>
            <a:r>
              <a:rPr lang="bn-IN" sz="5400" b="1" dirty="0">
                <a:solidFill>
                  <a:srgbClr val="FF0000"/>
                </a:solidFill>
                <a:latin typeface="NikoshBan" panose="02000000000000000000" pitchFamily="2" charset="0"/>
                <a:cs typeface="NikoshBan" panose="02000000000000000000" pitchFamily="2" charset="0"/>
              </a:rPr>
              <a:t>দলগত কাজ </a:t>
            </a:r>
            <a:endParaRPr lang="en-US" sz="5400" b="1" dirty="0">
              <a:solidFill>
                <a:srgbClr val="FF0000"/>
              </a:solidFill>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868F0EF2-72AE-42D2-BD76-6B752CB292B8}"/>
              </a:ext>
            </a:extLst>
          </p:cNvPr>
          <p:cNvSpPr txBox="1"/>
          <p:nvPr/>
        </p:nvSpPr>
        <p:spPr>
          <a:xfrm>
            <a:off x="923948" y="1987551"/>
            <a:ext cx="4538388" cy="3785652"/>
          </a:xfrm>
          <a:prstGeom prst="rect">
            <a:avLst/>
          </a:prstGeom>
          <a:blipFill dpi="0" rotWithShape="1">
            <a:blip r:embed="rId3">
              <a:alphaModFix amt="29000"/>
            </a:blip>
            <a:srcRect/>
            <a:tile tx="0" ty="0" sx="100000" sy="100000" flip="none" algn="tl"/>
          </a:blipFill>
        </p:spPr>
        <p:txBody>
          <a:bodyPr wrap="square" rtlCol="0">
            <a:spAutoFit/>
          </a:bodyPr>
          <a:lstStyle/>
          <a:p>
            <a:pPr algn="ctr"/>
            <a:r>
              <a:rPr lang="bn-IN" sz="4800" b="1" dirty="0">
                <a:latin typeface="NikoshBan" panose="02000000000000000000" pitchFamily="2" charset="0"/>
                <a:cs typeface="NikoshBan" panose="02000000000000000000" pitchFamily="2" charset="0"/>
              </a:rPr>
              <a:t> তোমাদের পরিবারে ছেলে ও মেয়েদের কী সমানভাবে দেখা হয় – নিজেদের মধ্যে আলোচনা করে বলবে  </a:t>
            </a:r>
            <a:endParaRPr lang="en-US" sz="4800" b="1" dirty="0">
              <a:latin typeface="NikoshBan" panose="02000000000000000000" pitchFamily="2" charset="0"/>
              <a:cs typeface="NikoshBan" panose="02000000000000000000" pitchFamily="2" charset="0"/>
            </a:endParaRPr>
          </a:p>
        </p:txBody>
      </p:sp>
      <p:sp>
        <p:nvSpPr>
          <p:cNvPr id="8" name="Frame 7">
            <a:extLst>
              <a:ext uri="{FF2B5EF4-FFF2-40B4-BE49-F238E27FC236}">
                <a16:creationId xmlns:a16="http://schemas.microsoft.com/office/drawing/2014/main" id="{E7DA2048-166E-4F1A-B689-72C3F47F7C29}"/>
              </a:ext>
            </a:extLst>
          </p:cNvPr>
          <p:cNvSpPr/>
          <p:nvPr/>
        </p:nvSpPr>
        <p:spPr>
          <a:xfrm>
            <a:off x="0" y="0"/>
            <a:ext cx="12192000" cy="6858000"/>
          </a:xfrm>
          <a:prstGeom prst="frame">
            <a:avLst>
              <a:gd name="adj1" fmla="val 5840"/>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4768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AD91A5F-5B1A-4E9A-93E0-F1647AD699B1}"/>
              </a:ext>
            </a:extLst>
          </p:cNvPr>
          <p:cNvSpPr/>
          <p:nvPr/>
        </p:nvSpPr>
        <p:spPr>
          <a:xfrm>
            <a:off x="1533379" y="3130062"/>
            <a:ext cx="9537896" cy="372793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9900" b="1" dirty="0">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স্বা গ ত ম</a:t>
            </a:r>
            <a:endParaRPr lang="en-US" sz="19900" b="1" dirty="0">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endParaRPr>
          </a:p>
        </p:txBody>
      </p:sp>
      <p:sp>
        <p:nvSpPr>
          <p:cNvPr id="11" name="Frame 10">
            <a:extLst>
              <a:ext uri="{FF2B5EF4-FFF2-40B4-BE49-F238E27FC236}">
                <a16:creationId xmlns:a16="http://schemas.microsoft.com/office/drawing/2014/main" id="{490B1D81-0CFB-4F2D-BE3E-CE6C1BEDAEAA}"/>
              </a:ext>
            </a:extLst>
          </p:cNvPr>
          <p:cNvSpPr/>
          <p:nvPr/>
        </p:nvSpPr>
        <p:spPr>
          <a:xfrm>
            <a:off x="0" y="0"/>
            <a:ext cx="12192000" cy="6858000"/>
          </a:xfrm>
          <a:prstGeom prst="frame">
            <a:avLst>
              <a:gd name="adj1" fmla="val 5840"/>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5038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750" fill="hold"/>
                                        <p:tgtEl>
                                          <p:spTgt spid="4"/>
                                        </p:tgtEl>
                                        <p:attrNameLst>
                                          <p:attrName>ppt_w</p:attrName>
                                        </p:attrNameLst>
                                      </p:cBhvr>
                                      <p:tavLst>
                                        <p:tav tm="0">
                                          <p:val>
                                            <p:fltVal val="0"/>
                                          </p:val>
                                        </p:tav>
                                        <p:tav tm="100000">
                                          <p:val>
                                            <p:strVal val="#ppt_w"/>
                                          </p:val>
                                        </p:tav>
                                      </p:tavLst>
                                    </p:anim>
                                    <p:anim calcmode="lin" valueType="num">
                                      <p:cBhvr>
                                        <p:cTn id="8" dur="2750" fill="hold"/>
                                        <p:tgtEl>
                                          <p:spTgt spid="4"/>
                                        </p:tgtEl>
                                        <p:attrNameLst>
                                          <p:attrName>ppt_h</p:attrName>
                                        </p:attrNameLst>
                                      </p:cBhvr>
                                      <p:tavLst>
                                        <p:tav tm="0">
                                          <p:val>
                                            <p:fltVal val="0"/>
                                          </p:val>
                                        </p:tav>
                                        <p:tav tm="100000">
                                          <p:val>
                                            <p:strVal val="#ppt_h"/>
                                          </p:val>
                                        </p:tav>
                                      </p:tavLst>
                                    </p:anim>
                                    <p:animEffect transition="in" filter="fade">
                                      <p:cBhvr>
                                        <p:cTn id="9" dur="2750"/>
                                        <p:tgtEl>
                                          <p:spTgt spid="4"/>
                                        </p:tgtEl>
                                      </p:cBhvr>
                                    </p:animEffect>
                                    <p:anim calcmode="lin" valueType="num">
                                      <p:cBhvr>
                                        <p:cTn id="10" dur="2750" fill="hold"/>
                                        <p:tgtEl>
                                          <p:spTgt spid="4"/>
                                        </p:tgtEl>
                                        <p:attrNameLst>
                                          <p:attrName>ppt_x</p:attrName>
                                        </p:attrNameLst>
                                      </p:cBhvr>
                                      <p:tavLst>
                                        <p:tav tm="0">
                                          <p:val>
                                            <p:fltVal val="0.5"/>
                                          </p:val>
                                        </p:tav>
                                        <p:tav tm="100000">
                                          <p:val>
                                            <p:strVal val="#ppt_x"/>
                                          </p:val>
                                        </p:tav>
                                      </p:tavLst>
                                    </p:anim>
                                    <p:anim calcmode="lin" valueType="num">
                                      <p:cBhvr>
                                        <p:cTn id="11" dur="2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3BF786-6B6A-4CF2-A6C2-8FC6DA00ABDB}"/>
              </a:ext>
            </a:extLst>
          </p:cNvPr>
          <p:cNvSpPr txBox="1"/>
          <p:nvPr/>
        </p:nvSpPr>
        <p:spPr>
          <a:xfrm>
            <a:off x="618979" y="743976"/>
            <a:ext cx="11169747" cy="769441"/>
          </a:xfrm>
          <a:prstGeom prst="rect">
            <a:avLst/>
          </a:prstGeom>
          <a:noFill/>
        </p:spPr>
        <p:txBody>
          <a:bodyPr wrap="square" rtlCol="0">
            <a:spAutoFit/>
          </a:bodyPr>
          <a:lstStyle/>
          <a:p>
            <a:pPr algn="ctr"/>
            <a:r>
              <a:rPr lang="bn-IN" sz="4400" b="1" dirty="0">
                <a:solidFill>
                  <a:srgbClr val="FF0000"/>
                </a:solidFill>
                <a:latin typeface="NikoshBan" panose="02000000000000000000" pitchFamily="2" charset="0"/>
                <a:cs typeface="NikoshBan" panose="02000000000000000000" pitchFamily="2" charset="0"/>
              </a:rPr>
              <a:t> মেয়ে ও ছেলে শিশু বর্তমানে ও যে সকল পার্থক্যের সম্মুখীন হয়:</a:t>
            </a:r>
            <a:endParaRPr lang="en-US" sz="4400" b="1" dirty="0">
              <a:solidFill>
                <a:srgbClr val="FF0000"/>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C2348F52-6FCD-429B-B8FF-A744BAA36724}"/>
              </a:ext>
            </a:extLst>
          </p:cNvPr>
          <p:cNvSpPr txBox="1"/>
          <p:nvPr/>
        </p:nvSpPr>
        <p:spPr>
          <a:xfrm>
            <a:off x="1800663" y="2236039"/>
            <a:ext cx="7244863" cy="3046988"/>
          </a:xfrm>
          <a:prstGeom prst="rect">
            <a:avLst/>
          </a:prstGeom>
          <a:noFill/>
        </p:spPr>
        <p:txBody>
          <a:bodyPr wrap="square" rtlCol="0">
            <a:spAutoFit/>
          </a:bodyPr>
          <a:lstStyle/>
          <a:p>
            <a:pPr marL="685800" indent="-685800">
              <a:buFont typeface="Wingdings" panose="05000000000000000000" pitchFamily="2" charset="2"/>
              <a:buChar char="§"/>
            </a:pPr>
            <a:r>
              <a:rPr lang="bn-IN" sz="4800" b="1" dirty="0">
                <a:solidFill>
                  <a:srgbClr val="00B050"/>
                </a:solidFill>
                <a:latin typeface="NikoshBan" panose="02000000000000000000" pitchFamily="2" charset="0"/>
                <a:cs typeface="NikoshBan" panose="02000000000000000000" pitchFamily="2" charset="0"/>
              </a:rPr>
              <a:t>শিক্ষার ক্ষেত্রে</a:t>
            </a:r>
          </a:p>
          <a:p>
            <a:pPr marL="685800" indent="-685800">
              <a:buFont typeface="Wingdings" panose="05000000000000000000" pitchFamily="2" charset="2"/>
              <a:buChar char="§"/>
            </a:pPr>
            <a:r>
              <a:rPr lang="bn-IN" sz="4800" b="1" dirty="0">
                <a:solidFill>
                  <a:srgbClr val="00B0F0"/>
                </a:solidFill>
                <a:latin typeface="NikoshBan" panose="02000000000000000000" pitchFamily="2" charset="0"/>
                <a:cs typeface="NikoshBan" panose="02000000000000000000" pitchFamily="2" charset="0"/>
              </a:rPr>
              <a:t> খাদ্য পাওয়ার ক্ষেত্রে</a:t>
            </a:r>
          </a:p>
          <a:p>
            <a:pPr marL="685800" indent="-685800">
              <a:buFont typeface="Wingdings" panose="05000000000000000000" pitchFamily="2" charset="2"/>
              <a:buChar char="§"/>
            </a:pPr>
            <a:r>
              <a:rPr lang="bn-IN" sz="4800" b="1" dirty="0">
                <a:solidFill>
                  <a:srgbClr val="002060"/>
                </a:solidFill>
                <a:latin typeface="NikoshBan" panose="02000000000000000000" pitchFamily="2" charset="0"/>
                <a:cs typeface="NikoshBan" panose="02000000000000000000" pitchFamily="2" charset="0"/>
              </a:rPr>
              <a:t>চিকিৎসা ও নিরাপত্তার ক্ষেত্রে</a:t>
            </a:r>
          </a:p>
          <a:p>
            <a:pPr marL="685800" indent="-685800">
              <a:buFont typeface="Wingdings" panose="05000000000000000000" pitchFamily="2" charset="2"/>
              <a:buChar char="§"/>
            </a:pPr>
            <a:r>
              <a:rPr lang="bn-IN" sz="4800" b="1" dirty="0">
                <a:solidFill>
                  <a:srgbClr val="7030A0"/>
                </a:solidFill>
                <a:latin typeface="NikoshBan" panose="02000000000000000000" pitchFamily="2" charset="0"/>
                <a:cs typeface="NikoshBan" panose="02000000000000000000" pitchFamily="2" charset="0"/>
              </a:rPr>
              <a:t>খেলাধূলা ও বিশ্রামের ক্ষেত্রে</a:t>
            </a:r>
            <a:endParaRPr lang="en-US" sz="4800" b="1" dirty="0">
              <a:solidFill>
                <a:srgbClr val="7030A0"/>
              </a:solidFill>
              <a:latin typeface="NikoshBan" panose="02000000000000000000" pitchFamily="2" charset="0"/>
              <a:cs typeface="NikoshBan" panose="02000000000000000000" pitchFamily="2" charset="0"/>
            </a:endParaRPr>
          </a:p>
        </p:txBody>
      </p:sp>
      <p:sp>
        <p:nvSpPr>
          <p:cNvPr id="4" name="Frame 3">
            <a:extLst>
              <a:ext uri="{FF2B5EF4-FFF2-40B4-BE49-F238E27FC236}">
                <a16:creationId xmlns:a16="http://schemas.microsoft.com/office/drawing/2014/main" id="{271777D1-AFF1-413C-9ECB-54AA53A8DBC5}"/>
              </a:ext>
            </a:extLst>
          </p:cNvPr>
          <p:cNvSpPr/>
          <p:nvPr/>
        </p:nvSpPr>
        <p:spPr>
          <a:xfrm>
            <a:off x="0" y="0"/>
            <a:ext cx="12192000" cy="6858000"/>
          </a:xfrm>
          <a:prstGeom prst="frame">
            <a:avLst>
              <a:gd name="adj1" fmla="val 5840"/>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8528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2-Point Star 1">
            <a:extLst>
              <a:ext uri="{FF2B5EF4-FFF2-40B4-BE49-F238E27FC236}">
                <a16:creationId xmlns:a16="http://schemas.microsoft.com/office/drawing/2014/main" id="{B153DF31-08FE-4412-AAEA-0A172086CA5C}"/>
              </a:ext>
            </a:extLst>
          </p:cNvPr>
          <p:cNvSpPr/>
          <p:nvPr/>
        </p:nvSpPr>
        <p:spPr>
          <a:xfrm>
            <a:off x="1478893" y="663967"/>
            <a:ext cx="8084457" cy="1256855"/>
          </a:xfrm>
          <a:prstGeom prst="star12">
            <a:avLst>
              <a:gd name="adj" fmla="val 23017"/>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a:solidFill>
                  <a:srgbClr val="FF0000"/>
                </a:solidFill>
                <a:latin typeface="NikoshBAN" panose="02000000000000000000" pitchFamily="2" charset="0"/>
                <a:cs typeface="NikoshBAN" panose="02000000000000000000" pitchFamily="2" charset="0"/>
              </a:rPr>
              <a:t>মূল্যায়ন</a:t>
            </a:r>
            <a:endParaRPr lang="en-US" sz="6600" b="1" dirty="0">
              <a:solidFill>
                <a:srgbClr val="FF0000"/>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C3324F21-C447-4A60-9AFB-4C19B5F21547}"/>
              </a:ext>
            </a:extLst>
          </p:cNvPr>
          <p:cNvSpPr txBox="1"/>
          <p:nvPr/>
        </p:nvSpPr>
        <p:spPr>
          <a:xfrm>
            <a:off x="661183" y="2156055"/>
            <a:ext cx="4403188"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3600" u="sng"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নিচের প্রশ্নগুলোর ঊত্তর দাও:</a:t>
            </a:r>
            <a:endParaRPr lang="en-US" sz="3600" u="sng"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C04AE611-02F3-4AEC-9162-410BB45E07BA}"/>
              </a:ext>
            </a:extLst>
          </p:cNvPr>
          <p:cNvSpPr txBox="1"/>
          <p:nvPr/>
        </p:nvSpPr>
        <p:spPr>
          <a:xfrm>
            <a:off x="661183" y="3238798"/>
            <a:ext cx="10427322" cy="646331"/>
          </a:xfrm>
          <a:prstGeom prst="rect">
            <a:avLst/>
          </a:prstGeom>
          <a:solidFill>
            <a:schemeClr val="bg1"/>
          </a:solidFill>
          <a:ln>
            <a:noFill/>
          </a:ln>
          <a:effectLst/>
        </p:spPr>
        <p:txBody>
          <a:bodyPr wrap="square" rtlCol="0">
            <a:spAutoFit/>
          </a:bodyPr>
          <a:lstStyle/>
          <a:p>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১। আন্তর্জাতিক শিশু দিবস কবে পালন করা হয়?</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377FBC5E-7A0A-4F37-8326-AE2748327750}"/>
              </a:ext>
            </a:extLst>
          </p:cNvPr>
          <p:cNvSpPr txBox="1"/>
          <p:nvPr/>
        </p:nvSpPr>
        <p:spPr>
          <a:xfrm>
            <a:off x="661183" y="4046181"/>
            <a:ext cx="11021109" cy="646331"/>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3600" dirty="0">
                <a:ln w="0"/>
                <a:latin typeface="NikoshBAN" panose="02000000000000000000" pitchFamily="2" charset="0"/>
                <a:cs typeface="NikoshBAN" panose="02000000000000000000" pitchFamily="2" charset="0"/>
              </a:rPr>
              <a:t> ২। ছেলে ও মেয়ে শিশুর জন্য যে সকল ক্ষেত্রে পার্থক্য করা হয় তার দুটি বল</a:t>
            </a:r>
            <a:r>
              <a:rPr lang="bn-BD" sz="3600" dirty="0">
                <a:ln w="0"/>
                <a:latin typeface="NikoshBAN" panose="02000000000000000000" pitchFamily="2" charset="0"/>
                <a:cs typeface="NikoshBAN" panose="02000000000000000000" pitchFamily="2" charset="0"/>
              </a:rPr>
              <a:t>।</a:t>
            </a:r>
            <a:endParaRPr lang="en-US" sz="3600" dirty="0">
              <a:ln w="0"/>
              <a:latin typeface="NikoshBAN" panose="02000000000000000000" pitchFamily="2" charset="0"/>
              <a:cs typeface="NikoshBAN" panose="02000000000000000000" pitchFamily="2" charset="0"/>
            </a:endParaRPr>
          </a:p>
        </p:txBody>
      </p:sp>
      <p:sp>
        <p:nvSpPr>
          <p:cNvPr id="8" name="Frame 7">
            <a:extLst>
              <a:ext uri="{FF2B5EF4-FFF2-40B4-BE49-F238E27FC236}">
                <a16:creationId xmlns:a16="http://schemas.microsoft.com/office/drawing/2014/main" id="{1B91BFAC-A14D-465F-86FE-C557D7B3ACBF}"/>
              </a:ext>
            </a:extLst>
          </p:cNvPr>
          <p:cNvSpPr/>
          <p:nvPr/>
        </p:nvSpPr>
        <p:spPr>
          <a:xfrm>
            <a:off x="0" y="0"/>
            <a:ext cx="12192000" cy="6858000"/>
          </a:xfrm>
          <a:prstGeom prst="frame">
            <a:avLst>
              <a:gd name="adj1" fmla="val 5840"/>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4244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anim calcmode="lin" valueType="num">
                                      <p:cBhvr>
                                        <p:cTn id="10" dur="2000" fill="hold"/>
                                        <p:tgtEl>
                                          <p:spTgt spid="2"/>
                                        </p:tgtEl>
                                        <p:attrNameLst>
                                          <p:attrName>ppt_x</p:attrName>
                                        </p:attrNameLst>
                                      </p:cBhvr>
                                      <p:tavLst>
                                        <p:tav tm="0">
                                          <p:val>
                                            <p:fltVal val="0.5"/>
                                          </p:val>
                                        </p:tav>
                                        <p:tav tm="100000">
                                          <p:val>
                                            <p:strVal val="#ppt_x"/>
                                          </p:val>
                                        </p:tav>
                                      </p:tavLst>
                                    </p:anim>
                                    <p:anim calcmode="lin" valueType="num">
                                      <p:cBhvr>
                                        <p:cTn id="11" dur="20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Terminator 6">
            <a:extLst>
              <a:ext uri="{FF2B5EF4-FFF2-40B4-BE49-F238E27FC236}">
                <a16:creationId xmlns:a16="http://schemas.microsoft.com/office/drawing/2014/main" id="{45E0C593-DCE4-4B10-AFEA-1D1C3303AF3D}"/>
              </a:ext>
            </a:extLst>
          </p:cNvPr>
          <p:cNvSpPr/>
          <p:nvPr/>
        </p:nvSpPr>
        <p:spPr>
          <a:xfrm>
            <a:off x="4122057" y="744991"/>
            <a:ext cx="4513943" cy="841829"/>
          </a:xfrm>
          <a:prstGeom prst="flowChartTerminator">
            <a:avLst/>
          </a:prstGeom>
          <a:blipFill dpi="0" rotWithShape="1">
            <a:blip r:embed="rId2">
              <a:alphaModFix amt="10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rgbClr val="FF0000"/>
                </a:solidFill>
                <a:latin typeface="NikoshBAN" panose="02000000000000000000" pitchFamily="2" charset="0"/>
                <a:cs typeface="NikoshBAN" panose="02000000000000000000" pitchFamily="2" charset="0"/>
              </a:rPr>
              <a:t>বাড়ির</a:t>
            </a:r>
            <a:r>
              <a:rPr lang="en-US" sz="5400" b="1" dirty="0">
                <a:solidFill>
                  <a:srgbClr val="FF0000"/>
                </a:solidFill>
                <a:latin typeface="NikoshBAN" panose="02000000000000000000" pitchFamily="2" charset="0"/>
                <a:cs typeface="NikoshBAN" panose="02000000000000000000" pitchFamily="2" charset="0"/>
              </a:rPr>
              <a:t> </a:t>
            </a:r>
            <a:r>
              <a:rPr lang="en-US" sz="5400" b="1" dirty="0" err="1">
                <a:solidFill>
                  <a:srgbClr val="FF0000"/>
                </a:solidFill>
                <a:latin typeface="NikoshBAN" panose="02000000000000000000" pitchFamily="2" charset="0"/>
                <a:cs typeface="NikoshBAN" panose="02000000000000000000" pitchFamily="2" charset="0"/>
              </a:rPr>
              <a:t>কাজ</a:t>
            </a:r>
            <a:endParaRPr lang="en-US" sz="5400" b="1" dirty="0">
              <a:solidFill>
                <a:srgbClr val="FF0000"/>
              </a:solidFill>
              <a:latin typeface="NikoshBAN" panose="02000000000000000000" pitchFamily="2" charset="0"/>
              <a:cs typeface="NikoshBAN" panose="02000000000000000000" pitchFamily="2" charset="0"/>
            </a:endParaRPr>
          </a:p>
        </p:txBody>
      </p:sp>
      <p:grpSp>
        <p:nvGrpSpPr>
          <p:cNvPr id="8" name="Group 7">
            <a:extLst>
              <a:ext uri="{FF2B5EF4-FFF2-40B4-BE49-F238E27FC236}">
                <a16:creationId xmlns:a16="http://schemas.microsoft.com/office/drawing/2014/main" id="{8582C065-7A10-4A22-B101-115AC5482786}"/>
              </a:ext>
            </a:extLst>
          </p:cNvPr>
          <p:cNvGrpSpPr/>
          <p:nvPr/>
        </p:nvGrpSpPr>
        <p:grpSpPr>
          <a:xfrm>
            <a:off x="968238" y="1836510"/>
            <a:ext cx="3502025" cy="3733120"/>
            <a:chOff x="1461861" y="2406423"/>
            <a:chExt cx="3095625" cy="1743076"/>
          </a:xfrm>
          <a:blipFill dpi="0" rotWithShape="1">
            <a:blip r:embed="rId2">
              <a:extLst>
                <a:ext uri="{28A0092B-C50C-407E-A947-70E740481C1C}">
                  <a14:useLocalDpi xmlns:a14="http://schemas.microsoft.com/office/drawing/2010/main" val="0"/>
                </a:ext>
              </a:extLst>
            </a:blip>
            <a:srcRect/>
            <a:stretch>
              <a:fillRect/>
            </a:stretch>
          </a:blipFill>
        </p:grpSpPr>
        <p:pic>
          <p:nvPicPr>
            <p:cNvPr id="9" name="Picture 2" descr="https://tse1.mm.bing.net/th?id=OIP.8owznI5XTJfJMEQUPYnGBQHaEK&amp;pid=Api&amp;P=0&amp;w=325&amp;h=183">
              <a:extLst>
                <a:ext uri="{FF2B5EF4-FFF2-40B4-BE49-F238E27FC236}">
                  <a16:creationId xmlns:a16="http://schemas.microsoft.com/office/drawing/2014/main" id="{108502F7-0555-4BA7-93EC-3EFD8A58E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861" y="2406423"/>
              <a:ext cx="3095625" cy="1743076"/>
            </a:xfrm>
            <a:prstGeom prst="rect">
              <a:avLst/>
            </a:prstGeom>
            <a:grpFill/>
          </p:spPr>
        </p:pic>
        <p:pic>
          <p:nvPicPr>
            <p:cNvPr id="10" name="Picture 9" descr="Screen Clipping">
              <a:extLst>
                <a:ext uri="{FF2B5EF4-FFF2-40B4-BE49-F238E27FC236}">
                  <a16:creationId xmlns:a16="http://schemas.microsoft.com/office/drawing/2014/main" id="{5A84FCB1-83AC-4211-BE82-FF67DA4F57DC}"/>
                </a:ext>
              </a:extLst>
            </p:cNvPr>
            <p:cNvPicPr>
              <a:picLocks noChangeAspect="1"/>
            </p:cNvPicPr>
            <p:nvPr/>
          </p:nvPicPr>
          <p:blipFill rotWithShape="1">
            <a:blip r:embed="rId4">
              <a:extLst>
                <a:ext uri="{28A0092B-C50C-407E-A947-70E740481C1C}">
                  <a14:useLocalDpi xmlns:a14="http://schemas.microsoft.com/office/drawing/2010/main" val="0"/>
                </a:ext>
              </a:extLst>
            </a:blip>
            <a:srcRect t="5998"/>
            <a:stretch/>
          </p:blipFill>
          <p:spPr>
            <a:xfrm>
              <a:off x="1510620" y="2458697"/>
              <a:ext cx="1499053" cy="1638528"/>
            </a:xfrm>
            <a:prstGeom prst="rect">
              <a:avLst/>
            </a:prstGeom>
            <a:grpFill/>
          </p:spPr>
        </p:pic>
      </p:grpSp>
      <p:sp>
        <p:nvSpPr>
          <p:cNvPr id="12" name="Flowchart: Terminator 11">
            <a:extLst>
              <a:ext uri="{FF2B5EF4-FFF2-40B4-BE49-F238E27FC236}">
                <a16:creationId xmlns:a16="http://schemas.microsoft.com/office/drawing/2014/main" id="{678A37EC-8669-4C91-A867-40501774465D}"/>
              </a:ext>
            </a:extLst>
          </p:cNvPr>
          <p:cNvSpPr/>
          <p:nvPr/>
        </p:nvSpPr>
        <p:spPr>
          <a:xfrm>
            <a:off x="4657685" y="2743200"/>
            <a:ext cx="7024152" cy="222513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a:solidFill>
                  <a:schemeClr val="tx1"/>
                </a:solidFill>
                <a:latin typeface="NikoshBAN" panose="02000000000000000000" pitchFamily="2" charset="0"/>
                <a:cs typeface="NikoshBAN" panose="02000000000000000000" pitchFamily="2" charset="0"/>
              </a:rPr>
              <a:t>  ১।   শিশু হিসেবে পরিবারে তুমি কী কী অধিকার ভোগ কর তার তিনটি লিখে আনবে।</a:t>
            </a:r>
            <a:endParaRPr lang="en-US" sz="3600" b="1" dirty="0">
              <a:solidFill>
                <a:schemeClr val="tx1"/>
              </a:solidFill>
              <a:latin typeface="NikoshBAN" panose="02000000000000000000" pitchFamily="2" charset="0"/>
              <a:cs typeface="NikoshBAN" panose="02000000000000000000" pitchFamily="2" charset="0"/>
            </a:endParaRPr>
          </a:p>
        </p:txBody>
      </p:sp>
      <p:sp>
        <p:nvSpPr>
          <p:cNvPr id="11" name="Frame 10">
            <a:extLst>
              <a:ext uri="{FF2B5EF4-FFF2-40B4-BE49-F238E27FC236}">
                <a16:creationId xmlns:a16="http://schemas.microsoft.com/office/drawing/2014/main" id="{70EE3B27-F112-40AB-B3F8-13D02512D2AA}"/>
              </a:ext>
            </a:extLst>
          </p:cNvPr>
          <p:cNvSpPr/>
          <p:nvPr/>
        </p:nvSpPr>
        <p:spPr>
          <a:xfrm>
            <a:off x="0" y="0"/>
            <a:ext cx="12192000" cy="6858000"/>
          </a:xfrm>
          <a:prstGeom prst="frame">
            <a:avLst>
              <a:gd name="adj1" fmla="val 5840"/>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889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t="-5000" b="-5000"/>
          </a:stretch>
        </a:blipFill>
        <a:effectLst/>
      </p:bgPr>
    </p:bg>
    <p:spTree>
      <p:nvGrpSpPr>
        <p:cNvPr id="1" name=""/>
        <p:cNvGrpSpPr/>
        <p:nvPr/>
      </p:nvGrpSpPr>
      <p:grpSpPr>
        <a:xfrm>
          <a:off x="0" y="0"/>
          <a:ext cx="0" cy="0"/>
          <a:chOff x="0" y="0"/>
          <a:chExt cx="0" cy="0"/>
        </a:xfrm>
      </p:grpSpPr>
      <p:sp>
        <p:nvSpPr>
          <p:cNvPr id="6" name="Star: 32 Points 5">
            <a:extLst>
              <a:ext uri="{FF2B5EF4-FFF2-40B4-BE49-F238E27FC236}">
                <a16:creationId xmlns:a16="http://schemas.microsoft.com/office/drawing/2014/main" id="{7C1C1743-2E31-4F94-839B-180AD5E54578}"/>
              </a:ext>
            </a:extLst>
          </p:cNvPr>
          <p:cNvSpPr/>
          <p:nvPr/>
        </p:nvSpPr>
        <p:spPr>
          <a:xfrm>
            <a:off x="1401591" y="1275347"/>
            <a:ext cx="8680872" cy="4487779"/>
          </a:xfrm>
          <a:prstGeom prst="star32">
            <a:avLst>
              <a:gd name="adj" fmla="val 46543"/>
            </a:avLst>
          </a:prstGeom>
          <a:noFill/>
          <a:ln>
            <a:noFill/>
          </a:ln>
          <a:effectLst>
            <a:glow rad="228600">
              <a:schemeClr val="accent6">
                <a:satMod val="175000"/>
                <a:alpha val="40000"/>
              </a:schemeClr>
            </a:glow>
            <a:outerShdw blurRad="50800" dist="38100" dir="2700000" algn="tl" rotWithShape="0">
              <a:prstClr val="black">
                <a:alpha val="40000"/>
              </a:prstClr>
            </a:outerShdw>
            <a:reflection blurRad="6350" stA="50000" endA="300" endPos="55000" dir="5400000" sy="-100000" algn="bl" rotWithShape="0"/>
            <a:softEdge rad="317500"/>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p3d/>
          </a:bodyPr>
          <a:lstStyle/>
          <a:p>
            <a:pPr algn="ctr"/>
            <a:r>
              <a:rPr lang="bn-IN" sz="11500" b="1" dirty="0">
                <a:ln w="0"/>
                <a:gradFill flip="none" rotWithShape="1">
                  <a:gsLst>
                    <a:gs pos="49000">
                      <a:srgbClr val="FF0000"/>
                    </a:gs>
                    <a:gs pos="17000">
                      <a:srgbClr val="00CC00">
                        <a:shade val="67500"/>
                        <a:satMod val="115000"/>
                      </a:srgbClr>
                    </a:gs>
                    <a:gs pos="84000">
                      <a:srgbClr val="00CC00">
                        <a:shade val="100000"/>
                        <a:satMod val="115000"/>
                      </a:srgbClr>
                    </a:gs>
                  </a:gsLst>
                  <a:lin ang="10800000" scaled="1"/>
                  <a:tileRect/>
                </a:gradFill>
                <a:effectLst/>
                <a:latin typeface="NikoshBAN" panose="02000000000000000000" pitchFamily="2" charset="0"/>
                <a:cs typeface="NikoshBAN" panose="02000000000000000000" pitchFamily="2" charset="0"/>
              </a:rPr>
              <a:t>ধন্যবাদ সবাইকে</a:t>
            </a:r>
            <a:endParaRPr lang="en-US" sz="11500" b="1" dirty="0">
              <a:ln w="0"/>
              <a:gradFill flip="none" rotWithShape="1">
                <a:gsLst>
                  <a:gs pos="49000">
                    <a:srgbClr val="FF0000"/>
                  </a:gs>
                  <a:gs pos="17000">
                    <a:srgbClr val="00CC00">
                      <a:shade val="67500"/>
                      <a:satMod val="115000"/>
                    </a:srgbClr>
                  </a:gs>
                  <a:gs pos="84000">
                    <a:srgbClr val="00CC00">
                      <a:shade val="100000"/>
                      <a:satMod val="115000"/>
                    </a:srgbClr>
                  </a:gs>
                </a:gsLst>
                <a:lin ang="10800000" scaled="1"/>
                <a:tileRect/>
              </a:gradFill>
              <a:effectLst/>
              <a:latin typeface="NikoshBAN" panose="02000000000000000000" pitchFamily="2" charset="0"/>
              <a:cs typeface="NikoshBAN" panose="02000000000000000000" pitchFamily="2" charset="0"/>
            </a:endParaRPr>
          </a:p>
        </p:txBody>
      </p:sp>
      <p:sp>
        <p:nvSpPr>
          <p:cNvPr id="7" name="Frame 6">
            <a:extLst>
              <a:ext uri="{FF2B5EF4-FFF2-40B4-BE49-F238E27FC236}">
                <a16:creationId xmlns:a16="http://schemas.microsoft.com/office/drawing/2014/main" id="{A502C970-FE93-4789-9E72-01C28C523F2F}"/>
              </a:ext>
            </a:extLst>
          </p:cNvPr>
          <p:cNvSpPr/>
          <p:nvPr/>
        </p:nvSpPr>
        <p:spPr>
          <a:xfrm>
            <a:off x="0" y="0"/>
            <a:ext cx="12192000" cy="6858000"/>
          </a:xfrm>
          <a:prstGeom prst="frame">
            <a:avLst>
              <a:gd name="adj1" fmla="val 5840"/>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8766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animEffect transition="in" filter="fade">
                                      <p:cBhvr>
                                        <p:cTn id="9" dur="3000"/>
                                        <p:tgtEl>
                                          <p:spTgt spid="6"/>
                                        </p:tgtEl>
                                      </p:cBhvr>
                                    </p:animEffect>
                                    <p:anim calcmode="lin" valueType="num">
                                      <p:cBhvr>
                                        <p:cTn id="10" dur="3000" fill="hold"/>
                                        <p:tgtEl>
                                          <p:spTgt spid="6"/>
                                        </p:tgtEl>
                                        <p:attrNameLst>
                                          <p:attrName>ppt_x</p:attrName>
                                        </p:attrNameLst>
                                      </p:cBhvr>
                                      <p:tavLst>
                                        <p:tav tm="0">
                                          <p:val>
                                            <p:fltVal val="0.5"/>
                                          </p:val>
                                        </p:tav>
                                        <p:tav tm="100000">
                                          <p:val>
                                            <p:strVal val="#ppt_x"/>
                                          </p:val>
                                        </p:tav>
                                      </p:tavLst>
                                    </p:anim>
                                    <p:anim calcmode="lin" valueType="num">
                                      <p:cBhvr>
                                        <p:cTn id="11" dur="30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67489" y="1035447"/>
            <a:ext cx="4280757" cy="830997"/>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শিক্ষক</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a:t>
            </a:r>
            <a:endPar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Oval 3"/>
          <p:cNvSpPr/>
          <p:nvPr/>
        </p:nvSpPr>
        <p:spPr>
          <a:xfrm>
            <a:off x="4969418" y="2382852"/>
            <a:ext cx="6316394" cy="2914023"/>
          </a:xfrm>
          <a:prstGeom prst="ellipse">
            <a:avLst/>
          </a:prstGeom>
          <a:solidFill>
            <a:schemeClr val="accent3">
              <a:lumMod val="20000"/>
              <a:lumOff val="80000"/>
            </a:schemeClr>
          </a:solidFill>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en-US" sz="36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জয়া</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রায়</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lgn="ctr"/>
            <a:r>
              <a:rPr lang="en-US" sz="36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প্রধান</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শিক্ষক</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2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বাকাইল</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সরকারি</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প্রাথমিক</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বিদ্যালয়</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36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ব্রাহ্মণবাড়িয়া</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সদর</a:t>
            </a:r>
            <a:r>
              <a:rPr lang="bn-BD"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4960" y="2897944"/>
            <a:ext cx="2405575" cy="2293034"/>
          </a:xfrm>
          <a:prstGeom prst="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Frame 5">
            <a:extLst>
              <a:ext uri="{FF2B5EF4-FFF2-40B4-BE49-F238E27FC236}">
                <a16:creationId xmlns:a16="http://schemas.microsoft.com/office/drawing/2014/main" id="{3F9F3485-9700-49A5-BF57-1539AED0DFFB}"/>
              </a:ext>
            </a:extLst>
          </p:cNvPr>
          <p:cNvSpPr/>
          <p:nvPr/>
        </p:nvSpPr>
        <p:spPr>
          <a:xfrm>
            <a:off x="0" y="0"/>
            <a:ext cx="12192000" cy="6858000"/>
          </a:xfrm>
          <a:prstGeom prst="frame">
            <a:avLst>
              <a:gd name="adj1" fmla="val 5840"/>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175487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a:extLst>
              <a:ext uri="{FF2B5EF4-FFF2-40B4-BE49-F238E27FC236}">
                <a16:creationId xmlns:a16="http://schemas.microsoft.com/office/drawing/2014/main" id="{32A10E3F-2C5E-4F53-9446-0EC19A1238F8}"/>
              </a:ext>
            </a:extLst>
          </p:cNvPr>
          <p:cNvSpPr/>
          <p:nvPr/>
        </p:nvSpPr>
        <p:spPr>
          <a:xfrm>
            <a:off x="1161143" y="2747294"/>
            <a:ext cx="5366981" cy="3158436"/>
          </a:xfrm>
          <a:prstGeom prst="fram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solidFill>
                  <a:schemeClr val="tx1"/>
                </a:solidFill>
                <a:latin typeface="NikoshBAN" panose="02000000000000000000" pitchFamily="2" charset="0"/>
                <a:cs typeface="NikoshBAN" panose="02000000000000000000" pitchFamily="2" charset="0"/>
              </a:rPr>
              <a:t>শ্রেণি : তৃতীয়</a:t>
            </a:r>
          </a:p>
          <a:p>
            <a:pPr algn="ctr"/>
            <a:r>
              <a:rPr lang="bn-IN" sz="3200" dirty="0">
                <a:solidFill>
                  <a:schemeClr val="tx1"/>
                </a:solidFill>
                <a:latin typeface="NikoshBAN" panose="02000000000000000000" pitchFamily="2" charset="0"/>
                <a:cs typeface="NikoshBAN" panose="02000000000000000000" pitchFamily="2" charset="0"/>
              </a:rPr>
              <a:t>বিষয় : বাংলাদেশ ও বিশ্বপরিচয়</a:t>
            </a:r>
          </a:p>
          <a:p>
            <a:pPr algn="ctr"/>
            <a:r>
              <a:rPr lang="bn-IN" sz="5400" dirty="0">
                <a:solidFill>
                  <a:schemeClr val="tx1"/>
                </a:solidFill>
                <a:latin typeface="NikoshBAN" panose="02000000000000000000" pitchFamily="2" charset="0"/>
                <a:cs typeface="NikoshBAN" panose="02000000000000000000" pitchFamily="2" charset="0"/>
              </a:rPr>
              <a:t>পাঠঃ ৩</a:t>
            </a:r>
            <a:endParaRPr lang="en-US" dirty="0">
              <a:solidFill>
                <a:schemeClr val="tx1"/>
              </a:solidFill>
              <a:latin typeface="NikoshBAN" panose="02000000000000000000" pitchFamily="2" charset="0"/>
              <a:cs typeface="NikoshBAN" panose="02000000000000000000" pitchFamily="2" charset="0"/>
            </a:endParaRPr>
          </a:p>
        </p:txBody>
      </p:sp>
      <p:grpSp>
        <p:nvGrpSpPr>
          <p:cNvPr id="12" name="Group 11">
            <a:extLst>
              <a:ext uri="{FF2B5EF4-FFF2-40B4-BE49-F238E27FC236}">
                <a16:creationId xmlns:a16="http://schemas.microsoft.com/office/drawing/2014/main" id="{9BCD3B67-12A4-44C5-A241-AB73F2D274D8}"/>
              </a:ext>
            </a:extLst>
          </p:cNvPr>
          <p:cNvGrpSpPr/>
          <p:nvPr/>
        </p:nvGrpSpPr>
        <p:grpSpPr>
          <a:xfrm>
            <a:off x="3035137" y="645596"/>
            <a:ext cx="5366981" cy="1309479"/>
            <a:chOff x="2351314" y="522515"/>
            <a:chExt cx="4934857" cy="1007312"/>
          </a:xfrm>
        </p:grpSpPr>
        <p:sp>
          <p:nvSpPr>
            <p:cNvPr id="2" name="TextBox 1"/>
            <p:cNvSpPr txBox="1"/>
            <p:nvPr/>
          </p:nvSpPr>
          <p:spPr>
            <a:xfrm>
              <a:off x="2351314" y="698829"/>
              <a:ext cx="4717143" cy="830997"/>
            </a:xfrm>
            <a:prstGeom prst="rect">
              <a:avLst/>
            </a:prstGeom>
            <a:solidFill>
              <a:schemeClr val="accent6">
                <a:lumMod val="20000"/>
                <a:lumOff val="80000"/>
              </a:schemeClr>
            </a:solidFill>
          </p:spPr>
          <p:txBody>
            <a:bodyPr wrap="square" rtlCol="0">
              <a:spAutoFit/>
            </a:bodyPr>
            <a:lstStyle/>
            <a:p>
              <a:pPr algn="ctr"/>
              <a:r>
                <a:rPr lang="en-US" sz="4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a:t>
              </a:r>
              <a:endPar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1" name="Frame 10">
              <a:extLst>
                <a:ext uri="{FF2B5EF4-FFF2-40B4-BE49-F238E27FC236}">
                  <a16:creationId xmlns:a16="http://schemas.microsoft.com/office/drawing/2014/main" id="{CD039A79-FAB3-44DB-84F6-B0D4D0683D11}"/>
                </a:ext>
              </a:extLst>
            </p:cNvPr>
            <p:cNvSpPr/>
            <p:nvPr/>
          </p:nvSpPr>
          <p:spPr>
            <a:xfrm>
              <a:off x="2351314" y="522515"/>
              <a:ext cx="4934857" cy="1007312"/>
            </a:xfrm>
            <a:prstGeom prst="fram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5400" dirty="0">
                <a:solidFill>
                  <a:schemeClr val="tx1"/>
                </a:solidFill>
                <a:latin typeface="NikoshBAN" panose="02000000000000000000" pitchFamily="2" charset="0"/>
                <a:cs typeface="NikoshBAN" panose="02000000000000000000" pitchFamily="2" charset="0"/>
              </a:endParaRPr>
            </a:p>
          </p:txBody>
        </p:sp>
      </p:grpSp>
      <p:grpSp>
        <p:nvGrpSpPr>
          <p:cNvPr id="4" name="Group 3">
            <a:extLst>
              <a:ext uri="{FF2B5EF4-FFF2-40B4-BE49-F238E27FC236}">
                <a16:creationId xmlns:a16="http://schemas.microsoft.com/office/drawing/2014/main" id="{EC80ABB3-5BE9-4BFD-A9B9-64F5CC638D6F}"/>
              </a:ext>
            </a:extLst>
          </p:cNvPr>
          <p:cNvGrpSpPr/>
          <p:nvPr/>
        </p:nvGrpSpPr>
        <p:grpSpPr>
          <a:xfrm>
            <a:off x="7257143" y="2394857"/>
            <a:ext cx="3106057" cy="3706661"/>
            <a:chOff x="7257143" y="2394857"/>
            <a:chExt cx="3106057" cy="3706661"/>
          </a:xfrm>
        </p:grpSpPr>
        <p:sp>
          <p:nvSpPr>
            <p:cNvPr id="10" name="Frame 9">
              <a:extLst>
                <a:ext uri="{FF2B5EF4-FFF2-40B4-BE49-F238E27FC236}">
                  <a16:creationId xmlns:a16="http://schemas.microsoft.com/office/drawing/2014/main" id="{EBD8C9C2-202A-4BC3-A8D8-488FBE595CF9}"/>
                </a:ext>
              </a:extLst>
            </p:cNvPr>
            <p:cNvSpPr/>
            <p:nvPr/>
          </p:nvSpPr>
          <p:spPr>
            <a:xfrm>
              <a:off x="7257143" y="2394857"/>
              <a:ext cx="3106057" cy="3706661"/>
            </a:xfrm>
            <a:prstGeom prst="fram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5400" dirty="0">
                <a:solidFill>
                  <a:schemeClr val="tx1"/>
                </a:solidFill>
                <a:latin typeface="NikoshBAN" panose="02000000000000000000" pitchFamily="2" charset="0"/>
                <a:cs typeface="NikoshBAN" panose="02000000000000000000" pitchFamily="2" charset="0"/>
              </a:endParaRPr>
            </a:p>
            <a:p>
              <a:pPr algn="ctr"/>
              <a:endParaRPr lang="en-US" dirty="0">
                <a:solidFill>
                  <a:schemeClr val="tx1"/>
                </a:solidFill>
                <a:latin typeface="NikoshBAN" panose="02000000000000000000" pitchFamily="2" charset="0"/>
                <a:cs typeface="NikoshBAN" panose="02000000000000000000" pitchFamily="2" charset="0"/>
              </a:endParaRPr>
            </a:p>
          </p:txBody>
        </p:sp>
        <p:pic>
          <p:nvPicPr>
            <p:cNvPr id="13" name="Picture 12">
              <a:extLst>
                <a:ext uri="{FF2B5EF4-FFF2-40B4-BE49-F238E27FC236}">
                  <a16:creationId xmlns:a16="http://schemas.microsoft.com/office/drawing/2014/main" id="{ABBF6D00-DC6C-47EA-81B3-FEC8F2C9E714}"/>
                </a:ext>
              </a:extLst>
            </p:cNvPr>
            <p:cNvPicPr>
              <a:picLocks noChangeAspect="1"/>
            </p:cNvPicPr>
            <p:nvPr/>
          </p:nvPicPr>
          <p:blipFill rotWithShape="1">
            <a:blip r:embed="rId3">
              <a:extLst>
                <a:ext uri="{28A0092B-C50C-407E-A947-70E740481C1C}">
                  <a14:useLocalDpi xmlns:a14="http://schemas.microsoft.com/office/drawing/2010/main" val="0"/>
                </a:ext>
              </a:extLst>
            </a:blip>
            <a:srcRect l="3415" t="1060" r="3517" b="4807"/>
            <a:stretch/>
          </p:blipFill>
          <p:spPr>
            <a:xfrm>
              <a:off x="7695028" y="2747294"/>
              <a:ext cx="2236763" cy="2969196"/>
            </a:xfrm>
            <a:prstGeom prst="rect">
              <a:avLst/>
            </a:prstGeom>
          </p:spPr>
        </p:pic>
      </p:grpSp>
      <p:sp>
        <p:nvSpPr>
          <p:cNvPr id="16" name="Frame 15">
            <a:extLst>
              <a:ext uri="{FF2B5EF4-FFF2-40B4-BE49-F238E27FC236}">
                <a16:creationId xmlns:a16="http://schemas.microsoft.com/office/drawing/2014/main" id="{CC673F66-CC33-4391-A9CC-BAA264AC83CC}"/>
              </a:ext>
            </a:extLst>
          </p:cNvPr>
          <p:cNvSpPr/>
          <p:nvPr/>
        </p:nvSpPr>
        <p:spPr>
          <a:xfrm>
            <a:off x="0" y="0"/>
            <a:ext cx="12192000" cy="6858000"/>
          </a:xfrm>
          <a:prstGeom prst="frame">
            <a:avLst>
              <a:gd name="adj1" fmla="val 5840"/>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028572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0-Point Star 2"/>
          <p:cNvSpPr/>
          <p:nvPr/>
        </p:nvSpPr>
        <p:spPr>
          <a:xfrm>
            <a:off x="1533378" y="564606"/>
            <a:ext cx="8707902" cy="1109449"/>
          </a:xfrm>
          <a:prstGeom prst="star10">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err="1">
                <a:ln>
                  <a:solidFill>
                    <a:srgbClr val="FFC000"/>
                  </a:solidFill>
                </a:ln>
                <a:solidFill>
                  <a:srgbClr val="FFFF00"/>
                </a:solidFill>
              </a:rPr>
              <a:t>শিখ</a:t>
            </a:r>
            <a:r>
              <a:rPr lang="bn-IN" sz="7200" b="1" dirty="0">
                <a:ln>
                  <a:solidFill>
                    <a:srgbClr val="FFC000"/>
                  </a:solidFill>
                </a:ln>
                <a:solidFill>
                  <a:srgbClr val="FFFF00"/>
                </a:solidFill>
                <a:latin typeface="NikoshBAN" panose="02000000000000000000" pitchFamily="2" charset="0"/>
                <a:cs typeface="NikoshBAN" panose="02000000000000000000" pitchFamily="2" charset="0"/>
              </a:rPr>
              <a:t>ন</a:t>
            </a:r>
            <a:r>
              <a:rPr lang="en-US" sz="7200" b="1" dirty="0">
                <a:ln>
                  <a:solidFill>
                    <a:srgbClr val="FFC000"/>
                  </a:solidFill>
                </a:ln>
                <a:solidFill>
                  <a:srgbClr val="FFFF00"/>
                </a:solidFill>
              </a:rPr>
              <a:t> </a:t>
            </a:r>
            <a:r>
              <a:rPr lang="en-US" sz="7200" b="1" dirty="0" err="1">
                <a:ln>
                  <a:solidFill>
                    <a:srgbClr val="FFC000"/>
                  </a:solidFill>
                </a:ln>
                <a:solidFill>
                  <a:srgbClr val="FFFF00"/>
                </a:solidFill>
              </a:rPr>
              <a:t>ফল</a:t>
            </a:r>
            <a:endParaRPr lang="en-US" sz="7200" b="1" dirty="0">
              <a:ln>
                <a:solidFill>
                  <a:srgbClr val="FFC000"/>
                </a:solidFill>
              </a:ln>
              <a:solidFill>
                <a:srgbClr val="FFFF00"/>
              </a:solidFill>
            </a:endParaRPr>
          </a:p>
        </p:txBody>
      </p:sp>
      <p:grpSp>
        <p:nvGrpSpPr>
          <p:cNvPr id="2" name="Group 1"/>
          <p:cNvGrpSpPr/>
          <p:nvPr/>
        </p:nvGrpSpPr>
        <p:grpSpPr>
          <a:xfrm>
            <a:off x="1099232" y="2356721"/>
            <a:ext cx="10604036" cy="2611695"/>
            <a:chOff x="1128260" y="2470637"/>
            <a:chExt cx="10604036" cy="2611695"/>
          </a:xfrm>
        </p:grpSpPr>
        <p:sp>
          <p:nvSpPr>
            <p:cNvPr id="4" name="TextBox 3"/>
            <p:cNvSpPr txBox="1"/>
            <p:nvPr/>
          </p:nvSpPr>
          <p:spPr>
            <a:xfrm>
              <a:off x="1157288" y="2470637"/>
              <a:ext cx="4104260" cy="6463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3600" b="1" dirty="0" err="1">
                  <a:solidFill>
                    <a:srgbClr val="FF0000"/>
                  </a:solidFill>
                  <a:latin typeface="NikoshBAN" panose="02000000000000000000" pitchFamily="2" charset="0"/>
                  <a:cs typeface="NikoshBAN" panose="02000000000000000000" pitchFamily="2" charset="0"/>
                </a:rPr>
                <a:t>এই</a:t>
              </a:r>
              <a:r>
                <a:rPr lang="en-US" sz="3600" b="1" dirty="0">
                  <a:solidFill>
                    <a:srgbClr val="FF0000"/>
                  </a:solidFill>
                  <a:latin typeface="NikoshBAN" panose="02000000000000000000" pitchFamily="2" charset="0"/>
                  <a:cs typeface="NikoshBAN" panose="02000000000000000000" pitchFamily="2" charset="0"/>
                </a:rPr>
                <a:t> </a:t>
              </a:r>
              <a:r>
                <a:rPr lang="en-US" sz="3600" b="1" dirty="0" err="1">
                  <a:solidFill>
                    <a:srgbClr val="FF0000"/>
                  </a:solidFill>
                  <a:latin typeface="NikoshBAN" panose="02000000000000000000" pitchFamily="2" charset="0"/>
                  <a:cs typeface="NikoshBAN" panose="02000000000000000000" pitchFamily="2" charset="0"/>
                </a:rPr>
                <a:t>পাঠ</a:t>
              </a:r>
              <a:r>
                <a:rPr lang="en-US" sz="3600" b="1" dirty="0">
                  <a:solidFill>
                    <a:srgbClr val="FF0000"/>
                  </a:solidFill>
                  <a:latin typeface="NikoshBAN" panose="02000000000000000000" pitchFamily="2" charset="0"/>
                  <a:cs typeface="NikoshBAN" panose="02000000000000000000" pitchFamily="2" charset="0"/>
                </a:rPr>
                <a:t> </a:t>
              </a:r>
              <a:r>
                <a:rPr lang="en-US" sz="3600" b="1" dirty="0" err="1">
                  <a:solidFill>
                    <a:srgbClr val="FF0000"/>
                  </a:solidFill>
                  <a:latin typeface="NikoshBAN" panose="02000000000000000000" pitchFamily="2" charset="0"/>
                  <a:cs typeface="NikoshBAN" panose="02000000000000000000" pitchFamily="2" charset="0"/>
                </a:rPr>
                <a:t>শেষে</a:t>
              </a:r>
              <a:r>
                <a:rPr lang="en-US" sz="3600" b="1" dirty="0">
                  <a:solidFill>
                    <a:srgbClr val="FF0000"/>
                  </a:solidFill>
                  <a:latin typeface="NikoshBAN" panose="02000000000000000000" pitchFamily="2" charset="0"/>
                  <a:cs typeface="NikoshBAN" panose="02000000000000000000" pitchFamily="2" charset="0"/>
                </a:rPr>
                <a:t> </a:t>
              </a:r>
              <a:r>
                <a:rPr lang="en-US" sz="3600" b="1" dirty="0" err="1">
                  <a:solidFill>
                    <a:srgbClr val="FF0000"/>
                  </a:solidFill>
                  <a:latin typeface="NikoshBAN" panose="02000000000000000000" pitchFamily="2" charset="0"/>
                  <a:cs typeface="NikoshBAN" panose="02000000000000000000" pitchFamily="2" charset="0"/>
                </a:rPr>
                <a:t>শিক্ষার্থীরা</a:t>
              </a:r>
              <a:r>
                <a:rPr lang="en-US" sz="3600" b="1" dirty="0">
                  <a:solidFill>
                    <a:srgbClr val="FF0000"/>
                  </a:solidFill>
                  <a:latin typeface="NikoshBAN" panose="02000000000000000000" pitchFamily="2" charset="0"/>
                  <a:cs typeface="NikoshBAN" panose="02000000000000000000" pitchFamily="2" charset="0"/>
                </a:rPr>
                <a:t>- </a:t>
              </a:r>
            </a:p>
          </p:txBody>
        </p:sp>
        <p:sp>
          <p:nvSpPr>
            <p:cNvPr id="5" name="TextBox 4"/>
            <p:cNvSpPr txBox="1"/>
            <p:nvPr/>
          </p:nvSpPr>
          <p:spPr>
            <a:xfrm>
              <a:off x="1157288" y="3512672"/>
              <a:ext cx="9785532" cy="523220"/>
            </a:xfrm>
            <a:prstGeom prst="rect">
              <a:avLst/>
            </a:prstGeom>
            <a:solidFill>
              <a:schemeClr val="bg1"/>
            </a:solidFill>
          </p:spPr>
          <p:txBody>
            <a:bodyPr wrap="square" rtlCol="0">
              <a:spAutoFit/>
            </a:bodyPr>
            <a:lstStyle/>
            <a:p>
              <a:r>
                <a:rPr lang="bn-IN" sz="2800" b="1" dirty="0">
                  <a:latin typeface="NikoshBAN" panose="02000000000000000000" pitchFamily="2" charset="0"/>
                  <a:cs typeface="NikoshBAN" panose="02000000000000000000" pitchFamily="2" charset="0"/>
                </a:rPr>
                <a:t>৩</a:t>
              </a:r>
              <a:r>
                <a:rPr lang="en-US" sz="2800" b="1" dirty="0">
                  <a:latin typeface="NikoshBAN" panose="02000000000000000000" pitchFamily="2" charset="0"/>
                  <a:cs typeface="NikoshBAN" panose="02000000000000000000" pitchFamily="2" charset="0"/>
                </a:rPr>
                <a:t>.১.</a:t>
              </a:r>
              <a:r>
                <a:rPr lang="bn-IN" sz="2800" b="1" dirty="0">
                  <a:latin typeface="NikoshBAN" panose="02000000000000000000" pitchFamily="2" charset="0"/>
                  <a:cs typeface="NikoshBAN" panose="02000000000000000000" pitchFamily="2" charset="0"/>
                </a:rPr>
                <a:t>১</a:t>
              </a:r>
              <a:r>
                <a:rPr lang="en-US" sz="2800" b="1" dirty="0">
                  <a:latin typeface="NikoshBAN" panose="02000000000000000000" pitchFamily="2" charset="0"/>
                  <a:cs typeface="NikoshBAN" panose="02000000000000000000" pitchFamily="2" charset="0"/>
                </a:rPr>
                <a:t>    </a:t>
              </a:r>
              <a:r>
                <a:rPr lang="bn-IN" sz="2800" b="1" dirty="0">
                  <a:latin typeface="NikoshBAN" panose="02000000000000000000" pitchFamily="2" charset="0"/>
                  <a:cs typeface="NikoshBAN" panose="02000000000000000000" pitchFamily="2" charset="0"/>
                </a:rPr>
                <a:t>মানুষ হিসেবে শিশুদের অধিকার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বলতে</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পারবে</a:t>
              </a:r>
              <a:r>
                <a:rPr lang="en-US" sz="20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 </a:t>
              </a:r>
            </a:p>
          </p:txBody>
        </p:sp>
        <p:sp>
          <p:nvSpPr>
            <p:cNvPr id="6" name="TextBox 5"/>
            <p:cNvSpPr txBox="1"/>
            <p:nvPr/>
          </p:nvSpPr>
          <p:spPr>
            <a:xfrm>
              <a:off x="1128260" y="4025400"/>
              <a:ext cx="10604036" cy="523220"/>
            </a:xfrm>
            <a:prstGeom prst="rect">
              <a:avLst/>
            </a:prstGeom>
            <a:solidFill>
              <a:schemeClr val="bg1"/>
            </a:solidFill>
          </p:spPr>
          <p:txBody>
            <a:bodyPr wrap="square" rtlCol="0">
              <a:spAutoFit/>
            </a:bodyPr>
            <a:lstStyle/>
            <a:p>
              <a:r>
                <a:rPr lang="bn-IN" sz="2800" b="1" dirty="0">
                  <a:latin typeface="NikoshBAN" panose="02000000000000000000" pitchFamily="2" charset="0"/>
                  <a:cs typeface="NikoshBAN" panose="02000000000000000000" pitchFamily="2" charset="0"/>
                </a:rPr>
                <a:t>৩</a:t>
              </a:r>
              <a:r>
                <a:rPr lang="en-US" sz="2800" b="1" dirty="0">
                  <a:latin typeface="NikoshBAN" panose="02000000000000000000" pitchFamily="2" charset="0"/>
                  <a:cs typeface="NikoshBAN" panose="02000000000000000000" pitchFamily="2" charset="0"/>
                </a:rPr>
                <a:t>.</a:t>
              </a:r>
              <a:r>
                <a:rPr lang="bn-IN" sz="2800" b="1" dirty="0">
                  <a:latin typeface="NikoshBAN" panose="02000000000000000000" pitchFamily="2" charset="0"/>
                  <a:cs typeface="NikoshBAN" panose="02000000000000000000" pitchFamily="2" charset="0"/>
                </a:rPr>
                <a:t>১</a:t>
              </a:r>
              <a:r>
                <a:rPr lang="en-US" sz="2800" b="1" dirty="0">
                  <a:latin typeface="NikoshBAN" panose="02000000000000000000" pitchFamily="2" charset="0"/>
                  <a:cs typeface="NikoshBAN" panose="02000000000000000000" pitchFamily="2" charset="0"/>
                </a:rPr>
                <a:t>.</a:t>
              </a:r>
              <a:r>
                <a:rPr lang="bn-IN" sz="2800" b="1" dirty="0">
                  <a:latin typeface="NikoshBAN" panose="02000000000000000000" pitchFamily="2" charset="0"/>
                  <a:cs typeface="NikoshBAN" panose="02000000000000000000" pitchFamily="2" charset="0"/>
                </a:rPr>
                <a:t>২</a:t>
              </a:r>
              <a:r>
                <a:rPr lang="en-US" sz="2800" b="1" dirty="0">
                  <a:latin typeface="NikoshBAN" panose="02000000000000000000" pitchFamily="2" charset="0"/>
                  <a:cs typeface="NikoshBAN" panose="02000000000000000000" pitchFamily="2" charset="0"/>
                </a:rPr>
                <a:t>  </a:t>
              </a:r>
              <a:r>
                <a:rPr lang="bn-IN" sz="2800" b="1" dirty="0">
                  <a:latin typeface="NikoshBAN" panose="02000000000000000000" pitchFamily="2" charset="0"/>
                  <a:cs typeface="NikoshBAN" panose="02000000000000000000" pitchFamily="2" charset="0"/>
                </a:rPr>
                <a:t>  শিশুদের মৌলিক অধিকার উল্লেখ করতে </a:t>
              </a:r>
              <a:r>
                <a:rPr lang="en-US" sz="2800" b="1" dirty="0" err="1">
                  <a:latin typeface="NikoshBAN" panose="02000000000000000000" pitchFamily="2" charset="0"/>
                  <a:cs typeface="NikoshBAN" panose="02000000000000000000" pitchFamily="2" charset="0"/>
                </a:rPr>
                <a:t>পারবে</a:t>
              </a:r>
              <a:r>
                <a:rPr lang="en-US" sz="2000" b="1" dirty="0">
                  <a:latin typeface="NikoshBAN" panose="02000000000000000000" pitchFamily="2" charset="0"/>
                  <a:cs typeface="NikoshBAN" panose="02000000000000000000" pitchFamily="2" charset="0"/>
                </a:rPr>
                <a:t>।</a:t>
              </a:r>
              <a:r>
                <a:rPr lang="bn-IN" sz="2000" b="1" dirty="0">
                  <a:latin typeface="NikoshBAN" panose="02000000000000000000" pitchFamily="2" charset="0"/>
                  <a:cs typeface="NikoshBAN" panose="02000000000000000000" pitchFamily="2" charset="0"/>
                </a:rPr>
                <a:t> </a:t>
              </a:r>
              <a:r>
                <a:rPr lang="en-US" sz="2800" b="1" dirty="0">
                  <a:latin typeface="NikoshBAN" panose="02000000000000000000" pitchFamily="2" charset="0"/>
                  <a:cs typeface="NikoshBAN" panose="02000000000000000000" pitchFamily="2" charset="0"/>
                </a:rPr>
                <a:t> </a:t>
              </a:r>
            </a:p>
          </p:txBody>
        </p:sp>
        <p:sp>
          <p:nvSpPr>
            <p:cNvPr id="7" name="TextBox 6"/>
            <p:cNvSpPr txBox="1"/>
            <p:nvPr/>
          </p:nvSpPr>
          <p:spPr>
            <a:xfrm>
              <a:off x="1157288" y="4559112"/>
              <a:ext cx="9785532" cy="523220"/>
            </a:xfrm>
            <a:prstGeom prst="rect">
              <a:avLst/>
            </a:prstGeom>
            <a:solidFill>
              <a:schemeClr val="bg1"/>
            </a:solidFill>
          </p:spPr>
          <p:txBody>
            <a:bodyPr wrap="square" rtlCol="0">
              <a:spAutoFit/>
            </a:bodyPr>
            <a:lstStyle/>
            <a:p>
              <a:r>
                <a:rPr lang="bn-IN" sz="2800" b="1" dirty="0">
                  <a:latin typeface="NikoshBAN" panose="02000000000000000000" pitchFamily="2" charset="0"/>
                  <a:cs typeface="NikoshBAN" panose="02000000000000000000" pitchFamily="2" charset="0"/>
                </a:rPr>
                <a:t>৪</a:t>
              </a:r>
              <a:r>
                <a:rPr lang="en-US" sz="2800" b="1" dirty="0">
                  <a:latin typeface="NikoshBAN" panose="02000000000000000000" pitchFamily="2" charset="0"/>
                  <a:cs typeface="NikoshBAN" panose="02000000000000000000" pitchFamily="2" charset="0"/>
                </a:rPr>
                <a:t>.</a:t>
              </a:r>
              <a:r>
                <a:rPr lang="bn-IN" sz="2800" b="1" dirty="0">
                  <a:latin typeface="NikoshBAN" panose="02000000000000000000" pitchFamily="2" charset="0"/>
                  <a:cs typeface="NikoshBAN" panose="02000000000000000000" pitchFamily="2" charset="0"/>
                </a:rPr>
                <a:t>১</a:t>
              </a:r>
              <a:r>
                <a:rPr lang="en-US" sz="2800" b="1" dirty="0">
                  <a:latin typeface="NikoshBAN" panose="02000000000000000000" pitchFamily="2" charset="0"/>
                  <a:cs typeface="NikoshBAN" panose="02000000000000000000" pitchFamily="2" charset="0"/>
                </a:rPr>
                <a:t>.</a:t>
              </a:r>
              <a:r>
                <a:rPr lang="bn-IN" sz="2800" b="1" dirty="0">
                  <a:latin typeface="NikoshBAN" panose="02000000000000000000" pitchFamily="2" charset="0"/>
                  <a:cs typeface="NikoshBAN" panose="02000000000000000000" pitchFamily="2" charset="0"/>
                </a:rPr>
                <a:t>১</a:t>
              </a:r>
              <a:r>
                <a:rPr lang="en-US" sz="2800" b="1" dirty="0">
                  <a:latin typeface="NikoshBAN" panose="02000000000000000000" pitchFamily="2" charset="0"/>
                  <a:cs typeface="NikoshBAN" panose="02000000000000000000" pitchFamily="2" charset="0"/>
                </a:rPr>
                <a:t>    </a:t>
              </a:r>
              <a:r>
                <a:rPr lang="bn-IN" sz="2800" b="1" dirty="0">
                  <a:latin typeface="NikoshBAN" panose="02000000000000000000" pitchFamily="2" charset="0"/>
                  <a:cs typeface="NikoshBAN" panose="02000000000000000000" pitchFamily="2" charset="0"/>
                </a:rPr>
                <a:t>পরিবার থেকে একটি শিশুর প্রাপ্য মৌলিক অধিকার গুলো বলতে </a:t>
              </a:r>
              <a:r>
                <a:rPr lang="en-US" sz="2800" b="1" dirty="0" err="1">
                  <a:latin typeface="NikoshBAN" panose="02000000000000000000" pitchFamily="2" charset="0"/>
                  <a:cs typeface="NikoshBAN" panose="02000000000000000000" pitchFamily="2" charset="0"/>
                </a:rPr>
                <a:t>পারবে</a:t>
              </a:r>
              <a:r>
                <a:rPr lang="en-US" sz="20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 </a:t>
              </a:r>
            </a:p>
          </p:txBody>
        </p:sp>
      </p:grpSp>
      <p:sp>
        <p:nvSpPr>
          <p:cNvPr id="13" name="Frame 12">
            <a:extLst>
              <a:ext uri="{FF2B5EF4-FFF2-40B4-BE49-F238E27FC236}">
                <a16:creationId xmlns:a16="http://schemas.microsoft.com/office/drawing/2014/main" id="{3797A91B-ED51-4CF8-AC79-5959F85E42E8}"/>
              </a:ext>
            </a:extLst>
          </p:cNvPr>
          <p:cNvSpPr/>
          <p:nvPr/>
        </p:nvSpPr>
        <p:spPr>
          <a:xfrm>
            <a:off x="0" y="0"/>
            <a:ext cx="12192000" cy="6858000"/>
          </a:xfrm>
          <a:prstGeom prst="frame">
            <a:avLst>
              <a:gd name="adj1" fmla="val 5840"/>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137362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3E96369-A63A-491D-B65D-9D6BC2A60A8A}"/>
              </a:ext>
            </a:extLst>
          </p:cNvPr>
          <p:cNvGrpSpPr/>
          <p:nvPr/>
        </p:nvGrpSpPr>
        <p:grpSpPr>
          <a:xfrm>
            <a:off x="914400" y="1593166"/>
            <a:ext cx="10142806" cy="3671668"/>
            <a:chOff x="375458" y="1532639"/>
            <a:chExt cx="9326155" cy="2824417"/>
          </a:xfrm>
        </p:grpSpPr>
        <p:sp>
          <p:nvSpPr>
            <p:cNvPr id="3" name="TextBox 2">
              <a:extLst>
                <a:ext uri="{FF2B5EF4-FFF2-40B4-BE49-F238E27FC236}">
                  <a16:creationId xmlns:a16="http://schemas.microsoft.com/office/drawing/2014/main" id="{2A11581C-0E0E-49DD-BADC-59144036E83B}"/>
                </a:ext>
              </a:extLst>
            </p:cNvPr>
            <p:cNvSpPr txBox="1"/>
            <p:nvPr/>
          </p:nvSpPr>
          <p:spPr>
            <a:xfrm>
              <a:off x="1175827" y="2257128"/>
              <a:ext cx="7052794" cy="1349509"/>
            </a:xfrm>
            <a:prstGeom prst="rect">
              <a:avLst/>
            </a:prstGeom>
            <a:solidFill>
              <a:schemeClr val="accent6">
                <a:lumMod val="20000"/>
                <a:lumOff val="80000"/>
              </a:schemeClr>
            </a:solidFill>
          </p:spPr>
          <p:txBody>
            <a:bodyPr wrap="square" rtlCol="0">
              <a:spAutoFit/>
            </a:bodyPr>
            <a:lstStyle/>
            <a:p>
              <a:pPr algn="ctr"/>
              <a:r>
                <a:rPr lang="bn-IN"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আমাদের মৌলিক অধিকার গুলো ছবির মাধ্যমে মনে করি।</a:t>
              </a:r>
              <a:endParaRPr lang="en-US"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Frame 3">
              <a:extLst>
                <a:ext uri="{FF2B5EF4-FFF2-40B4-BE49-F238E27FC236}">
                  <a16:creationId xmlns:a16="http://schemas.microsoft.com/office/drawing/2014/main" id="{7573A138-D3F3-4DB3-8B82-E0978F098341}"/>
                </a:ext>
              </a:extLst>
            </p:cNvPr>
            <p:cNvSpPr/>
            <p:nvPr/>
          </p:nvSpPr>
          <p:spPr>
            <a:xfrm>
              <a:off x="375458" y="1532639"/>
              <a:ext cx="9326155" cy="2824417"/>
            </a:xfrm>
            <a:prstGeom prst="fram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5400" dirty="0">
                <a:solidFill>
                  <a:schemeClr val="tx1"/>
                </a:solidFill>
                <a:latin typeface="NikoshBAN" panose="02000000000000000000" pitchFamily="2" charset="0"/>
                <a:cs typeface="NikoshBAN" panose="02000000000000000000" pitchFamily="2" charset="0"/>
              </a:endParaRPr>
            </a:p>
          </p:txBody>
        </p:sp>
      </p:grpSp>
      <p:sp>
        <p:nvSpPr>
          <p:cNvPr id="5" name="Frame 4">
            <a:extLst>
              <a:ext uri="{FF2B5EF4-FFF2-40B4-BE49-F238E27FC236}">
                <a16:creationId xmlns:a16="http://schemas.microsoft.com/office/drawing/2014/main" id="{548FCFD0-C667-40B3-A97D-DE8EBF0ABA46}"/>
              </a:ext>
            </a:extLst>
          </p:cNvPr>
          <p:cNvSpPr/>
          <p:nvPr/>
        </p:nvSpPr>
        <p:spPr>
          <a:xfrm>
            <a:off x="0" y="0"/>
            <a:ext cx="12192000" cy="6858000"/>
          </a:xfrm>
          <a:prstGeom prst="frame">
            <a:avLst>
              <a:gd name="adj1" fmla="val 5840"/>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9019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791B1D8-18A7-4782-A328-44ABAFFFA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0194" y="1392703"/>
            <a:ext cx="4497857" cy="4550758"/>
          </a:xfrm>
          <a:prstGeom prst="rect">
            <a:avLst/>
          </a:prstGeom>
          <a:ln w="228600" cap="sq" cmpd="thickThin">
            <a:solidFill>
              <a:schemeClr val="accent6">
                <a:lumMod val="75000"/>
              </a:schemeClr>
            </a:solidFill>
            <a:prstDash val="solid"/>
            <a:miter lim="800000"/>
          </a:ln>
          <a:effectLst>
            <a:innerShdw blurRad="76200">
              <a:srgbClr val="000000"/>
            </a:innerShdw>
          </a:effectLst>
        </p:spPr>
      </p:pic>
      <p:sp>
        <p:nvSpPr>
          <p:cNvPr id="27" name="TextBox 26">
            <a:extLst>
              <a:ext uri="{FF2B5EF4-FFF2-40B4-BE49-F238E27FC236}">
                <a16:creationId xmlns:a16="http://schemas.microsoft.com/office/drawing/2014/main" id="{3AA45CAA-64BB-4884-958C-094E39651078}"/>
              </a:ext>
            </a:extLst>
          </p:cNvPr>
          <p:cNvSpPr txBox="1"/>
          <p:nvPr/>
        </p:nvSpPr>
        <p:spPr>
          <a:xfrm>
            <a:off x="1326100" y="535103"/>
            <a:ext cx="6186047" cy="6463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bn-IN" sz="3600" b="1" dirty="0">
                <a:solidFill>
                  <a:srgbClr val="FF0000"/>
                </a:solidFill>
                <a:latin typeface="NikoshBAN" panose="02000000000000000000" pitchFamily="2" charset="0"/>
                <a:cs typeface="NikoshBAN" panose="02000000000000000000" pitchFamily="2" charset="0"/>
              </a:rPr>
              <a:t>দেখি ও বলি</a:t>
            </a:r>
            <a:r>
              <a:rPr lang="en-US" sz="3600" b="1" dirty="0">
                <a:solidFill>
                  <a:srgbClr val="FF0000"/>
                </a:solidFill>
                <a:latin typeface="NikoshBAN" panose="02000000000000000000" pitchFamily="2" charset="0"/>
                <a:cs typeface="NikoshBAN" panose="02000000000000000000" pitchFamily="2" charset="0"/>
              </a:rPr>
              <a:t>- </a:t>
            </a:r>
            <a:r>
              <a:rPr lang="bn-BD" sz="3600" b="1" dirty="0">
                <a:solidFill>
                  <a:srgbClr val="FF0000"/>
                </a:solidFill>
                <a:latin typeface="NikoshBAN" panose="02000000000000000000" pitchFamily="2" charset="0"/>
                <a:cs typeface="NikoshBAN" panose="02000000000000000000" pitchFamily="2" charset="0"/>
              </a:rPr>
              <a:t> </a:t>
            </a:r>
            <a:endParaRPr lang="en-US" sz="3600" b="1" dirty="0">
              <a:solidFill>
                <a:srgbClr val="FF0000"/>
              </a:solidFill>
              <a:latin typeface="NikoshBAN" panose="02000000000000000000" pitchFamily="2" charset="0"/>
              <a:cs typeface="NikoshBAN" panose="02000000000000000000" pitchFamily="2" charset="0"/>
            </a:endParaRPr>
          </a:p>
        </p:txBody>
      </p:sp>
      <p:sp>
        <p:nvSpPr>
          <p:cNvPr id="29" name="TextBox 28">
            <a:extLst>
              <a:ext uri="{FF2B5EF4-FFF2-40B4-BE49-F238E27FC236}">
                <a16:creationId xmlns:a16="http://schemas.microsoft.com/office/drawing/2014/main" id="{A223FE6E-AF64-400E-8BFB-3C546CA986F5}"/>
              </a:ext>
            </a:extLst>
          </p:cNvPr>
          <p:cNvSpPr txBox="1"/>
          <p:nvPr/>
        </p:nvSpPr>
        <p:spPr>
          <a:xfrm>
            <a:off x="7373296" y="2583922"/>
            <a:ext cx="3920636" cy="92333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IN" sz="5400" b="1" dirty="0">
                <a:solidFill>
                  <a:srgbClr val="00CC00"/>
                </a:solidFill>
                <a:latin typeface="NikoshBAN" panose="02000000000000000000" pitchFamily="2" charset="0"/>
                <a:cs typeface="NikoshBAN" panose="02000000000000000000" pitchFamily="2" charset="0"/>
              </a:rPr>
              <a:t>খাদ্যের অধিকার</a:t>
            </a:r>
            <a:r>
              <a:rPr lang="en-US" sz="5400" b="1" dirty="0">
                <a:solidFill>
                  <a:srgbClr val="00CC00"/>
                </a:solidFill>
                <a:latin typeface="NikoshBAN" panose="02000000000000000000" pitchFamily="2" charset="0"/>
                <a:cs typeface="NikoshBAN" panose="02000000000000000000" pitchFamily="2" charset="0"/>
              </a:rPr>
              <a:t> </a:t>
            </a:r>
            <a:r>
              <a:rPr lang="bn-BD" sz="5400" b="1" dirty="0">
                <a:solidFill>
                  <a:srgbClr val="00CC00"/>
                </a:solidFill>
                <a:latin typeface="NikoshBAN" panose="02000000000000000000" pitchFamily="2" charset="0"/>
                <a:cs typeface="NikoshBAN" panose="02000000000000000000" pitchFamily="2" charset="0"/>
              </a:rPr>
              <a:t> </a:t>
            </a:r>
            <a:endParaRPr lang="en-US" sz="5400" b="1" dirty="0">
              <a:solidFill>
                <a:srgbClr val="00CC00"/>
              </a:solidFill>
              <a:latin typeface="NikoshBAN" panose="02000000000000000000" pitchFamily="2" charset="0"/>
              <a:cs typeface="NikoshBAN" panose="02000000000000000000" pitchFamily="2" charset="0"/>
            </a:endParaRPr>
          </a:p>
        </p:txBody>
      </p:sp>
      <p:sp>
        <p:nvSpPr>
          <p:cNvPr id="30" name="Frame 29">
            <a:extLst>
              <a:ext uri="{FF2B5EF4-FFF2-40B4-BE49-F238E27FC236}">
                <a16:creationId xmlns:a16="http://schemas.microsoft.com/office/drawing/2014/main" id="{B514C139-28F5-40B2-9FB5-D29176380791}"/>
              </a:ext>
            </a:extLst>
          </p:cNvPr>
          <p:cNvSpPr/>
          <p:nvPr/>
        </p:nvSpPr>
        <p:spPr>
          <a:xfrm>
            <a:off x="0" y="0"/>
            <a:ext cx="12192000" cy="6858000"/>
          </a:xfrm>
          <a:prstGeom prst="frame">
            <a:avLst>
              <a:gd name="adj1" fmla="val 5840"/>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7042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D4A29D-AFF1-4ED1-A385-EAC735078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463" y="1206306"/>
            <a:ext cx="4285957" cy="4445390"/>
          </a:xfrm>
          <a:prstGeom prst="rect">
            <a:avLst/>
          </a:prstGeom>
          <a:ln w="228600" cap="sq" cmpd="thickThin">
            <a:solidFill>
              <a:srgbClr val="00B0F0"/>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09C42B5D-948C-46E1-BA0D-AC6C30E27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7581" y="1160585"/>
            <a:ext cx="4285956" cy="4445390"/>
          </a:xfrm>
          <a:prstGeom prst="rect">
            <a:avLst/>
          </a:prstGeom>
          <a:ln w="228600" cap="sq" cmpd="thickThin">
            <a:solidFill>
              <a:srgbClr val="000000"/>
            </a:solidFill>
            <a:prstDash val="solid"/>
            <a:miter lim="800000"/>
          </a:ln>
          <a:effectLst>
            <a:innerShdw blurRad="76200">
              <a:srgbClr val="000000"/>
            </a:innerShdw>
          </a:effectLst>
        </p:spPr>
      </p:pic>
      <p:sp>
        <p:nvSpPr>
          <p:cNvPr id="7" name="TextBox 6">
            <a:extLst>
              <a:ext uri="{FF2B5EF4-FFF2-40B4-BE49-F238E27FC236}">
                <a16:creationId xmlns:a16="http://schemas.microsoft.com/office/drawing/2014/main" id="{3DA1692F-4FE9-4650-8CBF-4EACF421CFA6}"/>
              </a:ext>
            </a:extLst>
          </p:cNvPr>
          <p:cNvSpPr txBox="1"/>
          <p:nvPr/>
        </p:nvSpPr>
        <p:spPr>
          <a:xfrm>
            <a:off x="6717580" y="1160585"/>
            <a:ext cx="4285957" cy="92333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bn-IN" sz="5400" b="1" dirty="0">
                <a:solidFill>
                  <a:srgbClr val="FF0000"/>
                </a:solidFill>
                <a:latin typeface="NikoshBAN" panose="02000000000000000000" pitchFamily="2" charset="0"/>
                <a:cs typeface="NikoshBAN" panose="02000000000000000000" pitchFamily="2" charset="0"/>
              </a:rPr>
              <a:t>নিরাপত্তার অধিকার</a:t>
            </a:r>
            <a:r>
              <a:rPr lang="en-US" sz="5400" b="1" dirty="0">
                <a:solidFill>
                  <a:srgbClr val="FF0000"/>
                </a:solidFill>
                <a:latin typeface="NikoshBAN" panose="02000000000000000000" pitchFamily="2" charset="0"/>
                <a:cs typeface="NikoshBAN" panose="02000000000000000000" pitchFamily="2" charset="0"/>
              </a:rPr>
              <a:t> </a:t>
            </a:r>
            <a:r>
              <a:rPr lang="bn-BD" sz="5400" b="1" dirty="0">
                <a:solidFill>
                  <a:srgbClr val="FF0000"/>
                </a:solidFill>
                <a:latin typeface="NikoshBAN" panose="02000000000000000000" pitchFamily="2" charset="0"/>
                <a:cs typeface="NikoshBAN" panose="02000000000000000000" pitchFamily="2" charset="0"/>
              </a:rPr>
              <a:t> </a:t>
            </a:r>
            <a:r>
              <a:rPr lang="bn-IN" sz="5400" b="1" dirty="0">
                <a:solidFill>
                  <a:srgbClr val="FF0000"/>
                </a:solidFill>
                <a:latin typeface="NikoshBAN" panose="02000000000000000000" pitchFamily="2" charset="0"/>
                <a:cs typeface="NikoshBAN" panose="02000000000000000000" pitchFamily="2" charset="0"/>
              </a:rPr>
              <a:t> </a:t>
            </a:r>
            <a:endParaRPr lang="en-US" sz="5400" b="1" dirty="0">
              <a:solidFill>
                <a:srgbClr val="FF0000"/>
              </a:solidFill>
              <a:latin typeface="NikoshBAN" panose="02000000000000000000" pitchFamily="2" charset="0"/>
              <a:cs typeface="NikoshBAN" panose="02000000000000000000" pitchFamily="2" charset="0"/>
            </a:endParaRPr>
          </a:p>
        </p:txBody>
      </p:sp>
      <p:sp>
        <p:nvSpPr>
          <p:cNvPr id="8" name="Frame 7">
            <a:extLst>
              <a:ext uri="{FF2B5EF4-FFF2-40B4-BE49-F238E27FC236}">
                <a16:creationId xmlns:a16="http://schemas.microsoft.com/office/drawing/2014/main" id="{DFACFE56-151C-444A-84F0-771B17B76022}"/>
              </a:ext>
            </a:extLst>
          </p:cNvPr>
          <p:cNvSpPr/>
          <p:nvPr/>
        </p:nvSpPr>
        <p:spPr>
          <a:xfrm>
            <a:off x="0" y="0"/>
            <a:ext cx="12192000" cy="6858000"/>
          </a:xfrm>
          <a:prstGeom prst="frame">
            <a:avLst>
              <a:gd name="adj1" fmla="val 5840"/>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FDD5ECAD-DE0D-4266-BBFD-C3B350E69D7B}"/>
              </a:ext>
            </a:extLst>
          </p:cNvPr>
          <p:cNvSpPr txBox="1"/>
          <p:nvPr/>
        </p:nvSpPr>
        <p:spPr>
          <a:xfrm>
            <a:off x="1243160" y="1206304"/>
            <a:ext cx="4285957" cy="92333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bn-IN" sz="5400" b="1" dirty="0">
                <a:solidFill>
                  <a:srgbClr val="FF0000"/>
                </a:solidFill>
                <a:latin typeface="NikoshBAN" panose="02000000000000000000" pitchFamily="2" charset="0"/>
                <a:cs typeface="NikoshBAN" panose="02000000000000000000" pitchFamily="2" charset="0"/>
              </a:rPr>
              <a:t>শিক্ষার অধিকার</a:t>
            </a:r>
            <a:r>
              <a:rPr lang="en-US" sz="5400" b="1" dirty="0">
                <a:solidFill>
                  <a:srgbClr val="FF0000"/>
                </a:solidFill>
                <a:latin typeface="NikoshBAN" panose="02000000000000000000" pitchFamily="2" charset="0"/>
                <a:cs typeface="NikoshBAN" panose="02000000000000000000" pitchFamily="2" charset="0"/>
              </a:rPr>
              <a:t> </a:t>
            </a:r>
            <a:r>
              <a:rPr lang="bn-BD" sz="5400" b="1" dirty="0">
                <a:solidFill>
                  <a:srgbClr val="FF0000"/>
                </a:solidFill>
                <a:latin typeface="NikoshBAN" panose="02000000000000000000" pitchFamily="2" charset="0"/>
                <a:cs typeface="NikoshBAN" panose="02000000000000000000" pitchFamily="2" charset="0"/>
              </a:rPr>
              <a:t> </a:t>
            </a:r>
            <a:r>
              <a:rPr lang="bn-IN" sz="5400" b="1" dirty="0">
                <a:solidFill>
                  <a:srgbClr val="FF0000"/>
                </a:solidFill>
                <a:latin typeface="NikoshBAN" panose="02000000000000000000" pitchFamily="2" charset="0"/>
                <a:cs typeface="NikoshBAN" panose="02000000000000000000" pitchFamily="2" charset="0"/>
              </a:rPr>
              <a:t>  </a:t>
            </a:r>
            <a:endParaRPr lang="en-US" sz="54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9412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F14465-1CE1-42B0-B158-AB89ACF01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172" y="1508760"/>
            <a:ext cx="3841863" cy="3840480"/>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D579F64A-EC6A-4F38-8522-3F67A192E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8133" y="1508759"/>
            <a:ext cx="3854965" cy="3840481"/>
          </a:xfrm>
          <a:prstGeom prst="rect">
            <a:avLst/>
          </a:prstGeom>
          <a:ln w="228600" cap="sq" cmpd="thickThin">
            <a:solidFill>
              <a:srgbClr val="000000"/>
            </a:solidFill>
            <a:prstDash val="solid"/>
            <a:miter lim="800000"/>
          </a:ln>
          <a:effectLst>
            <a:innerShdw blurRad="76200">
              <a:srgbClr val="000000"/>
            </a:innerShdw>
          </a:effectLst>
        </p:spPr>
      </p:pic>
      <p:sp>
        <p:nvSpPr>
          <p:cNvPr id="8" name="TextBox 7">
            <a:extLst>
              <a:ext uri="{FF2B5EF4-FFF2-40B4-BE49-F238E27FC236}">
                <a16:creationId xmlns:a16="http://schemas.microsoft.com/office/drawing/2014/main" id="{1D07511F-CB78-4934-AF25-164EB62B6323}"/>
              </a:ext>
            </a:extLst>
          </p:cNvPr>
          <p:cNvSpPr txBox="1"/>
          <p:nvPr/>
        </p:nvSpPr>
        <p:spPr>
          <a:xfrm>
            <a:off x="1553784" y="1533378"/>
            <a:ext cx="4073293" cy="83099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bn-IN" sz="4800" b="1" dirty="0">
                <a:ln>
                  <a:solidFill>
                    <a:sysClr val="windowText" lastClr="000000"/>
                  </a:solidFill>
                </a:ln>
                <a:latin typeface="NikoshBAN" panose="02000000000000000000" pitchFamily="2" charset="0"/>
                <a:cs typeface="NikoshBAN" panose="02000000000000000000" pitchFamily="2" charset="0"/>
              </a:rPr>
              <a:t>বাসস্থানের অধিকার</a:t>
            </a:r>
            <a:r>
              <a:rPr lang="en-US" sz="4800" b="1" dirty="0">
                <a:ln>
                  <a:solidFill>
                    <a:sysClr val="windowText" lastClr="000000"/>
                  </a:solidFill>
                </a:ln>
                <a:latin typeface="NikoshBAN" panose="02000000000000000000" pitchFamily="2" charset="0"/>
                <a:cs typeface="NikoshBAN" panose="02000000000000000000" pitchFamily="2" charset="0"/>
              </a:rPr>
              <a:t> </a:t>
            </a:r>
            <a:r>
              <a:rPr lang="bn-BD" sz="4800" b="1" dirty="0">
                <a:ln>
                  <a:solidFill>
                    <a:sysClr val="windowText" lastClr="000000"/>
                  </a:solidFill>
                </a:ln>
                <a:latin typeface="NikoshBAN" panose="02000000000000000000" pitchFamily="2" charset="0"/>
                <a:cs typeface="NikoshBAN" panose="02000000000000000000" pitchFamily="2" charset="0"/>
              </a:rPr>
              <a:t> </a:t>
            </a:r>
            <a:r>
              <a:rPr lang="bn-IN" sz="4800" b="1" dirty="0">
                <a:ln>
                  <a:solidFill>
                    <a:sysClr val="windowText" lastClr="000000"/>
                  </a:solidFill>
                </a:ln>
                <a:latin typeface="NikoshBAN" panose="02000000000000000000" pitchFamily="2" charset="0"/>
                <a:cs typeface="NikoshBAN" panose="02000000000000000000" pitchFamily="2" charset="0"/>
              </a:rPr>
              <a:t> </a:t>
            </a:r>
            <a:endParaRPr lang="en-US" sz="4800" b="1" dirty="0">
              <a:ln>
                <a:solidFill>
                  <a:sysClr val="windowText" lastClr="000000"/>
                </a:solidFill>
              </a:ln>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ED03E246-0CFC-4EB7-8CFD-21E80F0E6BED}"/>
              </a:ext>
            </a:extLst>
          </p:cNvPr>
          <p:cNvSpPr txBox="1"/>
          <p:nvPr/>
        </p:nvSpPr>
        <p:spPr>
          <a:xfrm>
            <a:off x="6991642" y="1487211"/>
            <a:ext cx="3626159" cy="92333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IN" sz="5400" b="1" dirty="0">
                <a:latin typeface="NikoshBAN" panose="02000000000000000000" pitchFamily="2" charset="0"/>
                <a:cs typeface="NikoshBAN" panose="02000000000000000000" pitchFamily="2" charset="0"/>
              </a:rPr>
              <a:t>বস্ত্রের অধিকার</a:t>
            </a:r>
            <a:r>
              <a:rPr lang="en-US" sz="5400" b="1" dirty="0">
                <a:latin typeface="NikoshBAN" panose="02000000000000000000" pitchFamily="2" charset="0"/>
                <a:cs typeface="NikoshBAN" panose="02000000000000000000" pitchFamily="2" charset="0"/>
              </a:rPr>
              <a:t> </a:t>
            </a:r>
            <a:r>
              <a:rPr lang="bn-BD" sz="5400" b="1" dirty="0">
                <a:latin typeface="NikoshBAN" panose="02000000000000000000" pitchFamily="2" charset="0"/>
                <a:cs typeface="NikoshBAN" panose="02000000000000000000" pitchFamily="2" charset="0"/>
              </a:rPr>
              <a:t> </a:t>
            </a:r>
            <a:r>
              <a:rPr lang="bn-IN" sz="5400" b="1" dirty="0">
                <a:latin typeface="NikoshBAN" panose="02000000000000000000" pitchFamily="2" charset="0"/>
                <a:cs typeface="NikoshBAN" panose="02000000000000000000" pitchFamily="2" charset="0"/>
              </a:rPr>
              <a:t> </a:t>
            </a:r>
            <a:endParaRPr lang="en-US" sz="5400" b="1" dirty="0">
              <a:latin typeface="NikoshBAN" panose="02000000000000000000" pitchFamily="2" charset="0"/>
              <a:cs typeface="NikoshBAN" panose="02000000000000000000" pitchFamily="2" charset="0"/>
            </a:endParaRPr>
          </a:p>
        </p:txBody>
      </p:sp>
      <p:sp>
        <p:nvSpPr>
          <p:cNvPr id="10" name="Frame 9">
            <a:extLst>
              <a:ext uri="{FF2B5EF4-FFF2-40B4-BE49-F238E27FC236}">
                <a16:creationId xmlns:a16="http://schemas.microsoft.com/office/drawing/2014/main" id="{4D74338E-095A-4C49-B50B-6A04A4C9465F}"/>
              </a:ext>
            </a:extLst>
          </p:cNvPr>
          <p:cNvSpPr/>
          <p:nvPr/>
        </p:nvSpPr>
        <p:spPr>
          <a:xfrm>
            <a:off x="0" y="0"/>
            <a:ext cx="12192000" cy="6858000"/>
          </a:xfrm>
          <a:prstGeom prst="frame">
            <a:avLst>
              <a:gd name="adj1" fmla="val 5840"/>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2084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419</Words>
  <Application>Microsoft Office PowerPoint</Application>
  <PresentationFormat>Widescreen</PresentationFormat>
  <Paragraphs>53</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NikoshBAN</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34</cp:revision>
  <dcterms:created xsi:type="dcterms:W3CDTF">2021-05-13T16:50:38Z</dcterms:created>
  <dcterms:modified xsi:type="dcterms:W3CDTF">2021-05-18T15:59:50Z</dcterms:modified>
</cp:coreProperties>
</file>