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80" r:id="rId4"/>
    <p:sldId id="258" r:id="rId5"/>
    <p:sldId id="256" r:id="rId6"/>
    <p:sldId id="259" r:id="rId7"/>
    <p:sldId id="273" r:id="rId8"/>
    <p:sldId id="260" r:id="rId9"/>
    <p:sldId id="262" r:id="rId10"/>
    <p:sldId id="276" r:id="rId11"/>
    <p:sldId id="263" r:id="rId12"/>
    <p:sldId id="264" r:id="rId13"/>
    <p:sldId id="265" r:id="rId14"/>
    <p:sldId id="266" r:id="rId15"/>
    <p:sldId id="267" r:id="rId16"/>
    <p:sldId id="261" r:id="rId17"/>
    <p:sldId id="277" r:id="rId18"/>
    <p:sldId id="268" r:id="rId19"/>
    <p:sldId id="269" r:id="rId20"/>
    <p:sldId id="278" r:id="rId21"/>
    <p:sldId id="270" r:id="rId22"/>
    <p:sldId id="271" r:id="rId23"/>
    <p:sldId id="272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DF81-F3DE-4AB4-8A06-50A6512E4CE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51B-097D-4BED-AE41-62E05A8B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0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DF81-F3DE-4AB4-8A06-50A6512E4CE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51B-097D-4BED-AE41-62E05A8B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4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DF81-F3DE-4AB4-8A06-50A6512E4CE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51B-097D-4BED-AE41-62E05A8B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6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DF81-F3DE-4AB4-8A06-50A6512E4CE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51B-097D-4BED-AE41-62E05A8B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7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DF81-F3DE-4AB4-8A06-50A6512E4CE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51B-097D-4BED-AE41-62E05A8B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0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DF81-F3DE-4AB4-8A06-50A6512E4CE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51B-097D-4BED-AE41-62E05A8B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DF81-F3DE-4AB4-8A06-50A6512E4CE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51B-097D-4BED-AE41-62E05A8B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9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DF81-F3DE-4AB4-8A06-50A6512E4CE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51B-097D-4BED-AE41-62E05A8B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0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DF81-F3DE-4AB4-8A06-50A6512E4CE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51B-097D-4BED-AE41-62E05A8B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2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DF81-F3DE-4AB4-8A06-50A6512E4CE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51B-097D-4BED-AE41-62E05A8B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1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DF81-F3DE-4AB4-8A06-50A6512E4CE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51B-097D-4BED-AE41-62E05A8B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3DF81-F3DE-4AB4-8A06-50A6512E4CE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AB51B-097D-4BED-AE41-62E05A8B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3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89983"/>
            <a:ext cx="9159240" cy="5155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3038" y="369800"/>
            <a:ext cx="753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স্বাগত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3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7490" y="339224"/>
            <a:ext cx="6637020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solidFill>
                  <a:srgbClr val="F22E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solidFill>
                  <a:srgbClr val="F22E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22E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6000" b="1" dirty="0" smtClean="0">
                <a:solidFill>
                  <a:srgbClr val="F22E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 সমাধান</a:t>
            </a:r>
            <a:endParaRPr lang="en-US" sz="6000" b="1" dirty="0">
              <a:solidFill>
                <a:srgbClr val="F22E9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1080" y="1981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1080" y="2627531"/>
            <a:ext cx="10012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তেল, ময়লা আবর্জনা এবং অন্যান্য ক্ষতিকর বর্জ্য ফেললে পানি দূষিত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1080" y="4931896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গরু- মহিষকে গোসল করালে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1080" y="3827860"/>
            <a:ext cx="854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সাবান দিয়ে কাপড় বা হাঁড়ি পাতিল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13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791" y="1058520"/>
            <a:ext cx="5525690" cy="34027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17"/>
          <p:cNvSpPr txBox="1"/>
          <p:nvPr/>
        </p:nvSpPr>
        <p:spPr>
          <a:xfrm>
            <a:off x="8247935" y="4516759"/>
            <a:ext cx="1490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চর্মরোগ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creenshot_2020-05-31-10-25-17-270_com.google.android.apps.doc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96" y="1058520"/>
            <a:ext cx="5550694" cy="3826207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616265" y="5943247"/>
            <a:ext cx="9834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চর্মরোগসহ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361596" y="5135060"/>
            <a:ext cx="809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বর্জ্য এবং ক্ষতিকর পদার্থ মিশ্রিত থাকে।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1596" y="281071"/>
            <a:ext cx="909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বলতো নিচের ছবিগুলোতে কী কী দেখতে পাচ্ছ?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78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-75725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53" y="1303292"/>
            <a:ext cx="6408420" cy="4015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959995" y="5575081"/>
            <a:ext cx="32391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7723" y="274163"/>
            <a:ext cx="6229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6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32" y="1331714"/>
            <a:ext cx="5732224" cy="3671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3"/>
          <p:cNvSpPr txBox="1"/>
          <p:nvPr/>
        </p:nvSpPr>
        <p:spPr>
          <a:xfrm rot="10800000" flipV="1">
            <a:off x="1800397" y="5284469"/>
            <a:ext cx="242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উদারাময়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1" y="1323337"/>
            <a:ext cx="5530451" cy="368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3"/>
          <p:cNvSpPr txBox="1"/>
          <p:nvPr/>
        </p:nvSpPr>
        <p:spPr>
          <a:xfrm rot="10800000" flipV="1">
            <a:off x="7576420" y="5284470"/>
            <a:ext cx="242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আমাশয়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CD4B55CF-A5E9-4661-BCFA-AF94B93BB3C8}"/>
              </a:ext>
            </a:extLst>
          </p:cNvPr>
          <p:cNvSpPr txBox="1"/>
          <p:nvPr/>
        </p:nvSpPr>
        <p:spPr>
          <a:xfrm>
            <a:off x="4224510" y="290670"/>
            <a:ext cx="373686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36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33" y="952293"/>
            <a:ext cx="6086731" cy="3671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6"/>
          <p:cNvSpPr txBox="1"/>
          <p:nvPr/>
        </p:nvSpPr>
        <p:spPr>
          <a:xfrm>
            <a:off x="7267673" y="4753416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টাইফয়েড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313" y="948046"/>
            <a:ext cx="5395656" cy="3671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3"/>
          <p:cNvSpPr txBox="1"/>
          <p:nvPr/>
        </p:nvSpPr>
        <p:spPr>
          <a:xfrm rot="10800000" flipV="1">
            <a:off x="1534467" y="4708294"/>
            <a:ext cx="242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কলেরা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214313" y="5576472"/>
            <a:ext cx="11530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উদরাময়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আমাশয়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কলেরা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টাইফয়েডের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CD4B55CF-A5E9-4661-BCFA-AF94B93BB3C8}"/>
              </a:ext>
            </a:extLst>
          </p:cNvPr>
          <p:cNvSpPr txBox="1"/>
          <p:nvPr/>
        </p:nvSpPr>
        <p:spPr>
          <a:xfrm>
            <a:off x="4282440" y="240160"/>
            <a:ext cx="298523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5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638300" y="567318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7378519" y="4631093"/>
            <a:ext cx="3340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দূষিত পানি পান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234256" y="4688414"/>
            <a:ext cx="5671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দূষিত পানি দিয়ে প্রয়োজনীয় কাজ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4" y="1045891"/>
            <a:ext cx="5481608" cy="3581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4B55CF-A5E9-4661-BCFA-AF94B93BB3C8}"/>
              </a:ext>
            </a:extLst>
          </p:cNvPr>
          <p:cNvSpPr txBox="1"/>
          <p:nvPr/>
        </p:nvSpPr>
        <p:spPr>
          <a:xfrm>
            <a:off x="3281824" y="215013"/>
            <a:ext cx="562835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করতে দেখা যাচ্ছে?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74" y="1006308"/>
            <a:ext cx="5818804" cy="3620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3723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99459" y="370197"/>
            <a:ext cx="4564381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solidFill>
                  <a:srgbClr val="F22E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dirty="0" smtClean="0">
                <a:solidFill>
                  <a:srgbClr val="F22E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solidFill>
                  <a:srgbClr val="F22E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F22E9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040" y="5699760"/>
            <a:ext cx="934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 করলে মানুষ কী ধরনের রোগে আক্রান্ত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1385860"/>
            <a:ext cx="6827519" cy="4032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097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99459" y="370197"/>
            <a:ext cx="6271261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solidFill>
                  <a:srgbClr val="F22E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dirty="0" smtClean="0">
                <a:solidFill>
                  <a:srgbClr val="F22E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solidFill>
                  <a:srgbClr val="F22E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6000" b="1" dirty="0" smtClean="0">
                <a:solidFill>
                  <a:srgbClr val="F22E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 সমাধান</a:t>
            </a:r>
            <a:endParaRPr lang="en-US" sz="6000" b="1" dirty="0">
              <a:solidFill>
                <a:srgbClr val="F22E9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5480" y="2026920"/>
            <a:ext cx="745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8320" y="3044487"/>
            <a:ext cx="275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ডায়রিয়া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8320" y="3843218"/>
            <a:ext cx="275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কলেরা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8320" y="4565749"/>
            <a:ext cx="275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টাইফয়েড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8320" y="5288280"/>
            <a:ext cx="275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আমাশয়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2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69" y="941832"/>
            <a:ext cx="5714624" cy="3965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9" y="952926"/>
            <a:ext cx="5811203" cy="3965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Multiply 10"/>
          <p:cNvSpPr/>
          <p:nvPr/>
        </p:nvSpPr>
        <p:spPr>
          <a:xfrm>
            <a:off x="8363903" y="3291840"/>
            <a:ext cx="1310640" cy="135636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863340" y="3550920"/>
            <a:ext cx="1310640" cy="135636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1379220" y="5265116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4B55CF-A5E9-4661-BCFA-AF94B93BB3C8}"/>
              </a:ext>
            </a:extLst>
          </p:cNvPr>
          <p:cNvSpPr txBox="1"/>
          <p:nvPr/>
        </p:nvSpPr>
        <p:spPr>
          <a:xfrm>
            <a:off x="4340774" y="148921"/>
            <a:ext cx="349997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63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95699" y="382677"/>
            <a:ext cx="4800600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solidFill>
                  <a:srgbClr val="F22E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b="1" dirty="0" smtClean="0">
                <a:solidFill>
                  <a:srgbClr val="F22E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22E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F22E9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138" y="5850760"/>
            <a:ext cx="1071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পানি দূষণ রোধ করতে পারি দলে আলোচনা করে লিখ?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59" y="1398340"/>
            <a:ext cx="7345679" cy="4091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6752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5115" y="3723318"/>
            <a:ext cx="45684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গুঠইল মডেল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প্রা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বিদ্যালয়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নাচোল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চাঁপাই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foridapti1982@ gmail.com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b="1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bn-BD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</a:t>
            </a:r>
            <a:endParaRPr lang="en-US" sz="2800" b="1" dirty="0">
              <a:ln>
                <a:solidFill>
                  <a:schemeClr val="tx1"/>
                </a:solidFill>
              </a:ln>
              <a:cs typeface="NikoshBAN" pitchFamily="2" charset="0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470243" y="3075057"/>
            <a:ext cx="4315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মোসাঃ ফরিদা ইয়াসমিন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8108502" y="3242816"/>
            <a:ext cx="33323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তৃতীয়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০৪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পাঠঃ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 মিনিট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SG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3951403" y="158527"/>
            <a:ext cx="4474487" cy="1630252"/>
          </a:xfrm>
          <a:prstGeom prst="irregularSeal1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0070C0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021" y="387348"/>
            <a:ext cx="1867533" cy="2346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16849" y="3125953"/>
            <a:ext cx="4153461" cy="1755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" r="100"/>
          <a:stretch/>
        </p:blipFill>
        <p:spPr>
          <a:xfrm>
            <a:off x="1358648" y="642937"/>
            <a:ext cx="2027490" cy="2390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6833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95698" y="382677"/>
            <a:ext cx="5539741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solidFill>
                  <a:srgbClr val="F22E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b="1" dirty="0" smtClean="0">
                <a:solidFill>
                  <a:srgbClr val="F22E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mtClean="0">
                <a:solidFill>
                  <a:srgbClr val="F22E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bn-IN" sz="6000" b="1" smtClean="0">
                <a:solidFill>
                  <a:srgbClr val="F22E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F22E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000" b="1" dirty="0">
              <a:solidFill>
                <a:srgbClr val="F22E9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" y="1336860"/>
            <a:ext cx="627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 পানি দূষণ রোধ করতে পারি-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" y="2271996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ময়লা- আবর্জনা না ফেলে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" y="2932331"/>
            <a:ext cx="8031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কারখানার ক্ষতিকর বর্জ্য পদার্থ পানিতে না ফেলে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63279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পুকুরের পানিতে থালাবাসন, কাপড় না ধুয়ে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19" y="4431521"/>
            <a:ext cx="850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 বা নদীর পানিতে গবাদি পশুকে গোসল না করিয়ে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" y="5087034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সাবান বা ডিটারজেন্টের ব্যবহার কমিয়ে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5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C:\Users\HP\Desktop\পরিবেশ\Screenshot_2020-05-31-10-26-38-043_com.google.android.apps.doc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478" y="1402079"/>
            <a:ext cx="4557519" cy="498348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669887" y="386416"/>
            <a:ext cx="4076700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solidFill>
                  <a:srgbClr val="F22E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6000" b="1" dirty="0">
              <a:solidFill>
                <a:srgbClr val="F22E9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10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40" y="-123079"/>
            <a:ext cx="12192000" cy="72840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004" y="4689541"/>
            <a:ext cx="8053303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আমরা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 প্রতিরোধ করতে পারি  ?</a:t>
            </a:r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117" y="2614546"/>
            <a:ext cx="10079875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দূষিত পানি পান করলে কি রোগ হতে পারে?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4897" y="714829"/>
            <a:ext cx="750847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কোনটি পানি দূষ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কারণ ?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53745" y="4798869"/>
            <a:ext cx="40178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80660" y="5839301"/>
            <a:ext cx="3749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083" y="5259532"/>
            <a:ext cx="3749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কাপড় ধুলে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083" y="5850170"/>
            <a:ext cx="573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গবাদিপশু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গোসল ক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5646" y="1808410"/>
            <a:ext cx="334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খাবার রান্না 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610" y="3195769"/>
            <a:ext cx="198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4054" y="3950349"/>
            <a:ext cx="198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টিটেনাস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610" y="3909355"/>
            <a:ext cx="198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যক্ষ্মা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0692" y="3360288"/>
            <a:ext cx="315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উদারাময়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2586" y="82761"/>
            <a:ext cx="2017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568" y="1205154"/>
            <a:ext cx="428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পানিতে ময়লা ফেলা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93473" y="1231388"/>
            <a:ext cx="3828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পানিতে নৌকা চালানো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852" y="1762971"/>
            <a:ext cx="3828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পানিতে মাছ ধরা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2327" y="5178296"/>
            <a:ext cx="573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ময়লা আবর্জনা না ফেলে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15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2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05086" y="349483"/>
            <a:ext cx="4076700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solidFill>
                  <a:srgbClr val="F22E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 smtClean="0">
                <a:solidFill>
                  <a:srgbClr val="F22E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22E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F22E9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7080" y="5313609"/>
            <a:ext cx="6888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জন্য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রুত্ব্পূর্ণ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783" y="1365146"/>
            <a:ext cx="5275497" cy="3317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122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046" y="1478280"/>
            <a:ext cx="8501907" cy="5013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117301" y="0"/>
            <a:ext cx="3548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22" y="1227569"/>
            <a:ext cx="5512858" cy="3430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creenshot_2020-05-31-16-42-26-096_com.miui.galler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102" y="1134374"/>
            <a:ext cx="5893540" cy="3589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19300" y="289868"/>
            <a:ext cx="8842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তোমরা কী কী দেখতে পাচ্ছ?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81" y="4821458"/>
            <a:ext cx="5745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কারখানার ক্ষতিকর বর্জ্য পদার্থ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0655" y="4744393"/>
            <a:ext cx="443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ময়লা আবর্জনা ফেলা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" y="5516562"/>
            <a:ext cx="1095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পানিতে ক্ষতিকর বর্জ্য,ময়লা আবর্জনা পানিতে মিশে পানি কী করছে?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0360" y="5969974"/>
            <a:ext cx="3830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দূষিত করছে।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41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48563" y="233839"/>
            <a:ext cx="4140518" cy="9572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0" rIns="0" bIns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dirty="0" smtClean="0">
                <a:solidFill>
                  <a:sysClr val="windowText" lastClr="000000"/>
                </a:solidFill>
                <a:latin typeface="NikoshBAN" pitchFamily="2" charset="0"/>
                <a:ea typeface="Vrinda" pitchFamily="34" charset="0"/>
                <a:cs typeface="NikoshBAN" pitchFamily="2" charset="0"/>
              </a:rPr>
              <a:t>আজকের পাঠ</a:t>
            </a:r>
            <a:endParaRPr kumimoji="0" lang="bn-IN" sz="6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Vrinda" pitchFamily="34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48563" y="1045368"/>
            <a:ext cx="4140518" cy="9572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0" rIns="0" bIns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ea typeface="Vrinda" pitchFamily="34" charset="0"/>
                <a:cs typeface="NikoshBAN" pitchFamily="2" charset="0"/>
              </a:rPr>
              <a:t>পানি দূষণ</a:t>
            </a:r>
            <a:endParaRPr kumimoji="0" lang="bn-IN" sz="6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Vrinda" pitchFamily="34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63" y="2002632"/>
            <a:ext cx="7703523" cy="4402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986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5813" y="2500313"/>
            <a:ext cx="101727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৩.২.১ পানীয় জল ও পানের অযোগ্য জল চিহ্নিত করতে পারবে ।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৩.৩.১ মানুষের জন্য পানির গুরুত্ব বর্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করতে পারবে ।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57762" y="971551"/>
            <a:ext cx="2276475" cy="9572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0" rIns="0" bIns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Vrinda" pitchFamily="34" charset="0"/>
                <a:cs typeface="NikoshBAN" pitchFamily="2" charset="0"/>
              </a:rPr>
              <a:t>শিখনফল</a:t>
            </a:r>
            <a:endParaRPr kumimoji="0" lang="en-US" sz="60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79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61" y="1232729"/>
            <a:ext cx="6383784" cy="3574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67890" y="593653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মিশলে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8903" y="4987371"/>
            <a:ext cx="54664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পানিতে দূষিত বর্জ্য </a:t>
            </a: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ফেলা হচ্ছে 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14650" y="222009"/>
            <a:ext cx="636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07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4" y="1174776"/>
            <a:ext cx="5764326" cy="3840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74" y="1174776"/>
            <a:ext cx="5490006" cy="3886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001396" y="5171145"/>
            <a:ext cx="4176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সাবান দিয়ে কাপড় ধোয়া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0674" y="5192068"/>
            <a:ext cx="3508806" cy="656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পাতিল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2798013" y="356441"/>
            <a:ext cx="582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নিচের ছবিগুলোতে কী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584834" y="5979914"/>
            <a:ext cx="1133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সাবান দিয়ে কাপড় ধোয়া কিংবা হাঁড়ি পাতিল ধোয়ার কারণে পানি দূষিত 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820" y="1003811"/>
            <a:ext cx="5116260" cy="3046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86320" y="5663567"/>
            <a:ext cx="11810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ময়লা-আবর্জনা ও ক্ষতিকর পদার্থ ও পানিতে তেল ফেলার কারনে পানি দূষিত হচ্ছে । 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57303" y="4159740"/>
            <a:ext cx="3916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ময়লা-আবর্জনা ও ক্ষতিকর পদার্থ পানিতে ফেলা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57421" y="4030542"/>
            <a:ext cx="3049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পানিতে তেল ফেলা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42357"/>
            <a:ext cx="5071767" cy="3088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3"/>
          <p:cNvSpPr txBox="1"/>
          <p:nvPr/>
        </p:nvSpPr>
        <p:spPr>
          <a:xfrm>
            <a:off x="1898853" y="231427"/>
            <a:ext cx="803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ছবিগুলো মনোযোগ দিয়ে দেখে বল কী দেখতে পাচ্ছ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81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9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2820" y="141104"/>
            <a:ext cx="4800600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solidFill>
                  <a:srgbClr val="F22E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solidFill>
                  <a:srgbClr val="F22E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22E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F22E9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8057" y="5714548"/>
            <a:ext cx="4805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কীভাবে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1156767"/>
            <a:ext cx="6855893" cy="4300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73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531</Words>
  <Application>Microsoft Office PowerPoint</Application>
  <PresentationFormat>Widescreen</PresentationFormat>
  <Paragraphs>99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92</cp:revision>
  <dcterms:created xsi:type="dcterms:W3CDTF">2021-03-03T04:19:14Z</dcterms:created>
  <dcterms:modified xsi:type="dcterms:W3CDTF">2021-05-18T14:29:33Z</dcterms:modified>
</cp:coreProperties>
</file>