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3" r:id="rId7"/>
    <p:sldId id="261" r:id="rId8"/>
    <p:sldId id="271" r:id="rId9"/>
    <p:sldId id="267" r:id="rId10"/>
    <p:sldId id="265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660"/>
  </p:normalViewPr>
  <p:slideViewPr>
    <p:cSldViewPr>
      <p:cViewPr varScale="1">
        <p:scale>
          <a:sx n="69" d="100"/>
          <a:sy n="69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BD84F-39FF-4E84-86DD-67DC21F54EA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49690-DE43-41FE-850A-43212393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49690-DE43-41FE-850A-432123938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5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0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6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97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7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8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2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9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5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7350" y="2767280"/>
            <a:ext cx="5829300" cy="132343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46721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438400"/>
            <a:ext cx="868680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a short composition about your teacher (at list 4 sentence).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1219200"/>
            <a:ext cx="21336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Pair work</a:t>
            </a:r>
          </a:p>
        </p:txBody>
      </p:sp>
    </p:spTree>
    <p:extLst>
      <p:ext uri="{BB962C8B-B14F-4D97-AF65-F5344CB8AC3E}">
        <p14:creationId xmlns:p14="http://schemas.microsoft.com/office/powerpoint/2010/main" val="21277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95978"/>
              </p:ext>
            </p:extLst>
          </p:nvPr>
        </p:nvGraphicFramePr>
        <p:xfrm>
          <a:off x="762000" y="3200400"/>
          <a:ext cx="7239000" cy="23164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253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Work place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47916" y="228600"/>
            <a:ext cx="3529084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Individual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651548"/>
            <a:ext cx="6934200" cy="107721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Everybody complete the table with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information.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62400" y="3225477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3836593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30 years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4398286"/>
            <a:ext cx="2514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English teacher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498987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Primary School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Narail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" grpId="0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2715" y="637654"/>
            <a:ext cx="29718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Evaluation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176789"/>
            <a:ext cx="8153400" cy="646331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 shall evaluate by giving some question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505200"/>
            <a:ext cx="815340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ross"/>
          </a:sp3d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old is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is his occupation?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Write 4 sentence about your English Teacher. </a:t>
            </a:r>
          </a:p>
        </p:txBody>
      </p:sp>
    </p:spTree>
    <p:extLst>
      <p:ext uri="{BB962C8B-B14F-4D97-AF65-F5344CB8AC3E}">
        <p14:creationId xmlns:p14="http://schemas.microsoft.com/office/powerpoint/2010/main" val="414764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371600" y="1828800"/>
            <a:ext cx="6400800" cy="2133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560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0" y="381000"/>
            <a:ext cx="3520563" cy="9906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hardEdg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lamaniUni" panose="02000500000000000000" pitchFamily="2" charset="0"/>
                <a:cs typeface="NikoshBAN" pitchFamily="2" charset="0"/>
              </a:rPr>
              <a:t>Introduction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5907" y="3194210"/>
            <a:ext cx="3162300" cy="2062103"/>
          </a:xfrm>
          <a:prstGeom prst="rect">
            <a:avLst/>
          </a:prstGeom>
          <a:scene3d>
            <a:camera prst="perspectiveRigh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Mujibur Rahman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Assistant Teacher</a:t>
            </a:r>
          </a:p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Eklimiah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GPS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Biswanath, Sylhet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035" y="1606603"/>
            <a:ext cx="2089529" cy="646331"/>
          </a:xfrm>
          <a:prstGeom prst="rect">
            <a:avLst/>
          </a:prstGeom>
          <a:scene3d>
            <a:camera prst="perspectiveRigh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Teacher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1677768"/>
            <a:ext cx="1905000" cy="646331"/>
          </a:xfrm>
          <a:prstGeom prst="rect">
            <a:avLst/>
          </a:prstGeom>
          <a:scene3d>
            <a:camera prst="perspectiveLef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Lesson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2163" y="2990165"/>
            <a:ext cx="3390900" cy="2062103"/>
          </a:xfrm>
          <a:prstGeom prst="rect">
            <a:avLst/>
          </a:prstGeom>
          <a:solidFill>
            <a:srgbClr val="00B050"/>
          </a:solidFill>
          <a:scene3d>
            <a:camera prst="perspectiveLef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Class  - 3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Subject- English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Unit-2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Lesson-1-3 </a:t>
            </a:r>
          </a:p>
        </p:txBody>
      </p:sp>
    </p:spTree>
    <p:extLst>
      <p:ext uri="{BB962C8B-B14F-4D97-AF65-F5344CB8AC3E}">
        <p14:creationId xmlns:p14="http://schemas.microsoft.com/office/powerpoint/2010/main" val="2580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38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762000"/>
            <a:ext cx="6705600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Create safety environment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6728346" cy="830997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Let us we enjoy a video</a:t>
            </a:r>
          </a:p>
        </p:txBody>
      </p:sp>
    </p:spTree>
    <p:extLst>
      <p:ext uri="{BB962C8B-B14F-4D97-AF65-F5344CB8AC3E}">
        <p14:creationId xmlns:p14="http://schemas.microsoft.com/office/powerpoint/2010/main" val="35964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93627" y="188203"/>
            <a:ext cx="53340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hardEdg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Todays lesson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3627" y="1890169"/>
            <a:ext cx="53340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Introducing a teacher</a:t>
            </a:r>
          </a:p>
        </p:txBody>
      </p:sp>
      <p:sp>
        <p:nvSpPr>
          <p:cNvPr id="6" name="Down Arrow 5"/>
          <p:cNvSpPr/>
          <p:nvPr/>
        </p:nvSpPr>
        <p:spPr>
          <a:xfrm>
            <a:off x="4132428" y="1243363"/>
            <a:ext cx="533400" cy="6334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96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143" y="2819400"/>
            <a:ext cx="2485714" cy="38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1752600"/>
            <a:ext cx="8077200" cy="421653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outcomes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3.1.1-Students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will be able to  understand  simple question about familiar object/person.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3.2.1-Students will be able to make simple self information.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3.3.1-Understand statements (Students will be able to write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alam’s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information).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23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91051" y="228600"/>
            <a:ext cx="2971800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Presentation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427" y="2144312"/>
            <a:ext cx="3283424" cy="38583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81902" y="1248011"/>
            <a:ext cx="7543800" cy="646331"/>
          </a:xfrm>
          <a:prstGeom prst="rect">
            <a:avLst/>
          </a:prstGeom>
          <a:noFill/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1.Look at the picture and think about it</a:t>
            </a:r>
          </a:p>
        </p:txBody>
      </p:sp>
    </p:spTree>
    <p:extLst>
      <p:ext uri="{BB962C8B-B14F-4D97-AF65-F5344CB8AC3E}">
        <p14:creationId xmlns:p14="http://schemas.microsoft.com/office/powerpoint/2010/main" val="214603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81400" y="152400"/>
            <a:ext cx="1981200" cy="1371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3009900"/>
            <a:ext cx="2057400" cy="1371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He’s 30 years old</a:t>
            </a:r>
          </a:p>
        </p:txBody>
      </p:sp>
      <p:sp>
        <p:nvSpPr>
          <p:cNvPr id="7" name="Oval 6"/>
          <p:cNvSpPr/>
          <p:nvPr/>
        </p:nvSpPr>
        <p:spPr>
          <a:xfrm>
            <a:off x="762000" y="3004782"/>
            <a:ext cx="1905000" cy="1371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He’s an English teacher</a:t>
            </a:r>
          </a:p>
        </p:txBody>
      </p:sp>
      <p:sp>
        <p:nvSpPr>
          <p:cNvPr id="8" name="Oval 7"/>
          <p:cNvSpPr/>
          <p:nvPr/>
        </p:nvSpPr>
        <p:spPr>
          <a:xfrm>
            <a:off x="3429000" y="5178188"/>
            <a:ext cx="2286000" cy="16172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 works in a primary school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Narail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143" y="2038064"/>
            <a:ext cx="2485714" cy="306733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667000" y="3554673"/>
            <a:ext cx="762000" cy="271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381500" y="1576316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562600" y="3554673"/>
            <a:ext cx="609600" cy="2615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267200" y="4876800"/>
            <a:ext cx="304800" cy="3013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0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 animBg="1"/>
      <p:bldP spid="10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29600" cy="64633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Introducing new words and make sentence.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198120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1.Old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2.Teacher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3.works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743200" y="2133600"/>
            <a:ext cx="685800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43200" y="3737759"/>
            <a:ext cx="685800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59122" y="5334000"/>
            <a:ext cx="685800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2176790"/>
            <a:ext cx="5105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30 years old.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7474" y="3719056"/>
            <a:ext cx="525552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He’s an English teacher.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3119" y="5346412"/>
            <a:ext cx="525552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 works in a primary school.</a:t>
            </a:r>
          </a:p>
        </p:txBody>
      </p:sp>
    </p:spTree>
    <p:extLst>
      <p:ext uri="{BB962C8B-B14F-4D97-AF65-F5344CB8AC3E}">
        <p14:creationId xmlns:p14="http://schemas.microsoft.com/office/powerpoint/2010/main" val="41278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84496" y="932765"/>
            <a:ext cx="2209799" cy="838202"/>
          </a:xfrm>
          <a:prstGeom prst="ellipse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Group- A</a:t>
            </a:r>
          </a:p>
        </p:txBody>
      </p:sp>
      <p:sp>
        <p:nvSpPr>
          <p:cNvPr id="4" name="Oval 3"/>
          <p:cNvSpPr/>
          <p:nvPr/>
        </p:nvSpPr>
        <p:spPr>
          <a:xfrm>
            <a:off x="6324600" y="932765"/>
            <a:ext cx="2235673" cy="83820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Group-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609600"/>
            <a:ext cx="32766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Group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496" y="2667103"/>
            <a:ext cx="3886200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Fill in the gaps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1.Mahbub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------- years old.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2.He,s an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------- teacher.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590800"/>
            <a:ext cx="4317810" cy="230832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Multiple choose  question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Who is English teacher?</a:t>
            </a:r>
          </a:p>
          <a:p>
            <a:pPr marL="342900" indent="-342900">
              <a:buAutoNum type="alphaLcPeriod"/>
            </a:pP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SaikaIslam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C.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Jahangir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What is his occupation?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farmer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258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1129</TotalTime>
  <Words>256</Words>
  <Application>Microsoft Office PowerPoint</Application>
  <PresentationFormat>On-screen Show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NikoshBAN</vt:lpstr>
      <vt:lpstr>NilamaniUni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Shaheen</cp:lastModifiedBy>
  <cp:revision>184</cp:revision>
  <dcterms:created xsi:type="dcterms:W3CDTF">2006-08-16T00:00:00Z</dcterms:created>
  <dcterms:modified xsi:type="dcterms:W3CDTF">2021-05-18T09:40:07Z</dcterms:modified>
</cp:coreProperties>
</file>