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59" r:id="rId5"/>
    <p:sldId id="276" r:id="rId6"/>
    <p:sldId id="261" r:id="rId7"/>
    <p:sldId id="264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4191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82296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সবাইকে</a:t>
            </a:r>
            <a:r>
              <a:rPr lang="en-US" sz="8000" dirty="0" smtClean="0"/>
              <a:t> </a:t>
            </a:r>
            <a:r>
              <a:rPr lang="en-US" sz="8000" dirty="0" err="1" smtClean="0"/>
              <a:t>স্বাগতম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228600" y="381000"/>
            <a:ext cx="8763000" cy="43434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5105400"/>
            <a:ext cx="8686800" cy="126188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‘</a:t>
            </a:r>
            <a:r>
              <a:rPr lang="bn-BD" sz="3600" dirty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ঝর্ণার গান’ কবিতার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আলোকে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ঝর্ণার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স্বভাব-সৌন্দর্য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বিচার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ea typeface="NikoshBAN"/>
                <a:cs typeface="NikoshBAN"/>
              </a:rPr>
              <a:t>। </a:t>
            </a:r>
            <a:endParaRPr lang="en-US" sz="3600" dirty="0">
              <a:solidFill>
                <a:schemeClr val="bg1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33600" y="35814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772400" cy="632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46482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সকলকে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ধন্যবাদ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1" y="661468"/>
            <a:ext cx="4512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I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357" y="4210334"/>
            <a:ext cx="7772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রীনা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পারভীন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চান্দপুর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উচ্চ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বিদ্যালয়</a:t>
            </a:r>
            <a:r>
              <a:rPr lang="en-US" sz="3600" dirty="0" smtClean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তারাকান্দা</a:t>
            </a:r>
            <a:r>
              <a:rPr lang="en-US" sz="3600" dirty="0" smtClean="0">
                <a:solidFill>
                  <a:srgbClr val="7030A0"/>
                </a:solidFill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</a:rPr>
              <a:t>ময়মনসিংহ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" b="36666"/>
          <a:stretch/>
        </p:blipFill>
        <p:spPr>
          <a:xfrm>
            <a:off x="3352800" y="1563820"/>
            <a:ext cx="208151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bdul baten\Desktop\waterfall_ireland_pd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waterfal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81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চিত্র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লক্ষ্য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6" name="Picture 5" descr="r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066800"/>
            <a:ext cx="3505200" cy="204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66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নবম-দশম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(কবিতা)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839200" cy="647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 smtClean="0">
                <a:ln w="1905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বিষয়ঃ ঝর্ণার </a:t>
            </a:r>
            <a:r>
              <a:rPr lang="bn-BD" sz="8000" b="1" dirty="0" smtClean="0">
                <a:ln w="1905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endParaRPr lang="bn-BD" sz="8000" b="1" dirty="0" smtClean="0">
              <a:ln w="1905"/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9508" y="4419600"/>
            <a:ext cx="3727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সত্যেন্দ্র</a:t>
            </a:r>
            <a:r>
              <a:rPr lang="bn-BD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নাথ </a:t>
            </a:r>
            <a:r>
              <a:rPr lang="bn-BD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762000" y="457200"/>
            <a:ext cx="7162800" cy="1676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3025775"/>
            <a:ext cx="8839200" cy="708025"/>
            <a:chOff x="0" y="3352800"/>
            <a:chExt cx="8839200" cy="707886"/>
          </a:xfrm>
        </p:grpSpPr>
        <p:sp>
          <p:nvSpPr>
            <p:cNvPr id="5" name="Rectangle 4"/>
            <p:cNvSpPr/>
            <p:nvPr/>
          </p:nvSpPr>
          <p:spPr>
            <a:xfrm>
              <a:off x="685800" y="3352800"/>
              <a:ext cx="8153400" cy="70788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000" b="1" dirty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কবিতাংশ শুদ্ধ উচ্চা</a:t>
              </a:r>
              <a:r>
                <a:rPr lang="en-US" sz="4000" b="1" dirty="0" err="1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রণে</a:t>
              </a:r>
              <a:r>
                <a:rPr lang="bn-BD" sz="4000" b="1" dirty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পড়তে পারবে</a:t>
              </a:r>
              <a:endParaRPr lang="en-U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0" y="3352800"/>
              <a:ext cx="533400" cy="612655"/>
            </a:xfrm>
            <a:prstGeom prst="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4286250"/>
            <a:ext cx="9753600" cy="1200150"/>
            <a:chOff x="0" y="4419600"/>
            <a:chExt cx="9753600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419600"/>
              <a:ext cx="89916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0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নতুন শব্দের অর্থ লিখতে  ও বাক্য গঠন করতে পারবে</a:t>
              </a:r>
              <a:endPara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Down Ribbon 8"/>
            <p:cNvSpPr/>
            <p:nvPr/>
          </p:nvSpPr>
          <p:spPr>
            <a:xfrm>
              <a:off x="0" y="4419600"/>
              <a:ext cx="533400" cy="612866"/>
            </a:xfrm>
            <a:prstGeom prst="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0" y="5534561"/>
            <a:ext cx="8991600" cy="1323439"/>
            <a:chOff x="0" y="5687404"/>
            <a:chExt cx="8991600" cy="1322621"/>
          </a:xfrm>
        </p:grpSpPr>
        <p:sp>
          <p:nvSpPr>
            <p:cNvPr id="11" name="TextBox 10"/>
            <p:cNvSpPr txBox="1"/>
            <p:nvPr/>
          </p:nvSpPr>
          <p:spPr>
            <a:xfrm>
              <a:off x="914400" y="5687404"/>
              <a:ext cx="8077200" cy="132262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000" b="1" dirty="0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কবিতার </a:t>
              </a:r>
              <a:r>
                <a:rPr lang="en-US" sz="4000" b="1" dirty="0" err="1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4000" b="1" dirty="0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sz="4000" b="1" dirty="0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000" b="1" dirty="0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n/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করতে পারবে </a:t>
              </a:r>
              <a:endParaRPr lang="en-US" sz="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Ribbon 11"/>
            <p:cNvSpPr/>
            <p:nvPr/>
          </p:nvSpPr>
          <p:spPr>
            <a:xfrm>
              <a:off x="0" y="5788404"/>
              <a:ext cx="533400" cy="612396"/>
            </a:xfrm>
            <a:prstGeom prst="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lowchart: Preparation 2"/>
          <p:cNvSpPr/>
          <p:nvPr/>
        </p:nvSpPr>
        <p:spPr>
          <a:xfrm>
            <a:off x="1981200" y="76200"/>
            <a:ext cx="4114800" cy="838200"/>
          </a:xfrm>
          <a:prstGeom prst="flowChartPreparati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914400"/>
            <a:ext cx="1981200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838200"/>
            <a:ext cx="25908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টিয়ে 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362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আংরাখা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400" y="5334000"/>
            <a:ext cx="25146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বিশেষ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2362200"/>
            <a:ext cx="2514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লম্বা ও ঢিলা পোশাক বিশেষ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410200"/>
            <a:ext cx="19812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চকোর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810000"/>
            <a:ext cx="1981200" cy="1219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ন্দ্রি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3886200"/>
            <a:ext cx="28956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চাঁদের আলো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>
            <a:off x="2438400" y="1524000"/>
            <a:ext cx="3657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2438400" y="2971800"/>
            <a:ext cx="3733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2590800" y="4495800"/>
            <a:ext cx="3581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6019800"/>
            <a:ext cx="3733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916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752600" y="533400"/>
            <a:ext cx="4648200" cy="838200"/>
          </a:xfrm>
          <a:prstGeom prst="homePlate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21780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638800"/>
            <a:ext cx="86868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smtClean="0">
                <a:latin typeface="NikoshBAN"/>
                <a:ea typeface="NikoshBAN"/>
                <a:cs typeface="NikoshBAN"/>
              </a:rPr>
              <a:t>‘</a:t>
            </a:r>
            <a:r>
              <a:rPr lang="bn-BD" sz="4000" dirty="0" smtClean="0">
                <a:latin typeface="NikoshBAN"/>
                <a:ea typeface="NikoshBAN"/>
                <a:cs typeface="NikoshBAN"/>
              </a:rPr>
              <a:t>চপল পায় কেবল ধাই</a:t>
            </a:r>
            <a:r>
              <a:rPr lang="en-US" sz="4000" dirty="0" smtClean="0">
                <a:latin typeface="NikoshBAN"/>
                <a:ea typeface="NikoshBAN"/>
                <a:cs typeface="NikoshBAN"/>
              </a:rPr>
              <a:t>’ –</a:t>
            </a:r>
            <a:r>
              <a:rPr lang="en-US" sz="4000" dirty="0" err="1" smtClean="0">
                <a:latin typeface="NikoshBAN"/>
                <a:ea typeface="NikoshBAN"/>
                <a:cs typeface="NikoshBAN"/>
              </a:rPr>
              <a:t>বলতে</a:t>
            </a:r>
            <a:r>
              <a:rPr lang="en-US" sz="40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sz="4000" dirty="0" err="1" smtClean="0">
                <a:latin typeface="NikoshBAN"/>
                <a:ea typeface="NikoshBAN"/>
                <a:cs typeface="NikoshBAN"/>
              </a:rPr>
              <a:t>কবি</a:t>
            </a:r>
            <a:r>
              <a:rPr lang="en-US" sz="40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sz="4000" dirty="0" err="1" smtClean="0">
                <a:latin typeface="NikoshBAN"/>
                <a:ea typeface="NikoshBAN"/>
                <a:cs typeface="NikoshBAN"/>
              </a:rPr>
              <a:t>কী</a:t>
            </a:r>
            <a:r>
              <a:rPr lang="en-US" sz="40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sz="4000" dirty="0" err="1" smtClean="0">
                <a:latin typeface="NikoshBAN"/>
                <a:ea typeface="NikoshBAN"/>
                <a:cs typeface="NikoshBAN"/>
              </a:rPr>
              <a:t>বুঝিয়েছেন</a:t>
            </a:r>
            <a:r>
              <a:rPr lang="en-US" sz="4000" dirty="0" smtClean="0">
                <a:latin typeface="NikoshBAN"/>
                <a:ea typeface="NikoshBAN"/>
                <a:cs typeface="NikoshBAN"/>
              </a:rPr>
              <a:t>?</a:t>
            </a:r>
            <a:endParaRPr lang="bn-BD" sz="4000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5" name="Picture 4" descr="IMG_20140525_022709.jpg"/>
          <p:cNvPicPr>
            <a:picLocks noChangeAspect="1"/>
          </p:cNvPicPr>
          <p:nvPr/>
        </p:nvPicPr>
        <p:blipFill>
          <a:blip r:embed="rId2" cstate="print"/>
          <a:srcRect l="50000" r="18333" b="63333"/>
          <a:stretch>
            <a:fillRect/>
          </a:stretch>
        </p:blipFill>
        <p:spPr>
          <a:xfrm>
            <a:off x="7086600" y="152401"/>
            <a:ext cx="1667164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Wallpaper Of  Mountain Waterfal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6019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35814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457200" y="5692914"/>
            <a:ext cx="6781800" cy="707886"/>
            <a:chOff x="1030448" y="3200400"/>
            <a:chExt cx="6278265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1822314" y="3200400"/>
              <a:ext cx="5486399" cy="707886"/>
            </a:xfrm>
            <a:prstGeom prst="rect">
              <a:avLst/>
            </a:prstGeom>
            <a:grpFill/>
            <a:ln>
              <a:solidFill>
                <a:srgbClr val="374A2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ঝর্ণা কেমন পায়ে ধেয়ে চলে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030448" y="3200400"/>
              <a:ext cx="511729" cy="609600"/>
            </a:xfrm>
            <a:prstGeom prst="star5">
              <a:avLst/>
            </a:prstGeom>
            <a:grpFill/>
            <a:ln>
              <a:solidFill>
                <a:srgbClr val="374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59591" y="4435295"/>
            <a:ext cx="7010400" cy="846137"/>
            <a:chOff x="533400" y="4419600"/>
            <a:chExt cx="8458200" cy="845641"/>
          </a:xfrm>
        </p:grpSpPr>
        <p:sp>
          <p:nvSpPr>
            <p:cNvPr id="8" name="TextBox 7"/>
            <p:cNvSpPr txBox="1"/>
            <p:nvPr/>
          </p:nvSpPr>
          <p:spPr>
            <a:xfrm>
              <a:off x="1295711" y="4495755"/>
              <a:ext cx="7695889" cy="7694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374A2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ঝর্ণা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কি বিতরণ করে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?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33400" y="4419600"/>
              <a:ext cx="685696" cy="609243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374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99388" y="428743"/>
            <a:ext cx="3352800" cy="2209800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81000" y="3200400"/>
            <a:ext cx="7315200" cy="762000"/>
            <a:chOff x="304800" y="3276600"/>
            <a:chExt cx="8229600" cy="762000"/>
          </a:xfrm>
        </p:grpSpPr>
        <p:sp>
          <p:nvSpPr>
            <p:cNvPr id="12" name="Rounded Rectangle 11"/>
            <p:cNvSpPr/>
            <p:nvPr/>
          </p:nvSpPr>
          <p:spPr>
            <a:xfrm>
              <a:off x="1142405" y="3276600"/>
              <a:ext cx="7391995" cy="762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‘চকোর’ শব্দের অর্থ কি?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304800" y="3352800"/>
              <a:ext cx="741165" cy="609600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</TotalTime>
  <Words>133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NikoshBAN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THD</cp:lastModifiedBy>
  <cp:revision>54</cp:revision>
  <dcterms:created xsi:type="dcterms:W3CDTF">2006-08-16T00:00:00Z</dcterms:created>
  <dcterms:modified xsi:type="dcterms:W3CDTF">2021-05-03T18:09:56Z</dcterms:modified>
</cp:coreProperties>
</file>