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eg"/>
  <Override PartName="/ppt/media/image6.jpg" ContentType="image/jpeg"/>
  <Override PartName="/ppt/media/image10.jpg" ContentType="image/jpeg"/>
  <Override PartName="/ppt/media/image15.JPG" ContentType="image/jpeg"/>
  <Override PartName="/ppt/notesSlides/notesSlide2.xml" ContentType="application/vnd.openxmlformats-officedocument.presentationml.notesSlide+xml"/>
  <Override PartName="/ppt/media/image18.JPG" ContentType="image/jpeg"/>
  <Override PartName="/ppt/media/image19.JPG" ContentType="image/jpeg"/>
  <Override PartName="/ppt/media/image23.jpg" ContentType="image/jpeg"/>
  <Override PartName="/ppt/media/image25.jpg" ContentType="image/jpeg"/>
  <Override PartName="/ppt/media/image26.jpg" ContentType="image/jpeg"/>
  <Override PartName="/ppt/media/image27.jpg" ContentType="image/jpeg"/>
  <Override PartName="/ppt/media/image29.jpg" ContentType="image/jpeg"/>
  <Override PartName="/ppt/media/image33.jpg" ContentType="image/jpeg"/>
  <Override PartName="/ppt/media/image37.jpg" ContentType="image/jpeg"/>
  <Override PartName="/ppt/media/image39.jpg" ContentType="image/jpeg"/>
  <Override PartName="/ppt/media/image40.jpg" ContentType="image/jpeg"/>
  <Override PartName="/ppt/media/image41.jpg" ContentType="image/jpeg"/>
  <Override PartName="/ppt/media/image42.JPG" ContentType="image/jpeg"/>
  <Override PartName="/ppt/media/image43.JPG" ContentType="image/jpeg"/>
  <Override PartName="/ppt/media/image45.jpg" ContentType="image/jpeg"/>
  <Override PartName="/ppt/media/image46.jpg" ContentType="image/jpeg"/>
  <Override PartName="/ppt/media/image48.jpg" ContentType="image/jpeg"/>
  <Override PartName="/ppt/media/image49.jpg" ContentType="image/jpeg"/>
  <Override PartName="/ppt/notesSlides/notesSlide3.xml" ContentType="application/vnd.openxmlformats-officedocument.presentationml.notesSlide+xml"/>
  <Override PartName="/ppt/media/image5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334" rtl="0" eaLnBrk="1" latinLnBrk="0" hangingPunct="1">
      <a:defRPr sz="1800" kern="1200">
        <a:solidFill>
          <a:schemeClr val="tx1"/>
        </a:solidFill>
        <a:latin typeface="+mn-lt"/>
        <a:ea typeface="+mn-ea"/>
        <a:cs typeface="+mn-cs"/>
      </a:defRPr>
    </a:lvl1pPr>
    <a:lvl2pPr marL="457167" algn="l" defTabSz="914334" rtl="0" eaLnBrk="1" latinLnBrk="0" hangingPunct="1">
      <a:defRPr sz="1800" kern="1200">
        <a:solidFill>
          <a:schemeClr val="tx1"/>
        </a:solidFill>
        <a:latin typeface="+mn-lt"/>
        <a:ea typeface="+mn-ea"/>
        <a:cs typeface="+mn-cs"/>
      </a:defRPr>
    </a:lvl2pPr>
    <a:lvl3pPr marL="914334" algn="l" defTabSz="914334" rtl="0" eaLnBrk="1" latinLnBrk="0" hangingPunct="1">
      <a:defRPr sz="1800" kern="1200">
        <a:solidFill>
          <a:schemeClr val="tx1"/>
        </a:solidFill>
        <a:latin typeface="+mn-lt"/>
        <a:ea typeface="+mn-ea"/>
        <a:cs typeface="+mn-cs"/>
      </a:defRPr>
    </a:lvl3pPr>
    <a:lvl4pPr marL="1371503" algn="l" defTabSz="914334" rtl="0" eaLnBrk="1" latinLnBrk="0" hangingPunct="1">
      <a:defRPr sz="1800" kern="1200">
        <a:solidFill>
          <a:schemeClr val="tx1"/>
        </a:solidFill>
        <a:latin typeface="+mn-lt"/>
        <a:ea typeface="+mn-ea"/>
        <a:cs typeface="+mn-cs"/>
      </a:defRPr>
    </a:lvl4pPr>
    <a:lvl5pPr marL="1828670" algn="l" defTabSz="914334" rtl="0" eaLnBrk="1" latinLnBrk="0" hangingPunct="1">
      <a:defRPr sz="1800" kern="1200">
        <a:solidFill>
          <a:schemeClr val="tx1"/>
        </a:solidFill>
        <a:latin typeface="+mn-lt"/>
        <a:ea typeface="+mn-ea"/>
        <a:cs typeface="+mn-cs"/>
      </a:defRPr>
    </a:lvl5pPr>
    <a:lvl6pPr marL="2285837" algn="l" defTabSz="914334" rtl="0" eaLnBrk="1" latinLnBrk="0" hangingPunct="1">
      <a:defRPr sz="1800" kern="1200">
        <a:solidFill>
          <a:schemeClr val="tx1"/>
        </a:solidFill>
        <a:latin typeface="+mn-lt"/>
        <a:ea typeface="+mn-ea"/>
        <a:cs typeface="+mn-cs"/>
      </a:defRPr>
    </a:lvl6pPr>
    <a:lvl7pPr marL="2743004" algn="l" defTabSz="914334" rtl="0" eaLnBrk="1" latinLnBrk="0" hangingPunct="1">
      <a:defRPr sz="1800" kern="1200">
        <a:solidFill>
          <a:schemeClr val="tx1"/>
        </a:solidFill>
        <a:latin typeface="+mn-lt"/>
        <a:ea typeface="+mn-ea"/>
        <a:cs typeface="+mn-cs"/>
      </a:defRPr>
    </a:lvl7pPr>
    <a:lvl8pPr marL="3200172" algn="l" defTabSz="914334" rtl="0" eaLnBrk="1" latinLnBrk="0" hangingPunct="1">
      <a:defRPr sz="1800" kern="1200">
        <a:solidFill>
          <a:schemeClr val="tx1"/>
        </a:solidFill>
        <a:latin typeface="+mn-lt"/>
        <a:ea typeface="+mn-ea"/>
        <a:cs typeface="+mn-cs"/>
      </a:defRPr>
    </a:lvl8pPr>
    <a:lvl9pPr marL="3657340" algn="l" defTabSz="9143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16B5"/>
    <a:srgbClr val="512373"/>
    <a:srgbClr val="42AE6B"/>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430" autoAdjust="0"/>
  </p:normalViewPr>
  <p:slideViewPr>
    <p:cSldViewPr snapToGrid="0">
      <p:cViewPr varScale="1">
        <p:scale>
          <a:sx n="68" d="100"/>
          <a:sy n="68" d="100"/>
        </p:scale>
        <p:origin x="792"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4480F-5976-4FC2-BA7C-F61496844F87}"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C3E98-BEF8-42D9-9EC7-DDCD1871F751}" type="slidenum">
              <a:rPr lang="en-US" smtClean="0"/>
              <a:t>‹#›</a:t>
            </a:fld>
            <a:endParaRPr lang="en-US"/>
          </a:p>
        </p:txBody>
      </p:sp>
    </p:spTree>
    <p:extLst>
      <p:ext uri="{BB962C8B-B14F-4D97-AF65-F5344CB8AC3E}">
        <p14:creationId xmlns:p14="http://schemas.microsoft.com/office/powerpoint/2010/main" val="14215664"/>
      </p:ext>
    </p:extLst>
  </p:cSld>
  <p:clrMap bg1="lt1" tx1="dk1" bg2="lt2" tx2="dk2" accent1="accent1" accent2="accent2" accent3="accent3" accent4="accent4" accent5="accent5" accent6="accent6" hlink="hlink" folHlink="folHlink"/>
  <p:notesStyle>
    <a:lvl1pPr marL="0" algn="l" defTabSz="914334" rtl="0" eaLnBrk="1" latinLnBrk="0" hangingPunct="1">
      <a:defRPr sz="1200" kern="1200">
        <a:solidFill>
          <a:schemeClr val="tx1"/>
        </a:solidFill>
        <a:latin typeface="+mn-lt"/>
        <a:ea typeface="+mn-ea"/>
        <a:cs typeface="+mn-cs"/>
      </a:defRPr>
    </a:lvl1pPr>
    <a:lvl2pPr marL="457167" algn="l" defTabSz="914334" rtl="0" eaLnBrk="1" latinLnBrk="0" hangingPunct="1">
      <a:defRPr sz="1200" kern="1200">
        <a:solidFill>
          <a:schemeClr val="tx1"/>
        </a:solidFill>
        <a:latin typeface="+mn-lt"/>
        <a:ea typeface="+mn-ea"/>
        <a:cs typeface="+mn-cs"/>
      </a:defRPr>
    </a:lvl2pPr>
    <a:lvl3pPr marL="914334" algn="l" defTabSz="914334" rtl="0" eaLnBrk="1" latinLnBrk="0" hangingPunct="1">
      <a:defRPr sz="1200" kern="1200">
        <a:solidFill>
          <a:schemeClr val="tx1"/>
        </a:solidFill>
        <a:latin typeface="+mn-lt"/>
        <a:ea typeface="+mn-ea"/>
        <a:cs typeface="+mn-cs"/>
      </a:defRPr>
    </a:lvl3pPr>
    <a:lvl4pPr marL="1371503" algn="l" defTabSz="914334" rtl="0" eaLnBrk="1" latinLnBrk="0" hangingPunct="1">
      <a:defRPr sz="1200" kern="1200">
        <a:solidFill>
          <a:schemeClr val="tx1"/>
        </a:solidFill>
        <a:latin typeface="+mn-lt"/>
        <a:ea typeface="+mn-ea"/>
        <a:cs typeface="+mn-cs"/>
      </a:defRPr>
    </a:lvl4pPr>
    <a:lvl5pPr marL="1828670" algn="l" defTabSz="914334" rtl="0" eaLnBrk="1" latinLnBrk="0" hangingPunct="1">
      <a:defRPr sz="1200" kern="1200">
        <a:solidFill>
          <a:schemeClr val="tx1"/>
        </a:solidFill>
        <a:latin typeface="+mn-lt"/>
        <a:ea typeface="+mn-ea"/>
        <a:cs typeface="+mn-cs"/>
      </a:defRPr>
    </a:lvl5pPr>
    <a:lvl6pPr marL="2285837" algn="l" defTabSz="914334" rtl="0" eaLnBrk="1" latinLnBrk="0" hangingPunct="1">
      <a:defRPr sz="1200" kern="1200">
        <a:solidFill>
          <a:schemeClr val="tx1"/>
        </a:solidFill>
        <a:latin typeface="+mn-lt"/>
        <a:ea typeface="+mn-ea"/>
        <a:cs typeface="+mn-cs"/>
      </a:defRPr>
    </a:lvl6pPr>
    <a:lvl7pPr marL="2743004" algn="l" defTabSz="914334" rtl="0" eaLnBrk="1" latinLnBrk="0" hangingPunct="1">
      <a:defRPr sz="1200" kern="1200">
        <a:solidFill>
          <a:schemeClr val="tx1"/>
        </a:solidFill>
        <a:latin typeface="+mn-lt"/>
        <a:ea typeface="+mn-ea"/>
        <a:cs typeface="+mn-cs"/>
      </a:defRPr>
    </a:lvl7pPr>
    <a:lvl8pPr marL="3200172" algn="l" defTabSz="914334" rtl="0" eaLnBrk="1" latinLnBrk="0" hangingPunct="1">
      <a:defRPr sz="1200" kern="1200">
        <a:solidFill>
          <a:schemeClr val="tx1"/>
        </a:solidFill>
        <a:latin typeface="+mn-lt"/>
        <a:ea typeface="+mn-ea"/>
        <a:cs typeface="+mn-cs"/>
      </a:defRPr>
    </a:lvl8pPr>
    <a:lvl9pPr marL="3657340" algn="l" defTabSz="914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C3E98-BEF8-42D9-9EC7-DDCD1871F751}" type="slidenum">
              <a:rPr lang="en-US" smtClean="0"/>
              <a:t>1</a:t>
            </a:fld>
            <a:endParaRPr lang="en-US"/>
          </a:p>
        </p:txBody>
      </p:sp>
    </p:spTree>
    <p:extLst>
      <p:ext uri="{BB962C8B-B14F-4D97-AF65-F5344CB8AC3E}">
        <p14:creationId xmlns:p14="http://schemas.microsoft.com/office/powerpoint/2010/main" val="237756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C3E98-BEF8-42D9-9EC7-DDCD1871F751}" type="slidenum">
              <a:rPr lang="en-US" smtClean="0"/>
              <a:t>7</a:t>
            </a:fld>
            <a:endParaRPr lang="en-US"/>
          </a:p>
        </p:txBody>
      </p:sp>
    </p:spTree>
    <p:extLst>
      <p:ext uri="{BB962C8B-B14F-4D97-AF65-F5344CB8AC3E}">
        <p14:creationId xmlns:p14="http://schemas.microsoft.com/office/powerpoint/2010/main" val="208280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C3E98-BEF8-42D9-9EC7-DDCD1871F751}" type="slidenum">
              <a:rPr lang="en-US" smtClean="0"/>
              <a:t>18</a:t>
            </a:fld>
            <a:endParaRPr lang="en-US"/>
          </a:p>
        </p:txBody>
      </p:sp>
    </p:spTree>
    <p:extLst>
      <p:ext uri="{BB962C8B-B14F-4D97-AF65-F5344CB8AC3E}">
        <p14:creationId xmlns:p14="http://schemas.microsoft.com/office/powerpoint/2010/main" val="343353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6" indent="0" algn="ctr">
              <a:buNone/>
              <a:defRPr sz="2000"/>
            </a:lvl2pPr>
            <a:lvl3pPr marL="914372" indent="0" algn="ctr">
              <a:buNone/>
              <a:defRPr sz="1801"/>
            </a:lvl3pPr>
            <a:lvl4pPr marL="1371557" indent="0" algn="ctr">
              <a:buNone/>
              <a:defRPr sz="1600"/>
            </a:lvl4pPr>
            <a:lvl5pPr marL="1828743" indent="0" algn="ctr">
              <a:buNone/>
              <a:defRPr sz="1600"/>
            </a:lvl5pPr>
            <a:lvl6pPr marL="2285928" indent="0" algn="ctr">
              <a:buNone/>
              <a:defRPr sz="1600"/>
            </a:lvl6pPr>
            <a:lvl7pPr marL="2743115" indent="0" algn="ctr">
              <a:buNone/>
              <a:defRPr sz="1600"/>
            </a:lvl7pPr>
            <a:lvl8pPr marL="3200301" indent="0" algn="ctr">
              <a:buNone/>
              <a:defRPr sz="1600"/>
            </a:lvl8pPr>
            <a:lvl9pPr marL="3657485"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7F2C7-57AE-4101-A160-3852345AD3B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301271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7F2C7-57AE-4101-A160-3852345AD3B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111022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7F2C7-57AE-4101-A160-3852345AD3B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322349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7F2C7-57AE-4101-A160-3852345AD3B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71694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8"/>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8"/>
            <a:ext cx="10515600" cy="1500188"/>
          </a:xfrm>
        </p:spPr>
        <p:txBody>
          <a:bodyPr/>
          <a:lstStyle>
            <a:lvl1pPr marL="0" indent="0">
              <a:buNone/>
              <a:defRPr sz="2400">
                <a:solidFill>
                  <a:schemeClr val="tx1">
                    <a:tint val="75000"/>
                  </a:schemeClr>
                </a:solidFill>
              </a:defRPr>
            </a:lvl1pPr>
            <a:lvl2pPr marL="457186" indent="0">
              <a:buNone/>
              <a:defRPr sz="2000">
                <a:solidFill>
                  <a:schemeClr val="tx1">
                    <a:tint val="75000"/>
                  </a:schemeClr>
                </a:solidFill>
              </a:defRPr>
            </a:lvl2pPr>
            <a:lvl3pPr marL="914372" indent="0">
              <a:buNone/>
              <a:defRPr sz="1801">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5" indent="0">
              <a:buNone/>
              <a:defRPr sz="1600">
                <a:solidFill>
                  <a:schemeClr val="tx1">
                    <a:tint val="75000"/>
                  </a:schemeClr>
                </a:solidFill>
              </a:defRPr>
            </a:lvl7pPr>
            <a:lvl8pPr marL="3200301" indent="0">
              <a:buNone/>
              <a:defRPr sz="1600">
                <a:solidFill>
                  <a:schemeClr val="tx1">
                    <a:tint val="75000"/>
                  </a:schemeClr>
                </a:solidFill>
              </a:defRPr>
            </a:lvl8pPr>
            <a:lvl9pPr marL="3657485"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F7F2C7-57AE-4101-A160-3852345AD3B7}"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109944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7F2C7-57AE-4101-A160-3852345AD3B7}"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281426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0"/>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3"/>
          </a:xfrm>
        </p:spPr>
        <p:txBody>
          <a:bodyPr anchor="b"/>
          <a:lstStyle>
            <a:lvl1pPr marL="0" indent="0">
              <a:buNone/>
              <a:defRPr sz="2400" b="1"/>
            </a:lvl1pPr>
            <a:lvl2pPr marL="457186" indent="0">
              <a:buNone/>
              <a:defRPr sz="2000" b="1"/>
            </a:lvl2pPr>
            <a:lvl3pPr marL="914372" indent="0">
              <a:buNone/>
              <a:defRPr sz="1801" b="1"/>
            </a:lvl3pPr>
            <a:lvl4pPr marL="1371557" indent="0">
              <a:buNone/>
              <a:defRPr sz="1600" b="1"/>
            </a:lvl4pPr>
            <a:lvl5pPr marL="1828743" indent="0">
              <a:buNone/>
              <a:defRPr sz="1600" b="1"/>
            </a:lvl5pPr>
            <a:lvl6pPr marL="2285928" indent="0">
              <a:buNone/>
              <a:defRPr sz="1600" b="1"/>
            </a:lvl6pPr>
            <a:lvl7pPr marL="2743115" indent="0">
              <a:buNone/>
              <a:defRPr sz="1600" b="1"/>
            </a:lvl7pPr>
            <a:lvl8pPr marL="3200301" indent="0">
              <a:buNone/>
              <a:defRPr sz="1600" b="1"/>
            </a:lvl8pPr>
            <a:lvl9pPr marL="3657485"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3"/>
          </a:xfrm>
        </p:spPr>
        <p:txBody>
          <a:bodyPr anchor="b"/>
          <a:lstStyle>
            <a:lvl1pPr marL="0" indent="0">
              <a:buNone/>
              <a:defRPr sz="2400" b="1"/>
            </a:lvl1pPr>
            <a:lvl2pPr marL="457186" indent="0">
              <a:buNone/>
              <a:defRPr sz="2000" b="1"/>
            </a:lvl2pPr>
            <a:lvl3pPr marL="914372" indent="0">
              <a:buNone/>
              <a:defRPr sz="1801" b="1"/>
            </a:lvl3pPr>
            <a:lvl4pPr marL="1371557" indent="0">
              <a:buNone/>
              <a:defRPr sz="1600" b="1"/>
            </a:lvl4pPr>
            <a:lvl5pPr marL="1828743" indent="0">
              <a:buNone/>
              <a:defRPr sz="1600" b="1"/>
            </a:lvl5pPr>
            <a:lvl6pPr marL="2285928" indent="0">
              <a:buNone/>
              <a:defRPr sz="1600" b="1"/>
            </a:lvl6pPr>
            <a:lvl7pPr marL="2743115" indent="0">
              <a:buNone/>
              <a:defRPr sz="1600" b="1"/>
            </a:lvl7pPr>
            <a:lvl8pPr marL="3200301" indent="0">
              <a:buNone/>
              <a:defRPr sz="1600" b="1"/>
            </a:lvl8pPr>
            <a:lvl9pPr marL="3657485"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7F2C7-57AE-4101-A160-3852345AD3B7}" type="datetimeFigureOut">
              <a:rPr lang="en-US" smtClean="0"/>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186313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7F2C7-57AE-4101-A160-3852345AD3B7}" type="datetimeFigureOut">
              <a:rPr lang="en-US" smtClean="0"/>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301486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7F2C7-57AE-4101-A160-3852345AD3B7}" type="datetimeFigureOut">
              <a:rPr lang="en-US" smtClean="0"/>
              <a:t>5/19/2021</a:t>
            </a:fld>
            <a:endParaRPr lang="en-US"/>
          </a:p>
        </p:txBody>
      </p:sp>
      <p:sp>
        <p:nvSpPr>
          <p:cNvPr id="5" name="Rectangle 4"/>
          <p:cNvSpPr/>
          <p:nvPr userDrawn="1"/>
        </p:nvSpPr>
        <p:spPr>
          <a:xfrm>
            <a:off x="0" y="1"/>
            <a:ext cx="12192000" cy="6858000"/>
          </a:xfrm>
          <a:prstGeom prst="rect">
            <a:avLst/>
          </a:prstGeom>
          <a:pattFill prst="smCheck">
            <a:fgClr>
              <a:schemeClr val="accent1"/>
            </a:fgClr>
            <a:bgClr>
              <a:schemeClr val="bg1"/>
            </a:bgClr>
          </a:pattFill>
          <a:ln w="57150">
            <a:solidFill>
              <a:srgbClr val="5A278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6" name="Rectangle 5"/>
          <p:cNvSpPr/>
          <p:nvPr userDrawn="1"/>
        </p:nvSpPr>
        <p:spPr>
          <a:xfrm>
            <a:off x="121921" y="121921"/>
            <a:ext cx="11932921" cy="6629401"/>
          </a:xfrm>
          <a:prstGeom prst="rect">
            <a:avLst/>
          </a:prstGeom>
          <a:solidFill>
            <a:schemeClr val="bg1"/>
          </a:solidFill>
          <a:ln w="57150">
            <a:solidFill>
              <a:srgbClr val="00B05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dirty="0"/>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a:off x="91441" y="5303521"/>
            <a:ext cx="1654874" cy="1474089"/>
          </a:xfrm>
          <a:prstGeom prst="rect">
            <a:avLst/>
          </a:prstGeom>
          <a:ln>
            <a:noFill/>
          </a:ln>
          <a:effectLst>
            <a:outerShdw sx="1000" sy="1000" algn="ctr" rotWithShape="0">
              <a:schemeClr val="bg1"/>
            </a:outerShdw>
            <a:softEdge rad="112500"/>
          </a:effec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2803" y="122195"/>
            <a:ext cx="1082041" cy="60594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1921" y="122059"/>
            <a:ext cx="1082038" cy="60621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rot="16200000">
            <a:off x="10676737" y="5348260"/>
            <a:ext cx="1514150" cy="1348738"/>
          </a:xfrm>
          <a:prstGeom prst="rect">
            <a:avLst/>
          </a:prstGeom>
          <a:ln>
            <a:noFill/>
          </a:ln>
          <a:effectLst>
            <a:outerShdw sx="1000" sy="1000" algn="ctr" rotWithShape="0">
              <a:schemeClr val="bg1"/>
            </a:outerShdw>
            <a:softEdge rad="112500"/>
          </a:effectLst>
        </p:spPr>
      </p:pic>
    </p:spTree>
    <p:extLst>
      <p:ext uri="{BB962C8B-B14F-4D97-AF65-F5344CB8AC3E}">
        <p14:creationId xmlns:p14="http://schemas.microsoft.com/office/powerpoint/2010/main" val="309939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0"/>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1" y="2057400"/>
            <a:ext cx="3932237" cy="3811588"/>
          </a:xfrm>
        </p:spPr>
        <p:txBody>
          <a:bodyPr/>
          <a:lstStyle>
            <a:lvl1pPr marL="0" indent="0">
              <a:buNone/>
              <a:defRPr sz="1600"/>
            </a:lvl1pPr>
            <a:lvl2pPr marL="457186" indent="0">
              <a:buNone/>
              <a:defRPr sz="1401"/>
            </a:lvl2pPr>
            <a:lvl3pPr marL="914372" indent="0">
              <a:buNone/>
              <a:defRPr sz="1200"/>
            </a:lvl3pPr>
            <a:lvl4pPr marL="1371557" indent="0">
              <a:buNone/>
              <a:defRPr sz="1001"/>
            </a:lvl4pPr>
            <a:lvl5pPr marL="1828743" indent="0">
              <a:buNone/>
              <a:defRPr sz="1001"/>
            </a:lvl5pPr>
            <a:lvl6pPr marL="2285928" indent="0">
              <a:buNone/>
              <a:defRPr sz="1001"/>
            </a:lvl6pPr>
            <a:lvl7pPr marL="2743115" indent="0">
              <a:buNone/>
              <a:defRPr sz="1001"/>
            </a:lvl7pPr>
            <a:lvl8pPr marL="3200301" indent="0">
              <a:buNone/>
              <a:defRPr sz="1001"/>
            </a:lvl8pPr>
            <a:lvl9pPr marL="3657485"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16F7F2C7-57AE-4101-A160-3852345AD3B7}"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225361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0"/>
            <a:ext cx="6172201" cy="4873625"/>
          </a:xfrm>
        </p:spPr>
        <p:txBody>
          <a:bodyPr/>
          <a:lstStyle>
            <a:lvl1pPr marL="0" indent="0">
              <a:buNone/>
              <a:defRPr sz="3200"/>
            </a:lvl1pPr>
            <a:lvl2pPr marL="457186" indent="0">
              <a:buNone/>
              <a:defRPr sz="2800"/>
            </a:lvl2pPr>
            <a:lvl3pPr marL="914372" indent="0">
              <a:buNone/>
              <a:defRPr sz="2400"/>
            </a:lvl3pPr>
            <a:lvl4pPr marL="1371557" indent="0">
              <a:buNone/>
              <a:defRPr sz="2000"/>
            </a:lvl4pPr>
            <a:lvl5pPr marL="1828743" indent="0">
              <a:buNone/>
              <a:defRPr sz="2000"/>
            </a:lvl5pPr>
            <a:lvl6pPr marL="2285928" indent="0">
              <a:buNone/>
              <a:defRPr sz="2000"/>
            </a:lvl6pPr>
            <a:lvl7pPr marL="2743115" indent="0">
              <a:buNone/>
              <a:defRPr sz="2000"/>
            </a:lvl7pPr>
            <a:lvl8pPr marL="3200301" indent="0">
              <a:buNone/>
              <a:defRPr sz="2000"/>
            </a:lvl8pPr>
            <a:lvl9pPr marL="3657485" indent="0">
              <a:buNone/>
              <a:defRPr sz="2000"/>
            </a:lvl9pPr>
          </a:lstStyle>
          <a:p>
            <a:endParaRPr lang="en-US"/>
          </a:p>
        </p:txBody>
      </p:sp>
      <p:sp>
        <p:nvSpPr>
          <p:cNvPr id="4" name="Text Placeholder 3"/>
          <p:cNvSpPr>
            <a:spLocks noGrp="1"/>
          </p:cNvSpPr>
          <p:nvPr>
            <p:ph type="body" sz="half" idx="2"/>
          </p:nvPr>
        </p:nvSpPr>
        <p:spPr>
          <a:xfrm>
            <a:off x="839791" y="2057400"/>
            <a:ext cx="3932237" cy="3811588"/>
          </a:xfrm>
        </p:spPr>
        <p:txBody>
          <a:bodyPr/>
          <a:lstStyle>
            <a:lvl1pPr marL="0" indent="0">
              <a:buNone/>
              <a:defRPr sz="1600"/>
            </a:lvl1pPr>
            <a:lvl2pPr marL="457186" indent="0">
              <a:buNone/>
              <a:defRPr sz="1401"/>
            </a:lvl2pPr>
            <a:lvl3pPr marL="914372" indent="0">
              <a:buNone/>
              <a:defRPr sz="1200"/>
            </a:lvl3pPr>
            <a:lvl4pPr marL="1371557" indent="0">
              <a:buNone/>
              <a:defRPr sz="1001"/>
            </a:lvl4pPr>
            <a:lvl5pPr marL="1828743" indent="0">
              <a:buNone/>
              <a:defRPr sz="1001"/>
            </a:lvl5pPr>
            <a:lvl6pPr marL="2285928" indent="0">
              <a:buNone/>
              <a:defRPr sz="1001"/>
            </a:lvl6pPr>
            <a:lvl7pPr marL="2743115" indent="0">
              <a:buNone/>
              <a:defRPr sz="1001"/>
            </a:lvl7pPr>
            <a:lvl8pPr marL="3200301" indent="0">
              <a:buNone/>
              <a:defRPr sz="1001"/>
            </a:lvl8pPr>
            <a:lvl9pPr marL="3657485"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16F7F2C7-57AE-4101-A160-3852345AD3B7}"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245397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30"/>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7F2C7-57AE-4101-A160-3852345AD3B7}" type="datetimeFigureOut">
              <a:rPr lang="en-US" smtClean="0"/>
              <a:t>5/19/2021</a:t>
            </a:fld>
            <a:endParaRPr lang="en-US"/>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A7326-4F5E-4C0E-AA42-ABD7DA68FF56}" type="slidenum">
              <a:rPr lang="en-US" smtClean="0"/>
              <a:t>‹#›</a:t>
            </a:fld>
            <a:endParaRPr lang="en-US"/>
          </a:p>
        </p:txBody>
      </p:sp>
      <p:sp>
        <p:nvSpPr>
          <p:cNvPr id="7" name="Rectangle 6"/>
          <p:cNvSpPr/>
          <p:nvPr userDrawn="1"/>
        </p:nvSpPr>
        <p:spPr>
          <a:xfrm>
            <a:off x="0" y="1"/>
            <a:ext cx="12192000" cy="6858000"/>
          </a:xfrm>
          <a:prstGeom prst="rect">
            <a:avLst/>
          </a:prstGeom>
          <a:pattFill prst="smCheck">
            <a:fgClr>
              <a:schemeClr val="accent1"/>
            </a:fgClr>
            <a:bgClr>
              <a:schemeClr val="bg1"/>
            </a:bgClr>
          </a:pattFill>
          <a:ln w="57150">
            <a:solidFill>
              <a:srgbClr val="5A278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8" name="Rectangle 7"/>
          <p:cNvSpPr/>
          <p:nvPr userDrawn="1"/>
        </p:nvSpPr>
        <p:spPr>
          <a:xfrm>
            <a:off x="121921" y="121921"/>
            <a:ext cx="11932921" cy="6629401"/>
          </a:xfrm>
          <a:prstGeom prst="rect">
            <a:avLst/>
          </a:prstGeom>
          <a:solidFill>
            <a:schemeClr val="bg1"/>
          </a:solidFill>
          <a:ln w="57150">
            <a:solidFill>
              <a:srgbClr val="00B05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dirty="0"/>
          </a:p>
        </p:txBody>
      </p:sp>
      <p:pic>
        <p:nvPicPr>
          <p:cNvPr id="9" name="Picture 8"/>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a:off x="91441" y="5303521"/>
            <a:ext cx="1654874" cy="1474089"/>
          </a:xfrm>
          <a:prstGeom prst="rect">
            <a:avLst/>
          </a:prstGeom>
          <a:ln>
            <a:noFill/>
          </a:ln>
          <a:effectLst>
            <a:outerShdw sx="1000" sy="1000" algn="ctr" rotWithShape="0">
              <a:schemeClr val="bg1"/>
            </a:outerShdw>
            <a:softEdge rad="112500"/>
          </a:effectLst>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972803" y="122195"/>
            <a:ext cx="1082041" cy="60594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1921" y="122059"/>
            <a:ext cx="1082038" cy="60621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12" name="Picture 11"/>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rot="16200000">
            <a:off x="10676737" y="5348260"/>
            <a:ext cx="1514150" cy="1348738"/>
          </a:xfrm>
          <a:prstGeom prst="rect">
            <a:avLst/>
          </a:prstGeom>
          <a:ln>
            <a:noFill/>
          </a:ln>
          <a:effectLst>
            <a:outerShdw sx="1000" sy="1000" algn="ctr" rotWithShape="0">
              <a:schemeClr val="bg1"/>
            </a:outerShdw>
            <a:softEdge rad="112500"/>
          </a:effectLst>
        </p:spPr>
      </p:pic>
    </p:spTree>
    <p:extLst>
      <p:ext uri="{BB962C8B-B14F-4D97-AF65-F5344CB8AC3E}">
        <p14:creationId xmlns:p14="http://schemas.microsoft.com/office/powerpoint/2010/main" val="2489646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0" indent="-228594" algn="l" defTabSz="9143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4" indent="-228594" algn="l" defTabSz="9143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1"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7"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2"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8"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94"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79"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2" rtl="0" eaLnBrk="1" latinLnBrk="0" hangingPunct="1">
        <a:defRPr sz="1801" kern="1200">
          <a:solidFill>
            <a:schemeClr val="tx1"/>
          </a:solidFill>
          <a:latin typeface="+mn-lt"/>
          <a:ea typeface="+mn-ea"/>
          <a:cs typeface="+mn-cs"/>
        </a:defRPr>
      </a:lvl1pPr>
      <a:lvl2pPr marL="457186" algn="l" defTabSz="914372" rtl="0" eaLnBrk="1" latinLnBrk="0" hangingPunct="1">
        <a:defRPr sz="1801" kern="1200">
          <a:solidFill>
            <a:schemeClr val="tx1"/>
          </a:solidFill>
          <a:latin typeface="+mn-lt"/>
          <a:ea typeface="+mn-ea"/>
          <a:cs typeface="+mn-cs"/>
        </a:defRPr>
      </a:lvl2pPr>
      <a:lvl3pPr marL="914372" algn="l" defTabSz="914372" rtl="0" eaLnBrk="1" latinLnBrk="0" hangingPunct="1">
        <a:defRPr sz="1801" kern="1200">
          <a:solidFill>
            <a:schemeClr val="tx1"/>
          </a:solidFill>
          <a:latin typeface="+mn-lt"/>
          <a:ea typeface="+mn-ea"/>
          <a:cs typeface="+mn-cs"/>
        </a:defRPr>
      </a:lvl3pPr>
      <a:lvl4pPr marL="1371557" algn="l" defTabSz="914372" rtl="0" eaLnBrk="1" latinLnBrk="0" hangingPunct="1">
        <a:defRPr sz="1801" kern="1200">
          <a:solidFill>
            <a:schemeClr val="tx1"/>
          </a:solidFill>
          <a:latin typeface="+mn-lt"/>
          <a:ea typeface="+mn-ea"/>
          <a:cs typeface="+mn-cs"/>
        </a:defRPr>
      </a:lvl4pPr>
      <a:lvl5pPr marL="1828743" algn="l" defTabSz="914372" rtl="0" eaLnBrk="1" latinLnBrk="0" hangingPunct="1">
        <a:defRPr sz="1801" kern="1200">
          <a:solidFill>
            <a:schemeClr val="tx1"/>
          </a:solidFill>
          <a:latin typeface="+mn-lt"/>
          <a:ea typeface="+mn-ea"/>
          <a:cs typeface="+mn-cs"/>
        </a:defRPr>
      </a:lvl5pPr>
      <a:lvl6pPr marL="2285928" algn="l" defTabSz="914372" rtl="0" eaLnBrk="1" latinLnBrk="0" hangingPunct="1">
        <a:defRPr sz="1801" kern="1200">
          <a:solidFill>
            <a:schemeClr val="tx1"/>
          </a:solidFill>
          <a:latin typeface="+mn-lt"/>
          <a:ea typeface="+mn-ea"/>
          <a:cs typeface="+mn-cs"/>
        </a:defRPr>
      </a:lvl6pPr>
      <a:lvl7pPr marL="2743115" algn="l" defTabSz="914372" rtl="0" eaLnBrk="1" latinLnBrk="0" hangingPunct="1">
        <a:defRPr sz="1801" kern="1200">
          <a:solidFill>
            <a:schemeClr val="tx1"/>
          </a:solidFill>
          <a:latin typeface="+mn-lt"/>
          <a:ea typeface="+mn-ea"/>
          <a:cs typeface="+mn-cs"/>
        </a:defRPr>
      </a:lvl7pPr>
      <a:lvl8pPr marL="3200301" algn="l" defTabSz="914372" rtl="0" eaLnBrk="1" latinLnBrk="0" hangingPunct="1">
        <a:defRPr sz="1801" kern="1200">
          <a:solidFill>
            <a:schemeClr val="tx1"/>
          </a:solidFill>
          <a:latin typeface="+mn-lt"/>
          <a:ea typeface="+mn-ea"/>
          <a:cs typeface="+mn-cs"/>
        </a:defRPr>
      </a:lvl8pPr>
      <a:lvl9pPr marL="3657485" algn="l" defTabSz="91437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67" y="1029122"/>
            <a:ext cx="10620596" cy="5627913"/>
          </a:xfrm>
          <a:prstGeom prst="rect">
            <a:avLst/>
          </a:prstGeom>
          <a:ln>
            <a:noFill/>
          </a:ln>
          <a:effectLst>
            <a:softEdge rad="112500"/>
          </a:effectLst>
        </p:spPr>
      </p:pic>
      <p:sp>
        <p:nvSpPr>
          <p:cNvPr id="6" name="Rectangle 5"/>
          <p:cNvSpPr/>
          <p:nvPr/>
        </p:nvSpPr>
        <p:spPr>
          <a:xfrm>
            <a:off x="1946366" y="243456"/>
            <a:ext cx="8205962"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আজকের ক্লাসে </a:t>
            </a: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সবাইকে</a:t>
            </a:r>
            <a:r>
              <a:rPr lang="en-US" sz="5400" b="1" dirty="0">
                <a:ln w="11430"/>
                <a:effectLst>
                  <a:outerShdw blurRad="50800" dist="39000" dir="5460000" algn="tl">
                    <a:srgbClr val="000000">
                      <a:alpha val="38000"/>
                    </a:srgbClr>
                  </a:outerShdw>
                </a:effectLst>
                <a:latin typeface="NikoshBAN" pitchFamily="2" charset="0"/>
                <a:cs typeface="NikoshBAN" pitchFamily="2" charset="0"/>
              </a:rPr>
              <a:t> </a:t>
            </a: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স্বাগতম</a:t>
            </a: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2011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4E8B2E-4F62-406A-BCB8-2561B52A8595}"/>
              </a:ext>
            </a:extLst>
          </p:cNvPr>
          <p:cNvSpPr/>
          <p:nvPr/>
        </p:nvSpPr>
        <p:spPr>
          <a:xfrm>
            <a:off x="4718495" y="427525"/>
            <a:ext cx="2755010" cy="667875"/>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0272" y="1025059"/>
            <a:ext cx="3693905" cy="4694209"/>
          </a:xfrm>
          <a:prstGeom prst="rect">
            <a:avLst/>
          </a:prstGeom>
        </p:spPr>
      </p:pic>
      <p:sp>
        <p:nvSpPr>
          <p:cNvPr id="9" name="Flowchart: Alternate Process 8"/>
          <p:cNvSpPr/>
          <p:nvPr/>
        </p:nvSpPr>
        <p:spPr>
          <a:xfrm>
            <a:off x="2546252" y="5885630"/>
            <a:ext cx="7484013" cy="523220"/>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65000"/>
                    <a:lumOff val="35000"/>
                  </a:schemeClr>
                </a:solidFill>
              </a:ln>
              <a:effectLst>
                <a:outerShdw blurRad="38100" dist="38100" dir="2700000" algn="tl">
                  <a:srgbClr val="000000">
                    <a:alpha val="43137"/>
                  </a:srgbClr>
                </a:outerShdw>
              </a:effectLst>
            </a:endParaRPr>
          </a:p>
        </p:txBody>
      </p:sp>
      <p:sp>
        <p:nvSpPr>
          <p:cNvPr id="10" name="Rectangle 9"/>
          <p:cNvSpPr/>
          <p:nvPr/>
        </p:nvSpPr>
        <p:spPr>
          <a:xfrm>
            <a:off x="2574388" y="5899685"/>
            <a:ext cx="7484012" cy="523220"/>
          </a:xfrm>
          <a:prstGeom prst="rect">
            <a:avLst/>
          </a:prstGeom>
        </p:spPr>
        <p:txBody>
          <a:bodyPr wrap="square">
            <a:spAutoFit/>
          </a:bodyPr>
          <a:lstStyle/>
          <a:p>
            <a:pPr marL="457200" indent="-457200">
              <a:buFont typeface="Wingdings" panose="05000000000000000000" pitchFamily="2" charset="2"/>
              <a:buChar char="v"/>
            </a:pP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ব্যবহারের ফলে কর্মক্ষেত্রে প্রাপ্ত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দুইটি সুবিধাসমূহ লেখ।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279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663" y="251375"/>
            <a:ext cx="8623496"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ব্যবহারের ফলে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প্রতিনিয়ত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পরিবর্তনের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কারণ</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6494" y="975213"/>
            <a:ext cx="5159906" cy="478053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8080" y="975213"/>
            <a:ext cx="5159905" cy="4780535"/>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sp>
        <p:nvSpPr>
          <p:cNvPr id="5" name="Right Arrow 4"/>
          <p:cNvSpPr/>
          <p:nvPr/>
        </p:nvSpPr>
        <p:spPr>
          <a:xfrm>
            <a:off x="5564592" y="2940141"/>
            <a:ext cx="1067495" cy="942536"/>
          </a:xfrm>
          <a:prstGeom prst="rightArrow">
            <a:avLst/>
          </a:prstGeom>
          <a:gradFill flip="none" rotWithShape="1">
            <a:gsLst>
              <a:gs pos="37000">
                <a:srgbClr val="FF0000"/>
              </a:gs>
              <a:gs pos="22000">
                <a:srgbClr val="7030A0"/>
              </a:gs>
              <a:gs pos="0">
                <a:srgbClr val="00B0F0"/>
              </a:gs>
              <a:gs pos="66000">
                <a:srgbClr val="512373"/>
              </a:gs>
              <a:gs pos="51000">
                <a:srgbClr val="D016B5"/>
              </a:gs>
              <a:gs pos="81000">
                <a:srgbClr val="00B050"/>
              </a:gs>
              <a:gs pos="100000">
                <a:srgbClr val="00B0F0"/>
              </a:gs>
            </a:gsLst>
            <a:lin ang="810000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86604" y="5978777"/>
            <a:ext cx="8848579"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পরিবর্তিত পরিস্থিতিতে কর্মক্ষেত্রে টিকে থাকার জন্য নিজেকে ক্রমাগত দক্ষ করে তুলতে হবে।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116" y="939978"/>
            <a:ext cx="5208352" cy="4787634"/>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pic>
        <p:nvPicPr>
          <p:cNvPr id="8" name="Picture 7" descr="http://www.msj.edu/uploads/subpage_hero_images/PhotoLab_banner.jpg"/>
          <p:cNvPicPr>
            <a:picLocks noChangeAspect="1" noChangeArrowheads="1"/>
          </p:cNvPicPr>
          <p:nvPr/>
        </p:nvPicPr>
        <p:blipFill rotWithShape="1">
          <a:blip r:embed="rId5">
            <a:extLst>
              <a:ext uri="{28A0092B-C50C-407E-A947-70E740481C1C}">
                <a14:useLocalDpi xmlns:a14="http://schemas.microsoft.com/office/drawing/2010/main" val="0"/>
              </a:ext>
            </a:extLst>
          </a:blip>
          <a:srcRect r="52004"/>
          <a:stretch/>
        </p:blipFill>
        <p:spPr bwMode="auto">
          <a:xfrm>
            <a:off x="6678848" y="954046"/>
            <a:ext cx="5208352" cy="4787634"/>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sp>
        <p:nvSpPr>
          <p:cNvPr id="9" name="Right Arrow 8"/>
          <p:cNvSpPr/>
          <p:nvPr/>
        </p:nvSpPr>
        <p:spPr>
          <a:xfrm>
            <a:off x="5590380" y="2965929"/>
            <a:ext cx="1067495" cy="942536"/>
          </a:xfrm>
          <a:prstGeom prst="rightArrow">
            <a:avLst/>
          </a:prstGeom>
          <a:gradFill flip="none" rotWithShape="1">
            <a:gsLst>
              <a:gs pos="37000">
                <a:srgbClr val="7030A0"/>
              </a:gs>
              <a:gs pos="22000">
                <a:srgbClr val="00B0F0"/>
              </a:gs>
              <a:gs pos="0">
                <a:srgbClr val="00B0F0"/>
              </a:gs>
              <a:gs pos="66000">
                <a:srgbClr val="512373"/>
              </a:gs>
              <a:gs pos="51000">
                <a:srgbClr val="D016B5"/>
              </a:gs>
              <a:gs pos="81000">
                <a:srgbClr val="FF0000"/>
              </a:gs>
              <a:gs pos="100000">
                <a:srgbClr val="00B0F0"/>
              </a:gs>
            </a:gsLst>
            <a:lin ang="810000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22360" y="5921270"/>
            <a:ext cx="9959926"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কম্পিউটারের সাহায্যে অনেক ধরনের কাজ ঘরে বসেই করা সম্ভব। এরূপ অনেক কাজ কম্পিউটারের সহায়তায় সহজে সম্পন্ন করা যায়।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079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repeatCount="indefinite"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grpId="1" nodeType="clickEffect">
                                  <p:stCondLst>
                                    <p:cond delay="0"/>
                                  </p:stCondLst>
                                  <p:childTnLst>
                                    <p:animEffect transition="out" filter="wipe(right)">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nodeType="clickEffect">
                                  <p:stCondLst>
                                    <p:cond delay="0"/>
                                  </p:stCondLst>
                                  <p:childTnLst>
                                    <p:anim calcmode="lin" valueType="num">
                                      <p:cBhvr>
                                        <p:cTn id="32" dur="500"/>
                                        <p:tgtEl>
                                          <p:spTgt spid="3"/>
                                        </p:tgtEl>
                                        <p:attrNameLst>
                                          <p:attrName>ppt_w</p:attrName>
                                        </p:attrNameLst>
                                      </p:cBhvr>
                                      <p:tavLst>
                                        <p:tav tm="0">
                                          <p:val>
                                            <p:strVal val="ppt_w"/>
                                          </p:val>
                                        </p:tav>
                                        <p:tav tm="100000">
                                          <p:val>
                                            <p:fltVal val="0"/>
                                          </p:val>
                                        </p:tav>
                                      </p:tavLst>
                                    </p:anim>
                                    <p:anim calcmode="lin" valueType="num">
                                      <p:cBhvr>
                                        <p:cTn id="33" dur="500"/>
                                        <p:tgtEl>
                                          <p:spTgt spid="3"/>
                                        </p:tgtEl>
                                        <p:attrNameLst>
                                          <p:attrName>ppt_h</p:attrName>
                                        </p:attrNameLst>
                                      </p:cBhvr>
                                      <p:tavLst>
                                        <p:tav tm="0">
                                          <p:val>
                                            <p:strVal val="ppt_h"/>
                                          </p:val>
                                        </p:tav>
                                        <p:tav tm="100000">
                                          <p:val>
                                            <p:fltVal val="0"/>
                                          </p:val>
                                        </p:tav>
                                      </p:tavLst>
                                    </p:anim>
                                    <p:set>
                                      <p:cBhvr>
                                        <p:cTn id="34" dur="1" fill="hold">
                                          <p:stCondLst>
                                            <p:cond delay="499"/>
                                          </p:stCondLst>
                                        </p:cTn>
                                        <p:tgtEl>
                                          <p:spTgt spid="3"/>
                                        </p:tgtEl>
                                        <p:attrNameLst>
                                          <p:attrName>style.visibility</p:attrName>
                                        </p:attrNameLst>
                                      </p:cBhvr>
                                      <p:to>
                                        <p:strVal val="hidden"/>
                                      </p:to>
                                    </p:set>
                                  </p:childTnLst>
                                </p:cTn>
                              </p:par>
                              <p:par>
                                <p:cTn id="35" presetID="23" presetClass="exit" presetSubtype="32" fill="hold" grpId="1" nodeType="withEffect">
                                  <p:stCondLst>
                                    <p:cond delay="0"/>
                                  </p:stCondLst>
                                  <p:childTnLst>
                                    <p:anim calcmode="lin" valueType="num">
                                      <p:cBhvr>
                                        <p:cTn id="36" dur="500"/>
                                        <p:tgtEl>
                                          <p:spTgt spid="5"/>
                                        </p:tgtEl>
                                        <p:attrNameLst>
                                          <p:attrName>ppt_w</p:attrName>
                                        </p:attrNameLst>
                                      </p:cBhvr>
                                      <p:tavLst>
                                        <p:tav tm="0">
                                          <p:val>
                                            <p:strVal val="ppt_w"/>
                                          </p:val>
                                        </p:tav>
                                        <p:tav tm="100000">
                                          <p:val>
                                            <p:fltVal val="0"/>
                                          </p:val>
                                        </p:tav>
                                      </p:tavLst>
                                    </p:anim>
                                    <p:anim calcmode="lin" valueType="num">
                                      <p:cBhvr>
                                        <p:cTn id="37" dur="500"/>
                                        <p:tgtEl>
                                          <p:spTgt spid="5"/>
                                        </p:tgtEl>
                                        <p:attrNameLst>
                                          <p:attrName>ppt_h</p:attrName>
                                        </p:attrNameLst>
                                      </p:cBhvr>
                                      <p:tavLst>
                                        <p:tav tm="0">
                                          <p:val>
                                            <p:strVal val="ppt_h"/>
                                          </p:val>
                                        </p:tav>
                                        <p:tav tm="100000">
                                          <p:val>
                                            <p:fltVal val="0"/>
                                          </p:val>
                                        </p:tav>
                                      </p:tavLst>
                                    </p:anim>
                                    <p:set>
                                      <p:cBhvr>
                                        <p:cTn id="38" dur="1" fill="hold">
                                          <p:stCondLst>
                                            <p:cond delay="499"/>
                                          </p:stCondLst>
                                        </p:cTn>
                                        <p:tgtEl>
                                          <p:spTgt spid="5"/>
                                        </p:tgtEl>
                                        <p:attrNameLst>
                                          <p:attrName>style.visibility</p:attrName>
                                        </p:attrNameLst>
                                      </p:cBhvr>
                                      <p:to>
                                        <p:strVal val="hidden"/>
                                      </p:to>
                                    </p:set>
                                  </p:childTnLst>
                                </p:cTn>
                              </p:par>
                              <p:par>
                                <p:cTn id="39" presetID="23" presetClass="exit" presetSubtype="32" fill="hold" nodeType="withEffect">
                                  <p:stCondLst>
                                    <p:cond delay="0"/>
                                  </p:stCondLst>
                                  <p:childTnLst>
                                    <p:anim calcmode="lin" valueType="num">
                                      <p:cBhvr>
                                        <p:cTn id="40" dur="500"/>
                                        <p:tgtEl>
                                          <p:spTgt spid="4"/>
                                        </p:tgtEl>
                                        <p:attrNameLst>
                                          <p:attrName>ppt_w</p:attrName>
                                        </p:attrNameLst>
                                      </p:cBhvr>
                                      <p:tavLst>
                                        <p:tav tm="0">
                                          <p:val>
                                            <p:strVal val="ppt_w"/>
                                          </p:val>
                                        </p:tav>
                                        <p:tav tm="100000">
                                          <p:val>
                                            <p:fltVal val="0"/>
                                          </p:val>
                                        </p:tav>
                                      </p:tavLst>
                                    </p:anim>
                                    <p:anim calcmode="lin" valueType="num">
                                      <p:cBhvr>
                                        <p:cTn id="41" dur="500"/>
                                        <p:tgtEl>
                                          <p:spTgt spid="4"/>
                                        </p:tgtEl>
                                        <p:attrNameLst>
                                          <p:attrName>ppt_h</p:attrName>
                                        </p:attrNameLst>
                                      </p:cBhvr>
                                      <p:tavLst>
                                        <p:tav tm="0">
                                          <p:val>
                                            <p:strVal val="ppt_h"/>
                                          </p:val>
                                        </p:tav>
                                        <p:tav tm="100000">
                                          <p:val>
                                            <p:fltVal val="0"/>
                                          </p:val>
                                        </p:tav>
                                      </p:tavLst>
                                    </p:anim>
                                    <p:set>
                                      <p:cBhvr>
                                        <p:cTn id="42" dur="1" fill="hold">
                                          <p:stCondLst>
                                            <p:cond delay="4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par>
                                <p:cTn id="51" presetID="3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par>
                                <p:cTn id="57" presetID="22" presetClass="entr" presetSubtype="8" repeatCount="indefinite"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2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2" fill="hold" grpId="1" nodeType="clickEffect">
                                  <p:stCondLst>
                                    <p:cond delay="0"/>
                                  </p:stCondLst>
                                  <p:childTnLst>
                                    <p:animEffect transition="out" filter="wipe(right)">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3" presetClass="exit" presetSubtype="32" fill="hold" nodeType="clickEffect">
                                  <p:stCondLst>
                                    <p:cond delay="0"/>
                                  </p:stCondLst>
                                  <p:childTnLst>
                                    <p:anim calcmode="lin" valueType="num">
                                      <p:cBhvr>
                                        <p:cTn id="73" dur="500"/>
                                        <p:tgtEl>
                                          <p:spTgt spid="8"/>
                                        </p:tgtEl>
                                        <p:attrNameLst>
                                          <p:attrName>ppt_w</p:attrName>
                                        </p:attrNameLst>
                                      </p:cBhvr>
                                      <p:tavLst>
                                        <p:tav tm="0">
                                          <p:val>
                                            <p:strVal val="ppt_w"/>
                                          </p:val>
                                        </p:tav>
                                        <p:tav tm="100000">
                                          <p:val>
                                            <p:fltVal val="0"/>
                                          </p:val>
                                        </p:tav>
                                      </p:tavLst>
                                    </p:anim>
                                    <p:anim calcmode="lin" valueType="num">
                                      <p:cBhvr>
                                        <p:cTn id="74" dur="500"/>
                                        <p:tgtEl>
                                          <p:spTgt spid="8"/>
                                        </p:tgtEl>
                                        <p:attrNameLst>
                                          <p:attrName>ppt_h</p:attrName>
                                        </p:attrNameLst>
                                      </p:cBhvr>
                                      <p:tavLst>
                                        <p:tav tm="0">
                                          <p:val>
                                            <p:strVal val="ppt_h"/>
                                          </p:val>
                                        </p:tav>
                                        <p:tav tm="100000">
                                          <p:val>
                                            <p:fltVal val="0"/>
                                          </p:val>
                                        </p:tav>
                                      </p:tavLst>
                                    </p:anim>
                                    <p:set>
                                      <p:cBhvr>
                                        <p:cTn id="75" dur="1" fill="hold">
                                          <p:stCondLst>
                                            <p:cond delay="499"/>
                                          </p:stCondLst>
                                        </p:cTn>
                                        <p:tgtEl>
                                          <p:spTgt spid="8"/>
                                        </p:tgtEl>
                                        <p:attrNameLst>
                                          <p:attrName>style.visibility</p:attrName>
                                        </p:attrNameLst>
                                      </p:cBhvr>
                                      <p:to>
                                        <p:strVal val="hidden"/>
                                      </p:to>
                                    </p:set>
                                  </p:childTnLst>
                                </p:cTn>
                              </p:par>
                              <p:par>
                                <p:cTn id="76" presetID="23" presetClass="exit" presetSubtype="32" fill="hold" nodeType="withEffect">
                                  <p:stCondLst>
                                    <p:cond delay="0"/>
                                  </p:stCondLst>
                                  <p:childTnLst>
                                    <p:anim calcmode="lin" valueType="num">
                                      <p:cBhvr>
                                        <p:cTn id="77" dur="500"/>
                                        <p:tgtEl>
                                          <p:spTgt spid="7"/>
                                        </p:tgtEl>
                                        <p:attrNameLst>
                                          <p:attrName>ppt_w</p:attrName>
                                        </p:attrNameLst>
                                      </p:cBhvr>
                                      <p:tavLst>
                                        <p:tav tm="0">
                                          <p:val>
                                            <p:strVal val="ppt_w"/>
                                          </p:val>
                                        </p:tav>
                                        <p:tav tm="100000">
                                          <p:val>
                                            <p:fltVal val="0"/>
                                          </p:val>
                                        </p:tav>
                                      </p:tavLst>
                                    </p:anim>
                                    <p:anim calcmode="lin" valueType="num">
                                      <p:cBhvr>
                                        <p:cTn id="78" dur="500"/>
                                        <p:tgtEl>
                                          <p:spTgt spid="7"/>
                                        </p:tgtEl>
                                        <p:attrNameLst>
                                          <p:attrName>ppt_h</p:attrName>
                                        </p:attrNameLst>
                                      </p:cBhvr>
                                      <p:tavLst>
                                        <p:tav tm="0">
                                          <p:val>
                                            <p:strVal val="ppt_h"/>
                                          </p:val>
                                        </p:tav>
                                        <p:tav tm="100000">
                                          <p:val>
                                            <p:fltVal val="0"/>
                                          </p:val>
                                        </p:tav>
                                      </p:tavLst>
                                    </p:anim>
                                    <p:set>
                                      <p:cBhvr>
                                        <p:cTn id="79" dur="1" fill="hold">
                                          <p:stCondLst>
                                            <p:cond delay="499"/>
                                          </p:stCondLst>
                                        </p:cTn>
                                        <p:tgtEl>
                                          <p:spTgt spid="7"/>
                                        </p:tgtEl>
                                        <p:attrNameLst>
                                          <p:attrName>style.visibility</p:attrName>
                                        </p:attrNameLst>
                                      </p:cBhvr>
                                      <p:to>
                                        <p:strVal val="hidden"/>
                                      </p:to>
                                    </p:set>
                                  </p:childTnLst>
                                </p:cTn>
                              </p:par>
                              <p:par>
                                <p:cTn id="80" presetID="23" presetClass="exit" presetSubtype="32" fill="hold" grpId="1" nodeType="withEffect">
                                  <p:stCondLst>
                                    <p:cond delay="0"/>
                                  </p:stCondLst>
                                  <p:childTnLst>
                                    <p:anim calcmode="lin" valueType="num">
                                      <p:cBhvr>
                                        <p:cTn id="81" dur="500"/>
                                        <p:tgtEl>
                                          <p:spTgt spid="9"/>
                                        </p:tgtEl>
                                        <p:attrNameLst>
                                          <p:attrName>ppt_w</p:attrName>
                                        </p:attrNameLst>
                                      </p:cBhvr>
                                      <p:tavLst>
                                        <p:tav tm="0">
                                          <p:val>
                                            <p:strVal val="ppt_w"/>
                                          </p:val>
                                        </p:tav>
                                        <p:tav tm="100000">
                                          <p:val>
                                            <p:fltVal val="0"/>
                                          </p:val>
                                        </p:tav>
                                      </p:tavLst>
                                    </p:anim>
                                    <p:anim calcmode="lin" valueType="num">
                                      <p:cBhvr>
                                        <p:cTn id="82" dur="500"/>
                                        <p:tgtEl>
                                          <p:spTgt spid="9"/>
                                        </p:tgtEl>
                                        <p:attrNameLst>
                                          <p:attrName>ppt_h</p:attrName>
                                        </p:attrNameLst>
                                      </p:cBhvr>
                                      <p:tavLst>
                                        <p:tav tm="0">
                                          <p:val>
                                            <p:strVal val="ppt_h"/>
                                          </p:val>
                                        </p:tav>
                                        <p:tav tm="100000">
                                          <p:val>
                                            <p:fltVal val="0"/>
                                          </p:val>
                                        </p:tav>
                                      </p:tavLst>
                                    </p:anim>
                                    <p:set>
                                      <p:cBhvr>
                                        <p:cTn id="8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p:bldP spid="6" grpId="1"/>
      <p:bldP spid="9" grpId="0" animBg="1"/>
      <p:bldP spid="9" grpId="1" animBg="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0663" y="251375"/>
            <a:ext cx="8623496"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ব্যবহারের ফলে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প্রতিনিয়ত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পরিবর্তনের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কারণ</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57875" y="990896"/>
            <a:ext cx="5229323" cy="4875333"/>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pic>
        <p:nvPicPr>
          <p:cNvPr id="9" name="Picture 6" descr="http://d30fl32nd2baj9.cloudfront.net/media/2013/08/11/august............twenty-two-14.jpg/ALTERNATES/w620/August............Twenty+Two+1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114" y="920558"/>
            <a:ext cx="5182286" cy="4875333"/>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sp>
        <p:nvSpPr>
          <p:cNvPr id="10" name="Right Arrow 9"/>
          <p:cNvSpPr/>
          <p:nvPr/>
        </p:nvSpPr>
        <p:spPr>
          <a:xfrm>
            <a:off x="5548176" y="2965929"/>
            <a:ext cx="1067495" cy="942536"/>
          </a:xfrm>
          <a:prstGeom prst="rightArrow">
            <a:avLst/>
          </a:prstGeom>
          <a:gradFill flip="none" rotWithShape="1">
            <a:gsLst>
              <a:gs pos="37000">
                <a:srgbClr val="7030A0"/>
              </a:gs>
              <a:gs pos="22000">
                <a:srgbClr val="00B0F0"/>
              </a:gs>
              <a:gs pos="0">
                <a:srgbClr val="00B0F0"/>
              </a:gs>
              <a:gs pos="66000">
                <a:srgbClr val="512373"/>
              </a:gs>
              <a:gs pos="51000">
                <a:srgbClr val="D016B5"/>
              </a:gs>
              <a:gs pos="81000">
                <a:srgbClr val="FF0000"/>
              </a:gs>
              <a:gs pos="100000">
                <a:srgbClr val="00B0F0"/>
              </a:gs>
            </a:gsLst>
            <a:lin ang="810000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02196" y="6019746"/>
            <a:ext cx="9101799"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কম্পিউটারের সাহায্যে অফিসে গিয়ে কাজ না করে ঘরে বসেও অফিসের সকল কাজ করা যায়।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194" y="916546"/>
            <a:ext cx="5170206" cy="4879345"/>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49311" y="916546"/>
            <a:ext cx="5209751" cy="4949683"/>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sp>
        <p:nvSpPr>
          <p:cNvPr id="15" name="Right Arrow 14"/>
          <p:cNvSpPr/>
          <p:nvPr/>
        </p:nvSpPr>
        <p:spPr>
          <a:xfrm>
            <a:off x="5545831" y="2935445"/>
            <a:ext cx="1067495" cy="942536"/>
          </a:xfrm>
          <a:prstGeom prst="rightArrow">
            <a:avLst/>
          </a:prstGeom>
          <a:gradFill flip="none" rotWithShape="1">
            <a:gsLst>
              <a:gs pos="37000">
                <a:srgbClr val="7030A0"/>
              </a:gs>
              <a:gs pos="22000">
                <a:srgbClr val="00B0F0"/>
              </a:gs>
              <a:gs pos="0">
                <a:srgbClr val="00B0F0"/>
              </a:gs>
              <a:gs pos="66000">
                <a:srgbClr val="512373"/>
              </a:gs>
              <a:gs pos="51000">
                <a:srgbClr val="D016B5"/>
              </a:gs>
              <a:gs pos="81000">
                <a:srgbClr val="FF0000"/>
              </a:gs>
              <a:gs pos="100000">
                <a:srgbClr val="00B0F0"/>
              </a:gs>
            </a:gsLst>
            <a:lin ang="810000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50494" y="6017400"/>
            <a:ext cx="9805182"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স্বয়ংক্রিয়ভাবে মনিটরিং করা সম্ভব হওয়াতে কর্মীদের কাজে ফাঁকি দেওয়ার প্রবণতা ক্রমান্বয়ে হ্রাস পাচ্ছে।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8798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800" decel="100000"/>
                                        <p:tgtEl>
                                          <p:spTgt spid="9"/>
                                        </p:tgtEl>
                                      </p:cBhvr>
                                    </p:animEffect>
                                    <p:anim calcmode="lin" valueType="num">
                                      <p:cBhvr>
                                        <p:cTn id="13" dur="800" decel="100000" fill="hold"/>
                                        <p:tgtEl>
                                          <p:spTgt spid="9"/>
                                        </p:tgtEl>
                                        <p:attrNameLst>
                                          <p:attrName>style.rotation</p:attrName>
                                        </p:attrNameLst>
                                      </p:cBhvr>
                                      <p:tavLst>
                                        <p:tav tm="0">
                                          <p:val>
                                            <p:fltVal val="-90"/>
                                          </p:val>
                                        </p:tav>
                                        <p:tav tm="100000">
                                          <p:val>
                                            <p:fltVal val="0"/>
                                          </p:val>
                                        </p:tav>
                                      </p:tavLst>
                                    </p:anim>
                                    <p:anim calcmode="lin" valueType="num">
                                      <p:cBhvr>
                                        <p:cTn id="14" dur="800" decel="100000" fill="hold"/>
                                        <p:tgtEl>
                                          <p:spTgt spid="9"/>
                                        </p:tgtEl>
                                        <p:attrNameLst>
                                          <p:attrName>ppt_x</p:attrName>
                                        </p:attrNameLst>
                                      </p:cBhvr>
                                      <p:tavLst>
                                        <p:tav tm="0">
                                          <p:val>
                                            <p:strVal val="#ppt_x+0.4"/>
                                          </p:val>
                                        </p:tav>
                                        <p:tav tm="100000">
                                          <p:val>
                                            <p:strVal val="#ppt_x-0.05"/>
                                          </p:val>
                                        </p:tav>
                                      </p:tavLst>
                                    </p:anim>
                                    <p:anim calcmode="lin" valueType="num">
                                      <p:cBhvr>
                                        <p:cTn id="15" dur="800" decel="100000" fill="hold"/>
                                        <p:tgtEl>
                                          <p:spTgt spid="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800" decel="100000"/>
                                        <p:tgtEl>
                                          <p:spTgt spid="8"/>
                                        </p:tgtEl>
                                      </p:cBhvr>
                                    </p:animEffect>
                                    <p:anim calcmode="lin" valueType="num">
                                      <p:cBhvr>
                                        <p:cTn id="21" dur="800" decel="100000" fill="hold"/>
                                        <p:tgtEl>
                                          <p:spTgt spid="8"/>
                                        </p:tgtEl>
                                        <p:attrNameLst>
                                          <p:attrName>style.rotation</p:attrName>
                                        </p:attrNameLst>
                                      </p:cBhvr>
                                      <p:tavLst>
                                        <p:tav tm="0">
                                          <p:val>
                                            <p:fltVal val="-90"/>
                                          </p:val>
                                        </p:tav>
                                        <p:tav tm="100000">
                                          <p:val>
                                            <p:fltVal val="0"/>
                                          </p:val>
                                        </p:tav>
                                      </p:tavLst>
                                    </p:anim>
                                    <p:anim calcmode="lin" valueType="num">
                                      <p:cBhvr>
                                        <p:cTn id="22" dur="800" decel="100000" fill="hold"/>
                                        <p:tgtEl>
                                          <p:spTgt spid="8"/>
                                        </p:tgtEl>
                                        <p:attrNameLst>
                                          <p:attrName>ppt_x</p:attrName>
                                        </p:attrNameLst>
                                      </p:cBhvr>
                                      <p:tavLst>
                                        <p:tav tm="0">
                                          <p:val>
                                            <p:strVal val="#ppt_x+0.4"/>
                                          </p:val>
                                        </p:tav>
                                        <p:tav tm="100000">
                                          <p:val>
                                            <p:strVal val="#ppt_x-0.05"/>
                                          </p:val>
                                        </p:tav>
                                      </p:tavLst>
                                    </p:anim>
                                    <p:anim calcmode="lin" valueType="num">
                                      <p:cBhvr>
                                        <p:cTn id="23" dur="800" decel="100000" fill="hold"/>
                                        <p:tgtEl>
                                          <p:spTgt spid="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6" presetID="22" presetClass="entr" presetSubtype="8" repeatCount="indefinite"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2" fill="hold" grpId="1" nodeType="clickEffect">
                                  <p:stCondLst>
                                    <p:cond delay="0"/>
                                  </p:stCondLst>
                                  <p:childTnLst>
                                    <p:animEffect transition="out" filter="wipe(right)">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nodeType="clickEffect">
                                  <p:stCondLst>
                                    <p:cond delay="0"/>
                                  </p:stCondLst>
                                  <p:childTnLst>
                                    <p:anim calcmode="lin" valueType="num">
                                      <p:cBhvr>
                                        <p:cTn id="42" dur="500"/>
                                        <p:tgtEl>
                                          <p:spTgt spid="9"/>
                                        </p:tgtEl>
                                        <p:attrNameLst>
                                          <p:attrName>ppt_w</p:attrName>
                                        </p:attrNameLst>
                                      </p:cBhvr>
                                      <p:tavLst>
                                        <p:tav tm="0">
                                          <p:val>
                                            <p:strVal val="ppt_w"/>
                                          </p:val>
                                        </p:tav>
                                        <p:tav tm="100000">
                                          <p:val>
                                            <p:fltVal val="0"/>
                                          </p:val>
                                        </p:tav>
                                      </p:tavLst>
                                    </p:anim>
                                    <p:anim calcmode="lin" valueType="num">
                                      <p:cBhvr>
                                        <p:cTn id="43" dur="500"/>
                                        <p:tgtEl>
                                          <p:spTgt spid="9"/>
                                        </p:tgtEl>
                                        <p:attrNameLst>
                                          <p:attrName>ppt_h</p:attrName>
                                        </p:attrNameLst>
                                      </p:cBhvr>
                                      <p:tavLst>
                                        <p:tav tm="0">
                                          <p:val>
                                            <p:strVal val="ppt_h"/>
                                          </p:val>
                                        </p:tav>
                                        <p:tav tm="100000">
                                          <p:val>
                                            <p:fltVal val="0"/>
                                          </p:val>
                                        </p:tav>
                                      </p:tavLst>
                                    </p:anim>
                                    <p:set>
                                      <p:cBhvr>
                                        <p:cTn id="44" dur="1" fill="hold">
                                          <p:stCondLst>
                                            <p:cond delay="499"/>
                                          </p:stCondLst>
                                        </p:cTn>
                                        <p:tgtEl>
                                          <p:spTgt spid="9"/>
                                        </p:tgtEl>
                                        <p:attrNameLst>
                                          <p:attrName>style.visibility</p:attrName>
                                        </p:attrNameLst>
                                      </p:cBhvr>
                                      <p:to>
                                        <p:strVal val="hidden"/>
                                      </p:to>
                                    </p:set>
                                  </p:childTnLst>
                                </p:cTn>
                              </p:par>
                              <p:par>
                                <p:cTn id="45" presetID="23" presetClass="exit" presetSubtype="32" fill="hold" nodeType="withEffect">
                                  <p:stCondLst>
                                    <p:cond delay="0"/>
                                  </p:stCondLst>
                                  <p:childTnLst>
                                    <p:anim calcmode="lin" valueType="num">
                                      <p:cBhvr>
                                        <p:cTn id="46" dur="500"/>
                                        <p:tgtEl>
                                          <p:spTgt spid="8"/>
                                        </p:tgtEl>
                                        <p:attrNameLst>
                                          <p:attrName>ppt_w</p:attrName>
                                        </p:attrNameLst>
                                      </p:cBhvr>
                                      <p:tavLst>
                                        <p:tav tm="0">
                                          <p:val>
                                            <p:strVal val="ppt_w"/>
                                          </p:val>
                                        </p:tav>
                                        <p:tav tm="100000">
                                          <p:val>
                                            <p:fltVal val="0"/>
                                          </p:val>
                                        </p:tav>
                                      </p:tavLst>
                                    </p:anim>
                                    <p:anim calcmode="lin" valueType="num">
                                      <p:cBhvr>
                                        <p:cTn id="47" dur="500"/>
                                        <p:tgtEl>
                                          <p:spTgt spid="8"/>
                                        </p:tgtEl>
                                        <p:attrNameLst>
                                          <p:attrName>ppt_h</p:attrName>
                                        </p:attrNameLst>
                                      </p:cBhvr>
                                      <p:tavLst>
                                        <p:tav tm="0">
                                          <p:val>
                                            <p:strVal val="ppt_h"/>
                                          </p:val>
                                        </p:tav>
                                        <p:tav tm="100000">
                                          <p:val>
                                            <p:fltVal val="0"/>
                                          </p:val>
                                        </p:tav>
                                      </p:tavLst>
                                    </p:anim>
                                    <p:set>
                                      <p:cBhvr>
                                        <p:cTn id="48" dur="1" fill="hold">
                                          <p:stCondLst>
                                            <p:cond delay="499"/>
                                          </p:stCondLst>
                                        </p:cTn>
                                        <p:tgtEl>
                                          <p:spTgt spid="8"/>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p:tgtEl>
                                          <p:spTgt spid="10"/>
                                        </p:tgtEl>
                                        <p:attrNameLst>
                                          <p:attrName>ppt_w</p:attrName>
                                        </p:attrNameLst>
                                      </p:cBhvr>
                                      <p:tavLst>
                                        <p:tav tm="0">
                                          <p:val>
                                            <p:strVal val="ppt_w"/>
                                          </p:val>
                                        </p:tav>
                                        <p:tav tm="100000">
                                          <p:val>
                                            <p:fltVal val="0"/>
                                          </p:val>
                                        </p:tav>
                                      </p:tavLst>
                                    </p:anim>
                                    <p:anim calcmode="lin" valueType="num">
                                      <p:cBhvr>
                                        <p:cTn id="51" dur="500"/>
                                        <p:tgtEl>
                                          <p:spTgt spid="10"/>
                                        </p:tgtEl>
                                        <p:attrNameLst>
                                          <p:attrName>ppt_h</p:attrName>
                                        </p:attrNameLst>
                                      </p:cBhvr>
                                      <p:tavLst>
                                        <p:tav tm="0">
                                          <p:val>
                                            <p:strVal val="ppt_h"/>
                                          </p:val>
                                        </p:tav>
                                        <p:tav tm="100000">
                                          <p:val>
                                            <p:fltVal val="0"/>
                                          </p:val>
                                        </p:tav>
                                      </p:tavLst>
                                    </p:anim>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edge">
                                      <p:cBhvr>
                                        <p:cTn id="57" dur="2000"/>
                                        <p:tgtEl>
                                          <p:spTgt spid="13"/>
                                        </p:tgtEl>
                                      </p:cBhvr>
                                    </p:animEffect>
                                  </p:childTnLst>
                                </p:cTn>
                              </p:par>
                              <p:par>
                                <p:cTn id="58" presetID="20"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edge">
                                      <p:cBhvr>
                                        <p:cTn id="60" dur="2000"/>
                                        <p:tgtEl>
                                          <p:spTgt spid="14"/>
                                        </p:tgtEl>
                                      </p:cBhvr>
                                    </p:animEffect>
                                  </p:childTnLst>
                                </p:cTn>
                              </p:par>
                              <p:par>
                                <p:cTn id="61" presetID="22" presetClass="entr" presetSubtype="8" repeatCount="indefinite"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2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2" fill="hold" grpId="1" nodeType="clickEffect">
                                  <p:stCondLst>
                                    <p:cond delay="0"/>
                                  </p:stCondLst>
                                  <p:childTnLst>
                                    <p:animEffect transition="out" filter="wipe(right)">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nodeType="clickEffect">
                                  <p:stCondLst>
                                    <p:cond delay="0"/>
                                  </p:stCondLst>
                                  <p:childTnLst>
                                    <p:anim calcmode="lin" valueType="num">
                                      <p:cBhvr>
                                        <p:cTn id="77" dur="500"/>
                                        <p:tgtEl>
                                          <p:spTgt spid="13"/>
                                        </p:tgtEl>
                                        <p:attrNameLst>
                                          <p:attrName>ppt_w</p:attrName>
                                        </p:attrNameLst>
                                      </p:cBhvr>
                                      <p:tavLst>
                                        <p:tav tm="0">
                                          <p:val>
                                            <p:strVal val="ppt_w"/>
                                          </p:val>
                                        </p:tav>
                                        <p:tav tm="100000">
                                          <p:val>
                                            <p:fltVal val="0"/>
                                          </p:val>
                                        </p:tav>
                                      </p:tavLst>
                                    </p:anim>
                                    <p:anim calcmode="lin" valueType="num">
                                      <p:cBhvr>
                                        <p:cTn id="78" dur="500"/>
                                        <p:tgtEl>
                                          <p:spTgt spid="13"/>
                                        </p:tgtEl>
                                        <p:attrNameLst>
                                          <p:attrName>ppt_h</p:attrName>
                                        </p:attrNameLst>
                                      </p:cBhvr>
                                      <p:tavLst>
                                        <p:tav tm="0">
                                          <p:val>
                                            <p:strVal val="ppt_h"/>
                                          </p:val>
                                        </p:tav>
                                        <p:tav tm="100000">
                                          <p:val>
                                            <p:fltVal val="0"/>
                                          </p:val>
                                        </p:tav>
                                      </p:tavLst>
                                    </p:anim>
                                    <p:set>
                                      <p:cBhvr>
                                        <p:cTn id="79" dur="1" fill="hold">
                                          <p:stCondLst>
                                            <p:cond delay="499"/>
                                          </p:stCondLst>
                                        </p:cTn>
                                        <p:tgtEl>
                                          <p:spTgt spid="13"/>
                                        </p:tgtEl>
                                        <p:attrNameLst>
                                          <p:attrName>style.visibility</p:attrName>
                                        </p:attrNameLst>
                                      </p:cBhvr>
                                      <p:to>
                                        <p:strVal val="hidden"/>
                                      </p:to>
                                    </p:set>
                                  </p:childTnLst>
                                </p:cTn>
                              </p:par>
                              <p:par>
                                <p:cTn id="80" presetID="23" presetClass="exit" presetSubtype="32" fill="hold" nodeType="withEffect">
                                  <p:stCondLst>
                                    <p:cond delay="0"/>
                                  </p:stCondLst>
                                  <p:childTnLst>
                                    <p:anim calcmode="lin" valueType="num">
                                      <p:cBhvr>
                                        <p:cTn id="81" dur="500"/>
                                        <p:tgtEl>
                                          <p:spTgt spid="14"/>
                                        </p:tgtEl>
                                        <p:attrNameLst>
                                          <p:attrName>ppt_w</p:attrName>
                                        </p:attrNameLst>
                                      </p:cBhvr>
                                      <p:tavLst>
                                        <p:tav tm="0">
                                          <p:val>
                                            <p:strVal val="ppt_w"/>
                                          </p:val>
                                        </p:tav>
                                        <p:tav tm="100000">
                                          <p:val>
                                            <p:fltVal val="0"/>
                                          </p:val>
                                        </p:tav>
                                      </p:tavLst>
                                    </p:anim>
                                    <p:anim calcmode="lin" valueType="num">
                                      <p:cBhvr>
                                        <p:cTn id="82" dur="500"/>
                                        <p:tgtEl>
                                          <p:spTgt spid="14"/>
                                        </p:tgtEl>
                                        <p:attrNameLst>
                                          <p:attrName>ppt_h</p:attrName>
                                        </p:attrNameLst>
                                      </p:cBhvr>
                                      <p:tavLst>
                                        <p:tav tm="0">
                                          <p:val>
                                            <p:strVal val="ppt_h"/>
                                          </p:val>
                                        </p:tav>
                                        <p:tav tm="100000">
                                          <p:val>
                                            <p:fltVal val="0"/>
                                          </p:val>
                                        </p:tav>
                                      </p:tavLst>
                                    </p:anim>
                                    <p:set>
                                      <p:cBhvr>
                                        <p:cTn id="83" dur="1" fill="hold">
                                          <p:stCondLst>
                                            <p:cond delay="499"/>
                                          </p:stCondLst>
                                        </p:cTn>
                                        <p:tgtEl>
                                          <p:spTgt spid="14"/>
                                        </p:tgtEl>
                                        <p:attrNameLst>
                                          <p:attrName>style.visibility</p:attrName>
                                        </p:attrNameLst>
                                      </p:cBhvr>
                                      <p:to>
                                        <p:strVal val="hidden"/>
                                      </p:to>
                                    </p:set>
                                  </p:childTnLst>
                                </p:cTn>
                              </p:par>
                              <p:par>
                                <p:cTn id="84" presetID="23" presetClass="exit" presetSubtype="32" fill="hold" grpId="1" nodeType="withEffect">
                                  <p:stCondLst>
                                    <p:cond delay="0"/>
                                  </p:stCondLst>
                                  <p:childTnLst>
                                    <p:anim calcmode="lin" valueType="num">
                                      <p:cBhvr>
                                        <p:cTn id="85" dur="500"/>
                                        <p:tgtEl>
                                          <p:spTgt spid="15"/>
                                        </p:tgtEl>
                                        <p:attrNameLst>
                                          <p:attrName>ppt_w</p:attrName>
                                        </p:attrNameLst>
                                      </p:cBhvr>
                                      <p:tavLst>
                                        <p:tav tm="0">
                                          <p:val>
                                            <p:strVal val="ppt_w"/>
                                          </p:val>
                                        </p:tav>
                                        <p:tav tm="100000">
                                          <p:val>
                                            <p:fltVal val="0"/>
                                          </p:val>
                                        </p:tav>
                                      </p:tavLst>
                                    </p:anim>
                                    <p:anim calcmode="lin" valueType="num">
                                      <p:cBhvr>
                                        <p:cTn id="86" dur="500"/>
                                        <p:tgtEl>
                                          <p:spTgt spid="15"/>
                                        </p:tgtEl>
                                        <p:attrNameLst>
                                          <p:attrName>ppt_h</p:attrName>
                                        </p:attrNameLst>
                                      </p:cBhvr>
                                      <p:tavLst>
                                        <p:tav tm="0">
                                          <p:val>
                                            <p:strVal val="ppt_h"/>
                                          </p:val>
                                        </p:tav>
                                        <p:tav tm="100000">
                                          <p:val>
                                            <p:fltVal val="0"/>
                                          </p:val>
                                        </p:tav>
                                      </p:tavLst>
                                    </p:anim>
                                    <p:set>
                                      <p:cBhvr>
                                        <p:cTn id="8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11" grpId="0"/>
      <p:bldP spid="11" grpId="1"/>
      <p:bldP spid="15" grpId="0" animBg="1"/>
      <p:bldP spid="15" grpId="1" animBg="1"/>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064441" y="391742"/>
            <a:ext cx="352854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4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374" y="1085136"/>
            <a:ext cx="5526347" cy="4696686"/>
          </a:xfrm>
          <a:prstGeom prst="rect">
            <a:avLst/>
          </a:prstGeom>
        </p:spPr>
      </p:pic>
      <p:sp>
        <p:nvSpPr>
          <p:cNvPr id="4" name="Flowchart: Alternate Process 3"/>
          <p:cNvSpPr/>
          <p:nvPr/>
        </p:nvSpPr>
        <p:spPr>
          <a:xfrm>
            <a:off x="1688126" y="5913766"/>
            <a:ext cx="9228406" cy="523220"/>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65000"/>
                    <a:lumOff val="35000"/>
                  </a:schemeClr>
                </a:solidFill>
              </a:ln>
              <a:effectLst>
                <a:outerShdw blurRad="38100" dist="38100" dir="2700000" algn="tl">
                  <a:srgbClr val="000000">
                    <a:alpha val="43137"/>
                  </a:srgbClr>
                </a:outerShdw>
              </a:effectLst>
            </a:endParaRPr>
          </a:p>
        </p:txBody>
      </p:sp>
      <p:sp>
        <p:nvSpPr>
          <p:cNvPr id="5" name="Rectangle 4"/>
          <p:cNvSpPr/>
          <p:nvPr/>
        </p:nvSpPr>
        <p:spPr>
          <a:xfrm>
            <a:off x="1631854" y="5913753"/>
            <a:ext cx="9411286" cy="523220"/>
          </a:xfrm>
          <a:prstGeom prst="rect">
            <a:avLst/>
          </a:prstGeom>
        </p:spPr>
        <p:txBody>
          <a:bodyPr wrap="square">
            <a:spAutoFit/>
          </a:bodyPr>
          <a:lstStyle/>
          <a:p>
            <a:pPr marL="457200" indent="-457200">
              <a:buFont typeface="Wingdings" panose="05000000000000000000" pitchFamily="2" charset="2"/>
              <a:buChar char="v"/>
            </a:pP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ব্যবহারের ফলে একজন কর্মী অনেক বেশি দক্ষ হওয়ার কারণগুলো লেখ।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6928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396" y="251375"/>
            <a:ext cx="6893171" cy="584775"/>
          </a:xfrm>
          <a:prstGeom prst="rect">
            <a:avLst/>
          </a:prstGeom>
        </p:spPr>
        <p:txBody>
          <a:bodyPr wrap="square">
            <a:spAutoFit/>
          </a:bodyPr>
          <a:lstStyle/>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ফোনের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কর্মসৃজন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3669326" y="251375"/>
            <a:ext cx="4827570" cy="584775"/>
          </a:xfrm>
          <a:prstGeom prst="rect">
            <a:avLst/>
          </a:prstGeom>
        </p:spPr>
        <p:txBody>
          <a:bodyPr wrap="square">
            <a:spAutoFit/>
          </a:bodyPr>
          <a:lstStyle/>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কোম্পানিতে কাজের সুযোগ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511" y="836149"/>
            <a:ext cx="5806177" cy="4973807"/>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68" y="836149"/>
            <a:ext cx="5806177" cy="4973807"/>
          </a:xfrm>
          <a:prstGeom prst="rect">
            <a:avLst/>
          </a:prstGeom>
          <a:ln w="38100" cap="sq">
            <a:noFill/>
            <a:prstDash val="solid"/>
            <a:miter lim="800000"/>
          </a:ln>
          <a:effectLst/>
          <a:scene3d>
            <a:camera prst="orthographicFront">
              <a:rot lat="0" lon="0" rev="0"/>
            </a:camera>
            <a:lightRig rig="glow" dir="t">
              <a:rot lat="0" lon="0" rev="14100000"/>
            </a:lightRig>
          </a:scene3d>
          <a:sp3d prstMaterial="softEdge">
            <a:bevelT w="127000" prst="artDeco"/>
          </a:sp3d>
        </p:spPr>
      </p:pic>
      <p:sp>
        <p:nvSpPr>
          <p:cNvPr id="12" name="Rectangle 11"/>
          <p:cNvSpPr/>
          <p:nvPr/>
        </p:nvSpPr>
        <p:spPr>
          <a:xfrm>
            <a:off x="1927271" y="6049113"/>
            <a:ext cx="8314007"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দেশের সকল মোবাইল অপারেটর কোম্পানিতে বিপুলসংখ্যক কর্মীর কর্মসংস্থান হয়েছে।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2556" y="832919"/>
            <a:ext cx="5857698" cy="4948896"/>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6671" y="832919"/>
            <a:ext cx="5857698" cy="4948896"/>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5" name="Rectangle 14"/>
          <p:cNvSpPr/>
          <p:nvPr/>
        </p:nvSpPr>
        <p:spPr>
          <a:xfrm>
            <a:off x="2867471" y="251375"/>
            <a:ext cx="6410060" cy="584775"/>
          </a:xfrm>
          <a:prstGeom prst="rect">
            <a:avLst/>
          </a:prstGeom>
        </p:spPr>
        <p:txBody>
          <a:bodyPr wrap="square">
            <a:spAutoFit/>
          </a:bodyPr>
          <a:lstStyle/>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ফোনসেট বিক্রয়, বিপণন ও রক্ষণাবেক্ষণ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Rectangle 15"/>
          <p:cNvSpPr/>
          <p:nvPr/>
        </p:nvSpPr>
        <p:spPr>
          <a:xfrm>
            <a:off x="844059" y="5880297"/>
            <a:ext cx="10679456"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দেশের প্রায় ১২ কোটি মোবাইল গ্রাহককে মোবাইল ফোন সেট সরবরাহ, বিপণন, বিক্রয় এবং বিক্রয়োত্তর সেবার জন্য বিপুল পরিমাণ কর্মীর চাহিদা সৃষ্টি হয়েছে।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060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par>
                                <p:cTn id="26" presetID="3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2" fill="hold" grpId="1" nodeType="clickEffect">
                                  <p:stCondLst>
                                    <p:cond delay="0"/>
                                  </p:stCondLst>
                                  <p:childTnLst>
                                    <p:animEffect transition="out" filter="wipe(right)">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3" presetClass="exit" presetSubtype="32" fill="hold" nodeType="clickEffect">
                                  <p:stCondLst>
                                    <p:cond delay="0"/>
                                  </p:stCondLst>
                                  <p:childTnLst>
                                    <p:anim calcmode="lin" valueType="num">
                                      <p:cBhvr>
                                        <p:cTn id="45" dur="500"/>
                                        <p:tgtEl>
                                          <p:spTgt spid="10"/>
                                        </p:tgtEl>
                                        <p:attrNameLst>
                                          <p:attrName>ppt_w</p:attrName>
                                        </p:attrNameLst>
                                      </p:cBhvr>
                                      <p:tavLst>
                                        <p:tav tm="0">
                                          <p:val>
                                            <p:strVal val="ppt_w"/>
                                          </p:val>
                                        </p:tav>
                                        <p:tav tm="100000">
                                          <p:val>
                                            <p:fltVal val="0"/>
                                          </p:val>
                                        </p:tav>
                                      </p:tavLst>
                                    </p:anim>
                                    <p:anim calcmode="lin" valueType="num">
                                      <p:cBhvr>
                                        <p:cTn id="46" dur="500"/>
                                        <p:tgtEl>
                                          <p:spTgt spid="10"/>
                                        </p:tgtEl>
                                        <p:attrNameLst>
                                          <p:attrName>ppt_h</p:attrName>
                                        </p:attrNameLst>
                                      </p:cBhvr>
                                      <p:tavLst>
                                        <p:tav tm="0">
                                          <p:val>
                                            <p:strVal val="ppt_h"/>
                                          </p:val>
                                        </p:tav>
                                        <p:tav tm="100000">
                                          <p:val>
                                            <p:fltVal val="0"/>
                                          </p:val>
                                        </p:tav>
                                      </p:tavLst>
                                    </p:anim>
                                    <p:set>
                                      <p:cBhvr>
                                        <p:cTn id="47" dur="1" fill="hold">
                                          <p:stCondLst>
                                            <p:cond delay="499"/>
                                          </p:stCondLst>
                                        </p:cTn>
                                        <p:tgtEl>
                                          <p:spTgt spid="10"/>
                                        </p:tgtEl>
                                        <p:attrNameLst>
                                          <p:attrName>style.visibility</p:attrName>
                                        </p:attrNameLst>
                                      </p:cBhvr>
                                      <p:to>
                                        <p:strVal val="hidden"/>
                                      </p:to>
                                    </p:set>
                                  </p:childTnLst>
                                </p:cTn>
                              </p:par>
                              <p:par>
                                <p:cTn id="48" presetID="23" presetClass="exit" presetSubtype="32" fill="hold" nodeType="withEffect">
                                  <p:stCondLst>
                                    <p:cond delay="0"/>
                                  </p:stCondLst>
                                  <p:childTnLst>
                                    <p:anim calcmode="lin" valueType="num">
                                      <p:cBhvr>
                                        <p:cTn id="49" dur="500"/>
                                        <p:tgtEl>
                                          <p:spTgt spid="11"/>
                                        </p:tgtEl>
                                        <p:attrNameLst>
                                          <p:attrName>ppt_w</p:attrName>
                                        </p:attrNameLst>
                                      </p:cBhvr>
                                      <p:tavLst>
                                        <p:tav tm="0">
                                          <p:val>
                                            <p:strVal val="ppt_w"/>
                                          </p:val>
                                        </p:tav>
                                        <p:tav tm="100000">
                                          <p:val>
                                            <p:fltVal val="0"/>
                                          </p:val>
                                        </p:tav>
                                      </p:tavLst>
                                    </p:anim>
                                    <p:anim calcmode="lin" valueType="num">
                                      <p:cBhvr>
                                        <p:cTn id="50" dur="500"/>
                                        <p:tgtEl>
                                          <p:spTgt spid="11"/>
                                        </p:tgtEl>
                                        <p:attrNameLst>
                                          <p:attrName>ppt_h</p:attrName>
                                        </p:attrNameLst>
                                      </p:cBhvr>
                                      <p:tavLst>
                                        <p:tav tm="0">
                                          <p:val>
                                            <p:strVal val="ppt_h"/>
                                          </p:val>
                                        </p:tav>
                                        <p:tav tm="100000">
                                          <p:val>
                                            <p:fltVal val="0"/>
                                          </p:val>
                                        </p:tav>
                                      </p:tavLst>
                                    </p:anim>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2" fill="hold" grpId="1" nodeType="clickEffect">
                                  <p:stCondLst>
                                    <p:cond delay="0"/>
                                  </p:stCondLst>
                                  <p:childTnLst>
                                    <p:animEffect transition="out" filter="wipe(right)">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2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20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xit" presetSubtype="2" fill="hold" grpId="1" nodeType="clickEffect">
                                  <p:stCondLst>
                                    <p:cond delay="0"/>
                                  </p:stCondLst>
                                  <p:childTnLst>
                                    <p:animEffect transition="out" filter="wipe(right)">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3" presetClass="exit" presetSubtype="32" fill="hold" nodeType="clickEffect">
                                  <p:stCondLst>
                                    <p:cond delay="0"/>
                                  </p:stCondLst>
                                  <p:childTnLst>
                                    <p:anim calcmode="lin" valueType="num">
                                      <p:cBhvr>
                                        <p:cTn id="85" dur="500"/>
                                        <p:tgtEl>
                                          <p:spTgt spid="14"/>
                                        </p:tgtEl>
                                        <p:attrNameLst>
                                          <p:attrName>ppt_w</p:attrName>
                                        </p:attrNameLst>
                                      </p:cBhvr>
                                      <p:tavLst>
                                        <p:tav tm="0">
                                          <p:val>
                                            <p:strVal val="ppt_w"/>
                                          </p:val>
                                        </p:tav>
                                        <p:tav tm="100000">
                                          <p:val>
                                            <p:fltVal val="0"/>
                                          </p:val>
                                        </p:tav>
                                      </p:tavLst>
                                    </p:anim>
                                    <p:anim calcmode="lin" valueType="num">
                                      <p:cBhvr>
                                        <p:cTn id="86" dur="500"/>
                                        <p:tgtEl>
                                          <p:spTgt spid="14"/>
                                        </p:tgtEl>
                                        <p:attrNameLst>
                                          <p:attrName>ppt_h</p:attrName>
                                        </p:attrNameLst>
                                      </p:cBhvr>
                                      <p:tavLst>
                                        <p:tav tm="0">
                                          <p:val>
                                            <p:strVal val="ppt_h"/>
                                          </p:val>
                                        </p:tav>
                                        <p:tav tm="100000">
                                          <p:val>
                                            <p:fltVal val="0"/>
                                          </p:val>
                                        </p:tav>
                                      </p:tavLst>
                                    </p:anim>
                                    <p:set>
                                      <p:cBhvr>
                                        <p:cTn id="87" dur="1" fill="hold">
                                          <p:stCondLst>
                                            <p:cond delay="499"/>
                                          </p:stCondLst>
                                        </p:cTn>
                                        <p:tgtEl>
                                          <p:spTgt spid="14"/>
                                        </p:tgtEl>
                                        <p:attrNameLst>
                                          <p:attrName>style.visibility</p:attrName>
                                        </p:attrNameLst>
                                      </p:cBhvr>
                                      <p:to>
                                        <p:strVal val="hidden"/>
                                      </p:to>
                                    </p:set>
                                  </p:childTnLst>
                                </p:cTn>
                              </p:par>
                              <p:par>
                                <p:cTn id="88" presetID="23" presetClass="exit" presetSubtype="32" fill="hold" nodeType="withEffect">
                                  <p:stCondLst>
                                    <p:cond delay="0"/>
                                  </p:stCondLst>
                                  <p:childTnLst>
                                    <p:anim calcmode="lin" valueType="num">
                                      <p:cBhvr>
                                        <p:cTn id="89" dur="500"/>
                                        <p:tgtEl>
                                          <p:spTgt spid="13"/>
                                        </p:tgtEl>
                                        <p:attrNameLst>
                                          <p:attrName>ppt_w</p:attrName>
                                        </p:attrNameLst>
                                      </p:cBhvr>
                                      <p:tavLst>
                                        <p:tav tm="0">
                                          <p:val>
                                            <p:strVal val="ppt_w"/>
                                          </p:val>
                                        </p:tav>
                                        <p:tav tm="100000">
                                          <p:val>
                                            <p:fltVal val="0"/>
                                          </p:val>
                                        </p:tav>
                                      </p:tavLst>
                                    </p:anim>
                                    <p:anim calcmode="lin" valueType="num">
                                      <p:cBhvr>
                                        <p:cTn id="90" dur="500"/>
                                        <p:tgtEl>
                                          <p:spTgt spid="13"/>
                                        </p:tgtEl>
                                        <p:attrNameLst>
                                          <p:attrName>ppt_h</p:attrName>
                                        </p:attrNameLst>
                                      </p:cBhvr>
                                      <p:tavLst>
                                        <p:tav tm="0">
                                          <p:val>
                                            <p:strVal val="ppt_h"/>
                                          </p:val>
                                        </p:tav>
                                        <p:tav tm="100000">
                                          <p:val>
                                            <p:fltVal val="0"/>
                                          </p:val>
                                        </p:tav>
                                      </p:tavLst>
                                    </p:anim>
                                    <p:set>
                                      <p:cBhvr>
                                        <p:cTn id="91" dur="1" fill="hold">
                                          <p:stCondLst>
                                            <p:cond delay="499"/>
                                          </p:stCondLst>
                                        </p:cTn>
                                        <p:tgtEl>
                                          <p:spTgt spid="13"/>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xit" presetSubtype="2" fill="hold" grpId="1" nodeType="clickEffect">
                                  <p:stCondLst>
                                    <p:cond delay="0"/>
                                  </p:stCondLst>
                                  <p:childTnLst>
                                    <p:animEffect transition="out" filter="wipe(right)">
                                      <p:cBhvr>
                                        <p:cTn id="95" dur="2000"/>
                                        <p:tgtEl>
                                          <p:spTgt spid="15"/>
                                        </p:tgtEl>
                                      </p:cBhvr>
                                    </p:animEffect>
                                    <p:set>
                                      <p:cBhvr>
                                        <p:cTn id="96"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12" grpId="0"/>
      <p:bldP spid="12" grpId="1"/>
      <p:bldP spid="15" grpId="0"/>
      <p:bldP spid="15"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6255" y="196986"/>
            <a:ext cx="3785381"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 মোবাইল সেবা প্রদান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693280" y="215660"/>
            <a:ext cx="6893171" cy="584775"/>
          </a:xfrm>
          <a:prstGeom prst="rect">
            <a:avLst/>
          </a:prstGeom>
        </p:spPr>
        <p:txBody>
          <a:bodyPr wrap="square">
            <a:spAutoFit/>
          </a:bodyPr>
          <a:lstStyle/>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ফোনের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কর্মসৃজন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718" y="861546"/>
            <a:ext cx="5719766" cy="4905074"/>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9866" y="861546"/>
            <a:ext cx="5719766" cy="4905074"/>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1716256" y="5950637"/>
            <a:ext cx="8764168"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মোবাইল ফোনে বিল পরিশোধ সহ মোবাইল গ্রাহক তার সকল প্রকার সেবা গ্রহণ করতে পারে।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16" name="Picture 2" descr="http://blog.unibulmerchantservices.com/wp-content/uploads/2013/01/The-State-of-Mobile-Money-in-the-Developing-Wor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7246" y="830362"/>
            <a:ext cx="5824020" cy="5120272"/>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104" y="830362"/>
            <a:ext cx="5824020" cy="5120272"/>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8" name="Rectangle 17"/>
          <p:cNvSpPr/>
          <p:nvPr/>
        </p:nvSpPr>
        <p:spPr>
          <a:xfrm>
            <a:off x="4866838" y="225126"/>
            <a:ext cx="2420816"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 খাতের সৃষ্টি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Rectangle 18"/>
          <p:cNvSpPr/>
          <p:nvPr/>
        </p:nvSpPr>
        <p:spPr>
          <a:xfrm>
            <a:off x="956597" y="5936569"/>
            <a:ext cx="10381960"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মোবাইল প্রযুক্তি বিস্তারের ফলে মোবাইল ব্যাংকিংয়ের মতো অসংখ্যা নতুন খাতের সৃষ্টি হয়েছে, যার মাধ্যমে অনেক কর্মসংস্থানের সুযোগ হয়েছে।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2766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par>
                                <p:cTn id="23" presetID="2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edg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1" nodeType="clickEffect">
                                  <p:stCondLst>
                                    <p:cond delay="0"/>
                                  </p:stCondLst>
                                  <p:childTnLst>
                                    <p:animEffect transition="out" filter="wipe(right)">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xit" presetSubtype="32" fill="hold" nodeType="clickEffect">
                                  <p:stCondLst>
                                    <p:cond delay="0"/>
                                  </p:stCondLst>
                                  <p:childTnLst>
                                    <p:anim calcmode="lin" valueType="num">
                                      <p:cBhvr>
                                        <p:cTn id="39" dur="500"/>
                                        <p:tgtEl>
                                          <p:spTgt spid="10"/>
                                        </p:tgtEl>
                                        <p:attrNameLst>
                                          <p:attrName>ppt_w</p:attrName>
                                        </p:attrNameLst>
                                      </p:cBhvr>
                                      <p:tavLst>
                                        <p:tav tm="0">
                                          <p:val>
                                            <p:strVal val="ppt_w"/>
                                          </p:val>
                                        </p:tav>
                                        <p:tav tm="100000">
                                          <p:val>
                                            <p:fltVal val="0"/>
                                          </p:val>
                                        </p:tav>
                                      </p:tavLst>
                                    </p:anim>
                                    <p:anim calcmode="lin" valueType="num">
                                      <p:cBhvr>
                                        <p:cTn id="40" dur="500"/>
                                        <p:tgtEl>
                                          <p:spTgt spid="10"/>
                                        </p:tgtEl>
                                        <p:attrNameLst>
                                          <p:attrName>ppt_h</p:attrName>
                                        </p:attrNameLst>
                                      </p:cBhvr>
                                      <p:tavLst>
                                        <p:tav tm="0">
                                          <p:val>
                                            <p:strVal val="ppt_h"/>
                                          </p:val>
                                        </p:tav>
                                        <p:tav tm="100000">
                                          <p:val>
                                            <p:fltVal val="0"/>
                                          </p:val>
                                        </p:tav>
                                      </p:tavLst>
                                    </p:anim>
                                    <p:set>
                                      <p:cBhvr>
                                        <p:cTn id="41" dur="1" fill="hold">
                                          <p:stCondLst>
                                            <p:cond delay="499"/>
                                          </p:stCondLst>
                                        </p:cTn>
                                        <p:tgtEl>
                                          <p:spTgt spid="10"/>
                                        </p:tgtEl>
                                        <p:attrNameLst>
                                          <p:attrName>style.visibility</p:attrName>
                                        </p:attrNameLst>
                                      </p:cBhvr>
                                      <p:to>
                                        <p:strVal val="hidden"/>
                                      </p:to>
                                    </p:set>
                                  </p:childTnLst>
                                </p:cTn>
                              </p:par>
                              <p:par>
                                <p:cTn id="42" presetID="23" presetClass="exit" presetSubtype="32" fill="hold" nodeType="withEffect">
                                  <p:stCondLst>
                                    <p:cond delay="0"/>
                                  </p:stCondLst>
                                  <p:childTnLst>
                                    <p:anim calcmode="lin" valueType="num">
                                      <p:cBhvr>
                                        <p:cTn id="43" dur="500"/>
                                        <p:tgtEl>
                                          <p:spTgt spid="11"/>
                                        </p:tgtEl>
                                        <p:attrNameLst>
                                          <p:attrName>ppt_w</p:attrName>
                                        </p:attrNameLst>
                                      </p:cBhvr>
                                      <p:tavLst>
                                        <p:tav tm="0">
                                          <p:val>
                                            <p:strVal val="ppt_w"/>
                                          </p:val>
                                        </p:tav>
                                        <p:tav tm="100000">
                                          <p:val>
                                            <p:fltVal val="0"/>
                                          </p:val>
                                        </p:tav>
                                      </p:tavLst>
                                    </p:anim>
                                    <p:anim calcmode="lin" valueType="num">
                                      <p:cBhvr>
                                        <p:cTn id="44" dur="500"/>
                                        <p:tgtEl>
                                          <p:spTgt spid="11"/>
                                        </p:tgtEl>
                                        <p:attrNameLst>
                                          <p:attrName>ppt_h</p:attrName>
                                        </p:attrNameLst>
                                      </p:cBhvr>
                                      <p:tavLst>
                                        <p:tav tm="0">
                                          <p:val>
                                            <p:strVal val="ppt_h"/>
                                          </p:val>
                                        </p:tav>
                                        <p:tav tm="100000">
                                          <p:val>
                                            <p:fltVal val="0"/>
                                          </p:val>
                                        </p:tav>
                                      </p:tavLst>
                                    </p:anim>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2" fill="hold" grpId="1" nodeType="clickEffect">
                                  <p:stCondLst>
                                    <p:cond delay="0"/>
                                  </p:stCondLst>
                                  <p:childTnLst>
                                    <p:animEffect transition="out" filter="wipe(right)">
                                      <p:cBhvr>
                                        <p:cTn id="49" dur="2000"/>
                                        <p:tgtEl>
                                          <p:spTgt spid="5"/>
                                        </p:tgtEl>
                                      </p:cBhvr>
                                    </p:animEffect>
                                    <p:set>
                                      <p:cBhvr>
                                        <p:cTn id="50" dur="1" fill="hold">
                                          <p:stCondLst>
                                            <p:cond delay="19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2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strips(downRight)">
                                      <p:cBhvr>
                                        <p:cTn id="60" dur="500"/>
                                        <p:tgtEl>
                                          <p:spTgt spid="17"/>
                                        </p:tgtEl>
                                      </p:cBhvr>
                                    </p:animEffect>
                                  </p:childTnLst>
                                </p:cTn>
                              </p:par>
                              <p:par>
                                <p:cTn id="61" presetID="18" presetClass="entr" presetSubtype="6"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trips(downRigh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20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2" fill="hold" grpId="1" nodeType="clickEffect">
                                  <p:stCondLst>
                                    <p:cond delay="0"/>
                                  </p:stCondLst>
                                  <p:childTnLst>
                                    <p:animEffect transition="out" filter="wipe(right)">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nodeType="clickEffect">
                                  <p:stCondLst>
                                    <p:cond delay="0"/>
                                  </p:stCondLst>
                                  <p:childTnLst>
                                    <p:anim calcmode="lin" valueType="num">
                                      <p:cBhvr>
                                        <p:cTn id="77" dur="500"/>
                                        <p:tgtEl>
                                          <p:spTgt spid="17"/>
                                        </p:tgtEl>
                                        <p:attrNameLst>
                                          <p:attrName>ppt_w</p:attrName>
                                        </p:attrNameLst>
                                      </p:cBhvr>
                                      <p:tavLst>
                                        <p:tav tm="0">
                                          <p:val>
                                            <p:strVal val="ppt_w"/>
                                          </p:val>
                                        </p:tav>
                                        <p:tav tm="100000">
                                          <p:val>
                                            <p:fltVal val="0"/>
                                          </p:val>
                                        </p:tav>
                                      </p:tavLst>
                                    </p:anim>
                                    <p:anim calcmode="lin" valueType="num">
                                      <p:cBhvr>
                                        <p:cTn id="78" dur="500"/>
                                        <p:tgtEl>
                                          <p:spTgt spid="17"/>
                                        </p:tgtEl>
                                        <p:attrNameLst>
                                          <p:attrName>ppt_h</p:attrName>
                                        </p:attrNameLst>
                                      </p:cBhvr>
                                      <p:tavLst>
                                        <p:tav tm="0">
                                          <p:val>
                                            <p:strVal val="ppt_h"/>
                                          </p:val>
                                        </p:tav>
                                        <p:tav tm="100000">
                                          <p:val>
                                            <p:fltVal val="0"/>
                                          </p:val>
                                        </p:tav>
                                      </p:tavLst>
                                    </p:anim>
                                    <p:set>
                                      <p:cBhvr>
                                        <p:cTn id="79" dur="1" fill="hold">
                                          <p:stCondLst>
                                            <p:cond delay="499"/>
                                          </p:stCondLst>
                                        </p:cTn>
                                        <p:tgtEl>
                                          <p:spTgt spid="17"/>
                                        </p:tgtEl>
                                        <p:attrNameLst>
                                          <p:attrName>style.visibility</p:attrName>
                                        </p:attrNameLst>
                                      </p:cBhvr>
                                      <p:to>
                                        <p:strVal val="hidden"/>
                                      </p:to>
                                    </p:set>
                                  </p:childTnLst>
                                </p:cTn>
                              </p:par>
                              <p:par>
                                <p:cTn id="80" presetID="23" presetClass="exit" presetSubtype="32" fill="hold" nodeType="withEffect">
                                  <p:stCondLst>
                                    <p:cond delay="0"/>
                                  </p:stCondLst>
                                  <p:childTnLst>
                                    <p:anim calcmode="lin" valueType="num">
                                      <p:cBhvr>
                                        <p:cTn id="81" dur="500"/>
                                        <p:tgtEl>
                                          <p:spTgt spid="16"/>
                                        </p:tgtEl>
                                        <p:attrNameLst>
                                          <p:attrName>ppt_w</p:attrName>
                                        </p:attrNameLst>
                                      </p:cBhvr>
                                      <p:tavLst>
                                        <p:tav tm="0">
                                          <p:val>
                                            <p:strVal val="ppt_w"/>
                                          </p:val>
                                        </p:tav>
                                        <p:tav tm="100000">
                                          <p:val>
                                            <p:fltVal val="0"/>
                                          </p:val>
                                        </p:tav>
                                      </p:tavLst>
                                    </p:anim>
                                    <p:anim calcmode="lin" valueType="num">
                                      <p:cBhvr>
                                        <p:cTn id="82" dur="500"/>
                                        <p:tgtEl>
                                          <p:spTgt spid="16"/>
                                        </p:tgtEl>
                                        <p:attrNameLst>
                                          <p:attrName>ppt_h</p:attrName>
                                        </p:attrNameLst>
                                      </p:cBhvr>
                                      <p:tavLst>
                                        <p:tav tm="0">
                                          <p:val>
                                            <p:strVal val="ppt_h"/>
                                          </p:val>
                                        </p:tav>
                                        <p:tav tm="100000">
                                          <p:val>
                                            <p:fltVal val="0"/>
                                          </p:val>
                                        </p:tav>
                                      </p:tavLst>
                                    </p:anim>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2" presetClass="exit" presetSubtype="2" fill="hold" grpId="1" nodeType="clickEffect">
                                  <p:stCondLst>
                                    <p:cond delay="0"/>
                                  </p:stCondLst>
                                  <p:childTnLst>
                                    <p:animEffect transition="out" filter="wipe(right)">
                                      <p:cBhvr>
                                        <p:cTn id="87" dur="2000"/>
                                        <p:tgtEl>
                                          <p:spTgt spid="18"/>
                                        </p:tgtEl>
                                      </p:cBhvr>
                                    </p:animEffect>
                                    <p:set>
                                      <p:cBhvr>
                                        <p:cTn id="88"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12" grpId="0"/>
      <p:bldP spid="12" grpId="1"/>
      <p:bldP spid="18" grpId="0"/>
      <p:bldP spid="18" grpId="1"/>
      <p:bldP spid="19" grpId="0"/>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3280" y="215660"/>
            <a:ext cx="6893171" cy="584775"/>
          </a:xfrm>
          <a:prstGeom prst="rect">
            <a:avLst/>
          </a:prstGeom>
        </p:spPr>
        <p:txBody>
          <a:bodyPr wrap="square">
            <a:spAutoFit/>
          </a:bodyPr>
          <a:lstStyle/>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ফোনের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কর্মসৃজন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959" y="809591"/>
            <a:ext cx="5752164" cy="5126978"/>
          </a:xfrm>
          <a:prstGeom prst="rect">
            <a:avLst/>
          </a:prstGeom>
          <a:ln>
            <a:noFill/>
          </a:ln>
          <a:effectLst>
            <a:outerShdw blurRad="107950" dist="12700" dir="5400000" algn="ctr">
              <a:srgbClr val="000000"/>
            </a:outerShdw>
          </a:effectLst>
          <a:scene3d>
            <a:camera prst="orthographicFront"/>
            <a:lightRig rig="threePt" dir="t"/>
          </a:scene3d>
          <a:sp3d>
            <a:bevelT prst="convex"/>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441" y="809591"/>
            <a:ext cx="5752164" cy="5126978"/>
          </a:xfrm>
          <a:prstGeom prst="rect">
            <a:avLst/>
          </a:prstGeom>
          <a:ln>
            <a:noFill/>
          </a:ln>
          <a:effectLst>
            <a:outerShdw blurRad="107950" dist="12700" dir="5400000" algn="ctr">
              <a:srgbClr val="000000"/>
            </a:outerShdw>
          </a:effectLst>
          <a:scene3d>
            <a:camera prst="orthographicFront"/>
            <a:lightRig rig="threePt" dir="t"/>
          </a:scene3d>
          <a:sp3d>
            <a:bevelT prst="convex"/>
          </a:sp3d>
        </p:spPr>
      </p:pic>
      <p:sp>
        <p:nvSpPr>
          <p:cNvPr id="10" name="Rectangle 9"/>
          <p:cNvSpPr/>
          <p:nvPr/>
        </p:nvSpPr>
        <p:spPr>
          <a:xfrm>
            <a:off x="956597" y="5936569"/>
            <a:ext cx="10381960"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পূর্বে যেকোনো ধরনের নিয়োগ বিজ্ঞপ্তি সংশ্লিষ্ট দপ্তরের নোটিশ বোর্ড বা সরকারি প্রতিষ্ঠানের দেওয়ালে সেঁটে দেওয়া হতো। কিন্তু জবসাইট নামে এক ধরনের সেবা চালু হয়েছে যার মাধ্যমে সকল প্রকার নিয়োগ দেওয়া হয়।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6600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2" fill="hold" grpId="1" nodeType="clickEffect">
                                  <p:stCondLst>
                                    <p:cond delay="0"/>
                                  </p:stCondLst>
                                  <p:childTnLst>
                                    <p:animEffect transition="out" filter="wipe(right)">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3" presetClass="exit" presetSubtype="32" fill="hold" nodeType="clickEffect">
                                  <p:stCondLst>
                                    <p:cond delay="0"/>
                                  </p:stCondLst>
                                  <p:childTnLst>
                                    <p:anim calcmode="lin" valueType="num">
                                      <p:cBhvr>
                                        <p:cTn id="35" dur="500"/>
                                        <p:tgtEl>
                                          <p:spTgt spid="8"/>
                                        </p:tgtEl>
                                        <p:attrNameLst>
                                          <p:attrName>ppt_w</p:attrName>
                                        </p:attrNameLst>
                                      </p:cBhvr>
                                      <p:tavLst>
                                        <p:tav tm="0">
                                          <p:val>
                                            <p:strVal val="ppt_w"/>
                                          </p:val>
                                        </p:tav>
                                        <p:tav tm="100000">
                                          <p:val>
                                            <p:fltVal val="0"/>
                                          </p:val>
                                        </p:tav>
                                      </p:tavLst>
                                    </p:anim>
                                    <p:anim calcmode="lin" valueType="num">
                                      <p:cBhvr>
                                        <p:cTn id="36" dur="500"/>
                                        <p:tgtEl>
                                          <p:spTgt spid="8"/>
                                        </p:tgtEl>
                                        <p:attrNameLst>
                                          <p:attrName>ppt_h</p:attrName>
                                        </p:attrNameLst>
                                      </p:cBhvr>
                                      <p:tavLst>
                                        <p:tav tm="0">
                                          <p:val>
                                            <p:strVal val="ppt_h"/>
                                          </p:val>
                                        </p:tav>
                                        <p:tav tm="100000">
                                          <p:val>
                                            <p:fltVal val="0"/>
                                          </p:val>
                                        </p:tav>
                                      </p:tavLst>
                                    </p:anim>
                                    <p:set>
                                      <p:cBhvr>
                                        <p:cTn id="37" dur="1" fill="hold">
                                          <p:stCondLst>
                                            <p:cond delay="499"/>
                                          </p:stCondLst>
                                        </p:cTn>
                                        <p:tgtEl>
                                          <p:spTgt spid="8"/>
                                        </p:tgtEl>
                                        <p:attrNameLst>
                                          <p:attrName>style.visibility</p:attrName>
                                        </p:attrNameLst>
                                      </p:cBhvr>
                                      <p:to>
                                        <p:strVal val="hidden"/>
                                      </p:to>
                                    </p:set>
                                  </p:childTnLst>
                                </p:cTn>
                              </p:par>
                              <p:par>
                                <p:cTn id="38" presetID="23" presetClass="exit" presetSubtype="32" fill="hold" nodeType="withEffect">
                                  <p:stCondLst>
                                    <p:cond delay="0"/>
                                  </p:stCondLst>
                                  <p:childTnLst>
                                    <p:anim calcmode="lin" valueType="num">
                                      <p:cBhvr>
                                        <p:cTn id="39" dur="500"/>
                                        <p:tgtEl>
                                          <p:spTgt spid="9"/>
                                        </p:tgtEl>
                                        <p:attrNameLst>
                                          <p:attrName>ppt_w</p:attrName>
                                        </p:attrNameLst>
                                      </p:cBhvr>
                                      <p:tavLst>
                                        <p:tav tm="0">
                                          <p:val>
                                            <p:strVal val="ppt_w"/>
                                          </p:val>
                                        </p:tav>
                                        <p:tav tm="100000">
                                          <p:val>
                                            <p:fltVal val="0"/>
                                          </p:val>
                                        </p:tav>
                                      </p:tavLst>
                                    </p:anim>
                                    <p:anim calcmode="lin" valueType="num">
                                      <p:cBhvr>
                                        <p:cTn id="40" dur="500"/>
                                        <p:tgtEl>
                                          <p:spTgt spid="9"/>
                                        </p:tgtEl>
                                        <p:attrNameLst>
                                          <p:attrName>ppt_h</p:attrName>
                                        </p:attrNameLst>
                                      </p:cBhvr>
                                      <p:tavLst>
                                        <p:tav tm="0">
                                          <p:val>
                                            <p:strVal val="ppt_h"/>
                                          </p:val>
                                        </p:tav>
                                        <p:tav tm="100000">
                                          <p:val>
                                            <p:fltVal val="0"/>
                                          </p:val>
                                        </p:tav>
                                      </p:tavLst>
                                    </p:anim>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2" fill="hold" grpId="1" nodeType="clickEffect">
                                  <p:stCondLst>
                                    <p:cond delay="0"/>
                                  </p:stCondLst>
                                  <p:childTnLst>
                                    <p:animEffect transition="out" filter="wipe(right)">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6838" y="225126"/>
            <a:ext cx="2040399" cy="584775"/>
          </a:xfrm>
          <a:prstGeom prst="rect">
            <a:avLst/>
          </a:prstGeom>
        </p:spPr>
        <p:txBody>
          <a:bodyPr wrap="square">
            <a:spAutoFit/>
          </a:bodyPr>
          <a:lstStyle/>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আউটসোসিং</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5" y="908378"/>
            <a:ext cx="5624093" cy="4662430"/>
          </a:xfrm>
          <a:prstGeom prst="rect">
            <a:avLst/>
          </a:prstGeom>
          <a:scene3d>
            <a:camera prst="orthographicFront"/>
            <a:lightRig rig="threePt" dir="t"/>
          </a:scene3d>
          <a:sp3d>
            <a:bevelT w="114300" prst="artDeco"/>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914" y="908378"/>
            <a:ext cx="5624093" cy="4662430"/>
          </a:xfrm>
          <a:prstGeom prst="rect">
            <a:avLst/>
          </a:prstGeom>
          <a:scene3d>
            <a:camera prst="orthographicFront"/>
            <a:lightRig rig="threePt" dir="t"/>
          </a:scene3d>
          <a:sp3d>
            <a:bevelT w="114300" prst="artDeco"/>
          </a:sp3d>
        </p:spPr>
      </p:pic>
      <p:sp>
        <p:nvSpPr>
          <p:cNvPr id="8" name="Rectangle 7"/>
          <p:cNvSpPr/>
          <p:nvPr/>
        </p:nvSpPr>
        <p:spPr>
          <a:xfrm>
            <a:off x="801860" y="5669281"/>
            <a:ext cx="10592969" cy="830997"/>
          </a:xfrm>
          <a:prstGeom prst="rect">
            <a:avLst/>
          </a:prstGeom>
        </p:spPr>
        <p:txBody>
          <a:bodyPr wrap="square">
            <a:spAutoFit/>
            <a:scene3d>
              <a:camera prst="orthographicFront">
                <a:rot lat="0" lon="0" rev="0"/>
              </a:camera>
              <a:lightRig rig="threePt" dir="t"/>
            </a:scene3d>
            <a:sp3d/>
          </a:bodyPr>
          <a:lstStyle/>
          <a:p>
            <a:pPr algn="ctr"/>
            <a:r>
              <a:rPr lang="as-IN" sz="2400" b="1" dirty="0">
                <a:ln w="3175">
                  <a:solidFill>
                    <a:schemeClr val="tx1"/>
                  </a:solidFill>
                </a:ln>
                <a:latin typeface="NikoshBAN" panose="02000000000000000000" pitchFamily="2" charset="0"/>
                <a:cs typeface="NikoshBAN" panose="02000000000000000000" pitchFamily="2" charset="0"/>
              </a:rPr>
              <a:t>আউটসোর্সিং বা ফ্রিল্যান্সিং হচ্ছে স্বাধীন বা মুক্ত পেশা। অর্থাৎ স্বাধীন বা মুক্ত ভাবে বা কোন প্রতিষ্ঠানের বা কোন কোম্পানির কাজের চাপ ছাড়া স্বাধীন ভাবে অন্য কোন প্রতিষ্ঠানের কাজ করে আয় করার নাম হচ্ছে আউটসোর্সিং</a:t>
            </a:r>
            <a:r>
              <a:rPr lang="as-IN" sz="2400" b="1" dirty="0" smtClean="0">
                <a:ln w="3175">
                  <a:solidFill>
                    <a:schemeClr val="tx1"/>
                  </a:solidFill>
                </a:ln>
                <a:latin typeface="NikoshBAN" panose="02000000000000000000" pitchFamily="2" charset="0"/>
                <a:cs typeface="NikoshBAN" panose="02000000000000000000" pitchFamily="2" charset="0"/>
              </a:rPr>
              <a:t>।</a:t>
            </a:r>
            <a:endParaRPr lang="en-US" sz="3200" b="1" dirty="0" smtClean="0">
              <a:ln w="3175">
                <a:solidFill>
                  <a:schemeClr val="tx1"/>
                </a:solidFill>
              </a:ln>
              <a:latin typeface="NikoshBAN" panose="02000000000000000000" pitchFamily="2" charset="0"/>
              <a:cs typeface="NikoshBAN" panose="02000000000000000000" pitchFamily="2" charset="0"/>
            </a:endParaRPr>
          </a:p>
        </p:txBody>
      </p:sp>
      <p:sp>
        <p:nvSpPr>
          <p:cNvPr id="9" name="Rectangle 8"/>
          <p:cNvSpPr/>
          <p:nvPr/>
        </p:nvSpPr>
        <p:spPr>
          <a:xfrm>
            <a:off x="4161110" y="225122"/>
            <a:ext cx="3210362"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ঘরে বসে আয়ের সুযোগ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2" descr="http://www.designedbyross.com/wp-content/uploads/2014/05/freelancer-contests.jpg"/>
          <p:cNvPicPr>
            <a:picLocks noChangeAspect="1" noChangeArrowheads="1"/>
          </p:cNvPicPr>
          <p:nvPr/>
        </p:nvPicPr>
        <p:blipFill rotWithShape="1">
          <a:blip r:embed="rId4">
            <a:extLst>
              <a:ext uri="{28A0092B-C50C-407E-A947-70E740481C1C}">
                <a14:useLocalDpi xmlns:a14="http://schemas.microsoft.com/office/drawing/2010/main" val="0"/>
              </a:ext>
            </a:extLst>
          </a:blip>
          <a:srcRect l="16086" t="10437" r="13569" b="28058"/>
          <a:stretch/>
        </p:blipFill>
        <p:spPr bwMode="auto">
          <a:xfrm>
            <a:off x="444652" y="908374"/>
            <a:ext cx="5615538" cy="4662433"/>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11" name="Picture 2" descr="http://blog.timedoctor.com/images/2011/01/odesk_team_room-1024x66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3153" y="908374"/>
            <a:ext cx="5576854" cy="466243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801859" y="5669281"/>
            <a:ext cx="10592969"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ln w="3175">
                  <a:solidFill>
                    <a:schemeClr val="tx1"/>
                  </a:solidFill>
                </a:ln>
                <a:latin typeface="NikoshBAN" panose="02000000000000000000" pitchFamily="2" charset="0"/>
                <a:cs typeface="NikoshBAN" panose="02000000000000000000" pitchFamily="2" charset="0"/>
              </a:rPr>
              <a:t>ঘরে বসে আয়ের সুযোগসমূহ হলো- ওয়েবসাইট উন্নয়ন, রক্ষণাবেক্ষণ, মাসিক বেতন- ভাতার বিল প্রস্তুতকরণ, ওয়েবসাইটে তথ্য যুক্তকরন, সফটওয়্যার উন্নয়ন ইত্যাদি।</a:t>
            </a:r>
            <a:endParaRPr lang="en-US" sz="3200" b="1" dirty="0" smtClean="0">
              <a:ln w="3175">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856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2" fill="hold" grpId="1" nodeType="clickEffect">
                                  <p:stCondLst>
                                    <p:cond delay="0"/>
                                  </p:stCondLst>
                                  <p:childTnLst>
                                    <p:animEffect transition="out" filter="wipe(right)">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set>
                                      <p:cBhvr>
                                        <p:cTn id="39" dur="1" fill="hold">
                                          <p:stCondLst>
                                            <p:cond delay="499"/>
                                          </p:stCondLst>
                                        </p:cTn>
                                        <p:tgtEl>
                                          <p:spTgt spid="5"/>
                                        </p:tgtEl>
                                        <p:attrNameLst>
                                          <p:attrName>style.visibility</p:attrName>
                                        </p:attrNameLst>
                                      </p:cBhvr>
                                      <p:to>
                                        <p:strVal val="hidden"/>
                                      </p:to>
                                    </p:set>
                                  </p:childTnLst>
                                </p:cTn>
                              </p:par>
                              <p:par>
                                <p:cTn id="40" presetID="23" presetClass="exit" presetSubtype="32" fill="hold" nodeType="withEffect">
                                  <p:stCondLst>
                                    <p:cond delay="0"/>
                                  </p:stCondLst>
                                  <p:childTnLst>
                                    <p:anim calcmode="lin" valueType="num">
                                      <p:cBhvr>
                                        <p:cTn id="41" dur="500"/>
                                        <p:tgtEl>
                                          <p:spTgt spid="6"/>
                                        </p:tgtEl>
                                        <p:attrNameLst>
                                          <p:attrName>ppt_w</p:attrName>
                                        </p:attrNameLst>
                                      </p:cBhvr>
                                      <p:tavLst>
                                        <p:tav tm="0">
                                          <p:val>
                                            <p:strVal val="ppt_w"/>
                                          </p:val>
                                        </p:tav>
                                        <p:tav tm="100000">
                                          <p:val>
                                            <p:fltVal val="0"/>
                                          </p:val>
                                        </p:tav>
                                      </p:tavLst>
                                    </p:anim>
                                    <p:anim calcmode="lin" valueType="num">
                                      <p:cBhvr>
                                        <p:cTn id="42" dur="500"/>
                                        <p:tgtEl>
                                          <p:spTgt spid="6"/>
                                        </p:tgtEl>
                                        <p:attrNameLst>
                                          <p:attrName>ppt_h</p:attrName>
                                        </p:attrNameLst>
                                      </p:cBhvr>
                                      <p:tavLst>
                                        <p:tav tm="0">
                                          <p:val>
                                            <p:strVal val="ppt_h"/>
                                          </p:val>
                                        </p:tav>
                                        <p:tav tm="100000">
                                          <p:val>
                                            <p:fltVal val="0"/>
                                          </p:val>
                                        </p:tav>
                                      </p:tavLst>
                                    </p:anim>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2" fill="hold" grpId="1" nodeType="clickEffect">
                                  <p:stCondLst>
                                    <p:cond delay="0"/>
                                  </p:stCondLst>
                                  <p:childTnLst>
                                    <p:animEffect transition="out" filter="wipe(right)">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1" dur="1000" fill="hold"/>
                                        <p:tgtEl>
                                          <p:spTgt spid="10"/>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0"/>
                                        </p:tgtEl>
                                      </p:cBhvr>
                                    </p:animEffect>
                                  </p:childTnLst>
                                </p:cTn>
                              </p:par>
                              <p:par>
                                <p:cTn id="66" presetID="25"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1" dur="1000" fill="hold"/>
                                        <p:tgtEl>
                                          <p:spTgt spid="11"/>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left)">
                                      <p:cBhvr>
                                        <p:cTn id="80" dur="20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xit" presetSubtype="2" fill="hold" grpId="1" nodeType="clickEffect">
                                  <p:stCondLst>
                                    <p:cond delay="0"/>
                                  </p:stCondLst>
                                  <p:childTnLst>
                                    <p:animEffect transition="out" filter="wipe(right)">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3" presetClass="exit" presetSubtype="32" fill="hold" nodeType="clickEffect">
                                  <p:stCondLst>
                                    <p:cond delay="0"/>
                                  </p:stCondLst>
                                  <p:childTnLst>
                                    <p:anim calcmode="lin" valueType="num">
                                      <p:cBhvr>
                                        <p:cTn id="89" dur="500"/>
                                        <p:tgtEl>
                                          <p:spTgt spid="10"/>
                                        </p:tgtEl>
                                        <p:attrNameLst>
                                          <p:attrName>ppt_w</p:attrName>
                                        </p:attrNameLst>
                                      </p:cBhvr>
                                      <p:tavLst>
                                        <p:tav tm="0">
                                          <p:val>
                                            <p:strVal val="ppt_w"/>
                                          </p:val>
                                        </p:tav>
                                        <p:tav tm="100000">
                                          <p:val>
                                            <p:fltVal val="0"/>
                                          </p:val>
                                        </p:tav>
                                      </p:tavLst>
                                    </p:anim>
                                    <p:anim calcmode="lin" valueType="num">
                                      <p:cBhvr>
                                        <p:cTn id="90" dur="500"/>
                                        <p:tgtEl>
                                          <p:spTgt spid="10"/>
                                        </p:tgtEl>
                                        <p:attrNameLst>
                                          <p:attrName>ppt_h</p:attrName>
                                        </p:attrNameLst>
                                      </p:cBhvr>
                                      <p:tavLst>
                                        <p:tav tm="0">
                                          <p:val>
                                            <p:strVal val="ppt_h"/>
                                          </p:val>
                                        </p:tav>
                                        <p:tav tm="100000">
                                          <p:val>
                                            <p:fltVal val="0"/>
                                          </p:val>
                                        </p:tav>
                                      </p:tavLst>
                                    </p:anim>
                                    <p:set>
                                      <p:cBhvr>
                                        <p:cTn id="91" dur="1" fill="hold">
                                          <p:stCondLst>
                                            <p:cond delay="499"/>
                                          </p:stCondLst>
                                        </p:cTn>
                                        <p:tgtEl>
                                          <p:spTgt spid="10"/>
                                        </p:tgtEl>
                                        <p:attrNameLst>
                                          <p:attrName>style.visibility</p:attrName>
                                        </p:attrNameLst>
                                      </p:cBhvr>
                                      <p:to>
                                        <p:strVal val="hidden"/>
                                      </p:to>
                                    </p:set>
                                  </p:childTnLst>
                                </p:cTn>
                              </p:par>
                              <p:par>
                                <p:cTn id="92" presetID="23" presetClass="exit" presetSubtype="32" fill="hold" nodeType="withEffect">
                                  <p:stCondLst>
                                    <p:cond delay="0"/>
                                  </p:stCondLst>
                                  <p:childTnLst>
                                    <p:anim calcmode="lin" valueType="num">
                                      <p:cBhvr>
                                        <p:cTn id="93" dur="500"/>
                                        <p:tgtEl>
                                          <p:spTgt spid="11"/>
                                        </p:tgtEl>
                                        <p:attrNameLst>
                                          <p:attrName>ppt_w</p:attrName>
                                        </p:attrNameLst>
                                      </p:cBhvr>
                                      <p:tavLst>
                                        <p:tav tm="0">
                                          <p:val>
                                            <p:strVal val="ppt_w"/>
                                          </p:val>
                                        </p:tav>
                                        <p:tav tm="100000">
                                          <p:val>
                                            <p:fltVal val="0"/>
                                          </p:val>
                                        </p:tav>
                                      </p:tavLst>
                                    </p:anim>
                                    <p:anim calcmode="lin" valueType="num">
                                      <p:cBhvr>
                                        <p:cTn id="94" dur="500"/>
                                        <p:tgtEl>
                                          <p:spTgt spid="11"/>
                                        </p:tgtEl>
                                        <p:attrNameLst>
                                          <p:attrName>ppt_h</p:attrName>
                                        </p:attrNameLst>
                                      </p:cBhvr>
                                      <p:tavLst>
                                        <p:tav tm="0">
                                          <p:val>
                                            <p:strVal val="ppt_h"/>
                                          </p:val>
                                        </p:tav>
                                        <p:tav tm="100000">
                                          <p:val>
                                            <p:fltVal val="0"/>
                                          </p:val>
                                        </p:tav>
                                      </p:tavLst>
                                    </p:anim>
                                    <p:set>
                                      <p:cBhvr>
                                        <p:cTn id="95" dur="1" fill="hold">
                                          <p:stCondLst>
                                            <p:cond delay="499"/>
                                          </p:stCondLst>
                                        </p:cTn>
                                        <p:tgtEl>
                                          <p:spTgt spid="11"/>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2" presetClass="exit" presetSubtype="2" fill="hold" grpId="1" nodeType="clickEffect">
                                  <p:stCondLst>
                                    <p:cond delay="0"/>
                                  </p:stCondLst>
                                  <p:childTnLst>
                                    <p:animEffect transition="out" filter="wipe(right)">
                                      <p:cBhvr>
                                        <p:cTn id="99" dur="500"/>
                                        <p:tgtEl>
                                          <p:spTgt spid="9"/>
                                        </p:tgtEl>
                                      </p:cBhvr>
                                    </p:animEffect>
                                    <p:set>
                                      <p:cBhvr>
                                        <p:cTn id="10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8" grpId="1"/>
      <p:bldP spid="9" grpId="0"/>
      <p:bldP spid="9" grpId="1"/>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331728" y="343792"/>
            <a:ext cx="352854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 </a:t>
            </a:r>
            <a:endParaRPr lang="en-US" sz="4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7000"/>
                    </a14:imgEffect>
                    <a14:imgEffect>
                      <a14:saturation sat="111000"/>
                    </a14:imgEffect>
                    <a14:imgEffect>
                      <a14:brightnessContrast bright="30000" contrast="26000"/>
                    </a14:imgEffect>
                  </a14:imgLayer>
                </a14:imgProps>
              </a:ext>
              <a:ext uri="{28A0092B-C50C-407E-A947-70E740481C1C}">
                <a14:useLocalDpi xmlns:a14="http://schemas.microsoft.com/office/drawing/2010/main" val="0"/>
              </a:ext>
            </a:extLst>
          </a:blip>
          <a:stretch>
            <a:fillRect/>
          </a:stretch>
        </p:blipFill>
        <p:spPr>
          <a:xfrm>
            <a:off x="2195979" y="998154"/>
            <a:ext cx="7693615" cy="4958107"/>
          </a:xfrm>
          <a:prstGeom prst="rect">
            <a:avLst/>
          </a:prstGeom>
          <a:effectLst>
            <a:glow>
              <a:schemeClr val="accent1"/>
            </a:glow>
            <a:softEdge rad="0"/>
          </a:effectLst>
        </p:spPr>
      </p:pic>
      <p:sp>
        <p:nvSpPr>
          <p:cNvPr id="4" name="Flowchart: Alternate Process 3"/>
          <p:cNvSpPr/>
          <p:nvPr/>
        </p:nvSpPr>
        <p:spPr>
          <a:xfrm>
            <a:off x="2264906" y="5941902"/>
            <a:ext cx="7906040" cy="523220"/>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65000"/>
                    <a:lumOff val="35000"/>
                  </a:schemeClr>
                </a:solidFill>
              </a:ln>
              <a:effectLst>
                <a:outerShdw blurRad="38100" dist="38100" dir="2700000" algn="tl">
                  <a:srgbClr val="000000">
                    <a:alpha val="43137"/>
                  </a:srgbClr>
                </a:outerShdw>
              </a:effectLst>
            </a:endParaRPr>
          </a:p>
        </p:txBody>
      </p:sp>
      <p:sp>
        <p:nvSpPr>
          <p:cNvPr id="5" name="Rectangle 4"/>
          <p:cNvSpPr/>
          <p:nvPr/>
        </p:nvSpPr>
        <p:spPr>
          <a:xfrm>
            <a:off x="2208621" y="5941889"/>
            <a:ext cx="8074854" cy="523220"/>
          </a:xfrm>
          <a:prstGeom prst="rect">
            <a:avLst/>
          </a:prstGeom>
        </p:spPr>
        <p:txBody>
          <a:bodyPr wrap="square">
            <a:spAutoFit/>
          </a:bodyPr>
          <a:lstStyle/>
          <a:p>
            <a:pPr marL="457200" indent="-457200">
              <a:buFont typeface="Wingdings" panose="05000000000000000000" pitchFamily="2" charset="2"/>
              <a:buChar char="v"/>
            </a:pP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ফোনের</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বিস্তার</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কর্মসৃজন</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সম্পর্কে</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744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060571" y="190336"/>
            <a:ext cx="3528544" cy="83099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effectLst>
                <a:outerShdw blurRad="38100" dist="38100" dir="2700000" algn="tl">
                  <a:srgbClr val="000000">
                    <a:alpha val="43137"/>
                  </a:srgbClr>
                </a:outerShdw>
              </a:effectLst>
            </a:endParaRPr>
          </a:p>
        </p:txBody>
      </p:sp>
      <p:sp>
        <p:nvSpPr>
          <p:cNvPr id="3" name="Cloud 34"/>
          <p:cNvSpPr/>
          <p:nvPr/>
        </p:nvSpPr>
        <p:spPr>
          <a:xfrm>
            <a:off x="7712936" y="278652"/>
            <a:ext cx="3158933" cy="91378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8153 w 43256"/>
              <a:gd name="connsiteY9" fmla="*/ 3349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8153 w 43256"/>
              <a:gd name="connsiteY9" fmla="*/ 3349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375 w 43256"/>
              <a:gd name="connsiteY8" fmla="*/ 27770 h 43219"/>
              <a:gd name="connsiteX9" fmla="*/ 38153 w 43256"/>
              <a:gd name="connsiteY9" fmla="*/ 3349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375 w 43256"/>
              <a:gd name="connsiteY8" fmla="*/ 27770 h 43219"/>
              <a:gd name="connsiteX9" fmla="*/ 38153 w 43256"/>
              <a:gd name="connsiteY9" fmla="*/ 34198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39 w 43256"/>
              <a:gd name="connsiteY8" fmla="*/ 32019 h 43219"/>
              <a:gd name="connsiteX9" fmla="*/ 38153 w 43256"/>
              <a:gd name="connsiteY9" fmla="*/ 34198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3747" y="26744"/>
                </a:moveTo>
                <a:cubicBezTo>
                  <a:pt x="2863" y="26838"/>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8339" y="32019"/>
                </a:moveTo>
                <a:cubicBezTo>
                  <a:pt x="40343" y="33347"/>
                  <a:pt x="38171" y="31166"/>
                  <a:pt x="38153" y="34198"/>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lumMod val="95000"/>
            </a:schemeClr>
          </a:solidFill>
          <a:ln w="4445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4" name="Rectangle 3"/>
          <p:cNvSpPr/>
          <p:nvPr/>
        </p:nvSpPr>
        <p:spPr>
          <a:xfrm>
            <a:off x="8002262" y="437666"/>
            <a:ext cx="2563522" cy="584775"/>
          </a:xfrm>
          <a:prstGeom prst="rect">
            <a:avLst/>
          </a:prstGeom>
          <a:ln w="63500">
            <a:noFill/>
          </a:ln>
        </p:spPr>
        <p:txBody>
          <a:bodyPr wrap="none">
            <a:spAutoFit/>
          </a:bodyPr>
          <a:lstStyle/>
          <a:p>
            <a:r>
              <a:rPr lang="en-US" sz="3200" b="1" dirty="0" smtClean="0">
                <a:ln w="0">
                  <a:solidFill>
                    <a:schemeClr val="tx1"/>
                  </a:solidFill>
                </a:ln>
                <a:latin typeface="NikoshBAN" panose="02000000000000000000" pitchFamily="2" charset="0"/>
                <a:cs typeface="NikoshBAN" panose="02000000000000000000" pitchFamily="2" charset="0"/>
              </a:rPr>
              <a:t>সঠিক উত্তরের ক্লিক</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5" name="TextBox 4"/>
          <p:cNvSpPr txBox="1"/>
          <p:nvPr/>
        </p:nvSpPr>
        <p:spPr>
          <a:xfrm>
            <a:off x="2123562" y="2753201"/>
            <a:ext cx="7836364"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২</a:t>
            </a:r>
            <a:r>
              <a:rPr lang="en-US" sz="3200" b="1" dirty="0" smtClean="0">
                <a:ln w="0">
                  <a:solidFill>
                    <a:schemeClr val="tx1"/>
                  </a:solidFill>
                </a:ln>
                <a:latin typeface="NikoshBAN" panose="02000000000000000000" pitchFamily="2" charset="0"/>
                <a:cs typeface="NikoshBAN" panose="02000000000000000000" pitchFamily="2" charset="0"/>
              </a:rPr>
              <a:t>.</a:t>
            </a:r>
            <a:r>
              <a:rPr lang="bn-IN" sz="3200" b="1" dirty="0" smtClean="0">
                <a:ln w="0">
                  <a:solidFill>
                    <a:schemeClr val="tx1"/>
                  </a:solidFill>
                </a:ln>
                <a:latin typeface="NikoshBAN" panose="02000000000000000000" pitchFamily="2" charset="0"/>
                <a:cs typeface="NikoshBAN" panose="02000000000000000000" pitchFamily="2" charset="0"/>
              </a:rPr>
              <a:t> বাংলাদেশে বর্তমানে মোবাইল ফোন গ্রাহকের সংখ্যা কত?</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6" name="TextBox 5"/>
          <p:cNvSpPr txBox="1"/>
          <p:nvPr/>
        </p:nvSpPr>
        <p:spPr>
          <a:xfrm>
            <a:off x="2123562" y="4444256"/>
            <a:ext cx="7681620"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৩</a:t>
            </a:r>
            <a:r>
              <a:rPr lang="en-US" sz="3200" b="1" dirty="0">
                <a:ln w="0">
                  <a:solidFill>
                    <a:schemeClr val="tx1"/>
                  </a:solidFill>
                </a:ln>
                <a:latin typeface="NikoshBAN" panose="02000000000000000000" pitchFamily="2" charset="0"/>
                <a:cs typeface="NikoshBAN" panose="02000000000000000000" pitchFamily="2" charset="0"/>
              </a:rPr>
              <a:t>.</a:t>
            </a:r>
            <a:r>
              <a:rPr lang="bn-IN" sz="3200" b="1" dirty="0" smtClean="0">
                <a:ln w="0">
                  <a:solidFill>
                    <a:schemeClr val="tx1"/>
                  </a:solidFill>
                </a:ln>
                <a:latin typeface="NikoshBAN" panose="02000000000000000000" pitchFamily="2" charset="0"/>
                <a:cs typeface="NikoshBAN" panose="02000000000000000000" pitchFamily="2" charset="0"/>
              </a:rPr>
              <a:t> তথ্যপ্রযুক্তি ব্যবহারের ফলে একজন কর্মীর কী বৃদ্ধি পায়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7" name="TextBox 6"/>
          <p:cNvSpPr txBox="1"/>
          <p:nvPr/>
        </p:nvSpPr>
        <p:spPr>
          <a:xfrm>
            <a:off x="2218901" y="1091722"/>
            <a:ext cx="6939167"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১</a:t>
            </a:r>
            <a:r>
              <a:rPr lang="en-US" sz="3200" b="1" dirty="0" smtClean="0">
                <a:ln w="0">
                  <a:solidFill>
                    <a:schemeClr val="tx1"/>
                  </a:solidFill>
                </a:ln>
                <a:latin typeface="NikoshBAN" panose="02000000000000000000" pitchFamily="2" charset="0"/>
                <a:cs typeface="NikoshBAN" panose="02000000000000000000" pitchFamily="2" charset="0"/>
              </a:rPr>
              <a:t>.</a:t>
            </a:r>
            <a:r>
              <a:rPr lang="bn-IN" sz="3200" b="1" dirty="0">
                <a:ln w="0">
                  <a:solidFill>
                    <a:schemeClr val="tx1"/>
                  </a:solidFill>
                </a:ln>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বাংলাদেশে বর্তমানে মুক্ত পেশাজীবীর সংখ্যা কত ?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8" name="TextBox 7"/>
          <p:cNvSpPr txBox="1"/>
          <p:nvPr/>
        </p:nvSpPr>
        <p:spPr>
          <a:xfrm>
            <a:off x="2550605" y="1576342"/>
            <a:ext cx="2624773"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(ক) দশ সহস্রাধিক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9" name="TextBox 8"/>
          <p:cNvSpPr txBox="1"/>
          <p:nvPr/>
        </p:nvSpPr>
        <p:spPr>
          <a:xfrm>
            <a:off x="5840953" y="1591891"/>
            <a:ext cx="2642467"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(খ) বিশ সহস্রাধিক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0" name="TextBox 9"/>
          <p:cNvSpPr txBox="1"/>
          <p:nvPr/>
        </p:nvSpPr>
        <p:spPr>
          <a:xfrm>
            <a:off x="2550605" y="2116640"/>
            <a:ext cx="2599072"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(গ) </a:t>
            </a:r>
            <a:r>
              <a:rPr lang="bn-IN" sz="3200" b="1" dirty="0">
                <a:ln w="0">
                  <a:solidFill>
                    <a:schemeClr val="tx1"/>
                  </a:solidFill>
                </a:ln>
                <a:latin typeface="NikoshBAN" panose="02000000000000000000" pitchFamily="2" charset="0"/>
                <a:cs typeface="NikoshBAN" panose="02000000000000000000" pitchFamily="2" charset="0"/>
              </a:rPr>
              <a:t>ত্রিশ সহস্রাধিক</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1" name="TextBox 10"/>
          <p:cNvSpPr txBox="1"/>
          <p:nvPr/>
        </p:nvSpPr>
        <p:spPr>
          <a:xfrm>
            <a:off x="2573491" y="4964764"/>
            <a:ext cx="2601887"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(ক) বেতন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2" name="TextBox 11"/>
          <p:cNvSpPr txBox="1"/>
          <p:nvPr/>
        </p:nvSpPr>
        <p:spPr>
          <a:xfrm>
            <a:off x="5824325" y="2148036"/>
            <a:ext cx="3744050"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(ঘ) চল্লিশ সহস্রাধিক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3" name="Rectangle 12"/>
          <p:cNvSpPr/>
          <p:nvPr/>
        </p:nvSpPr>
        <p:spPr>
          <a:xfrm>
            <a:off x="2554741" y="3342247"/>
            <a:ext cx="2594935" cy="584775"/>
          </a:xfrm>
          <a:prstGeom prst="rect">
            <a:avLst/>
          </a:prstGeom>
        </p:spPr>
        <p:txBody>
          <a:bodyPr wrap="square">
            <a:spAutoFit/>
          </a:bodyPr>
          <a:lstStyle/>
          <a:p>
            <a:r>
              <a:rPr lang="bn-IN" sz="3200" b="1" dirty="0">
                <a:ln w="0">
                  <a:solidFill>
                    <a:schemeClr val="tx1"/>
                  </a:solidFill>
                </a:ln>
                <a:latin typeface="NikoshBAN" panose="02000000000000000000" pitchFamily="2" charset="0"/>
                <a:cs typeface="NikoshBAN" panose="02000000000000000000" pitchFamily="2" charset="0"/>
              </a:rPr>
              <a:t>(ক</a:t>
            </a:r>
            <a:r>
              <a:rPr lang="bn-IN" sz="3200" b="1" dirty="0" smtClean="0">
                <a:ln w="0">
                  <a:solidFill>
                    <a:schemeClr val="tx1"/>
                  </a:solidFill>
                </a:ln>
                <a:latin typeface="NikoshBAN" panose="02000000000000000000" pitchFamily="2" charset="0"/>
                <a:cs typeface="NikoshBAN" panose="02000000000000000000" pitchFamily="2" charset="0"/>
              </a:rPr>
              <a:t>) ১০ কোটি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4" name="Rectangle 13"/>
          <p:cNvSpPr/>
          <p:nvPr/>
        </p:nvSpPr>
        <p:spPr>
          <a:xfrm>
            <a:off x="5795466" y="3282751"/>
            <a:ext cx="1954381" cy="584775"/>
          </a:xfrm>
          <a:prstGeom prst="rect">
            <a:avLst/>
          </a:prstGeom>
        </p:spPr>
        <p:txBody>
          <a:bodyPr wrap="non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(খ) ১২ কোটি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5" name="Rectangle 14"/>
          <p:cNvSpPr/>
          <p:nvPr/>
        </p:nvSpPr>
        <p:spPr>
          <a:xfrm>
            <a:off x="5827506" y="3856370"/>
            <a:ext cx="4441549"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(ঘ) ১৫ কোটি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6" name="Rectangle 15"/>
          <p:cNvSpPr/>
          <p:nvPr/>
        </p:nvSpPr>
        <p:spPr>
          <a:xfrm>
            <a:off x="5819168" y="4970224"/>
            <a:ext cx="2101551"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(খ) ব্যস্ততা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7" name="Rectangle 16"/>
          <p:cNvSpPr/>
          <p:nvPr/>
        </p:nvSpPr>
        <p:spPr>
          <a:xfrm>
            <a:off x="2592809" y="5542894"/>
            <a:ext cx="3678439"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(গ) সমন্বয়হীনতা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8" name="Rectangle 17"/>
          <p:cNvSpPr/>
          <p:nvPr/>
        </p:nvSpPr>
        <p:spPr>
          <a:xfrm>
            <a:off x="5883578" y="5515332"/>
            <a:ext cx="2866534"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(ঘ) দক্ষতা </a:t>
            </a:r>
            <a:endParaRPr lang="en-GB" sz="3200" b="1" dirty="0">
              <a:ln w="0">
                <a:solidFill>
                  <a:schemeClr val="tx1"/>
                </a:solidFill>
              </a:ln>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3390" b="96610" l="0" r="97222"/>
                    </a14:imgEffect>
                  </a14:imgLayer>
                </a14:imgProps>
              </a:ext>
              <a:ext uri="{28A0092B-C50C-407E-A947-70E740481C1C}">
                <a14:useLocalDpi xmlns:a14="http://schemas.microsoft.com/office/drawing/2010/main"/>
              </a:ext>
            </a:extLst>
          </a:blip>
          <a:stretch>
            <a:fillRect/>
          </a:stretch>
        </p:blipFill>
        <p:spPr>
          <a:xfrm>
            <a:off x="2501019" y="1893828"/>
            <a:ext cx="996540" cy="816608"/>
          </a:xfrm>
          <a:prstGeom prst="rect">
            <a:avLst/>
          </a:prstGeom>
        </p:spPr>
      </p:pic>
      <p:sp>
        <p:nvSpPr>
          <p:cNvPr id="22" name="Rectangle 21"/>
          <p:cNvSpPr/>
          <p:nvPr/>
        </p:nvSpPr>
        <p:spPr>
          <a:xfrm>
            <a:off x="2602387" y="3891566"/>
            <a:ext cx="1827232"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(গ) ১৪ কোটি </a:t>
            </a:r>
            <a:endParaRPr lang="en-GB" sz="3200" b="1" dirty="0">
              <a:ln w="0">
                <a:solidFill>
                  <a:schemeClr val="tx1"/>
                </a:solidFill>
              </a:ln>
              <a:latin typeface="NikoshBAN" panose="02000000000000000000" pitchFamily="2" charset="0"/>
              <a:cs typeface="NikoshBAN" panose="02000000000000000000" pitchFamily="2" charset="0"/>
            </a:endParaRPr>
          </a:p>
        </p:txBody>
      </p:sp>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3390" b="96610" l="0" r="97222"/>
                    </a14:imgEffect>
                  </a14:imgLayer>
                </a14:imgProps>
              </a:ext>
              <a:ext uri="{28A0092B-C50C-407E-A947-70E740481C1C}">
                <a14:useLocalDpi xmlns:a14="http://schemas.microsoft.com/office/drawing/2010/main"/>
              </a:ext>
            </a:extLst>
          </a:blip>
          <a:stretch>
            <a:fillRect/>
          </a:stretch>
        </p:blipFill>
        <p:spPr>
          <a:xfrm>
            <a:off x="5688484" y="3041876"/>
            <a:ext cx="996540" cy="816608"/>
          </a:xfrm>
          <a:prstGeom prst="rect">
            <a:avLst/>
          </a:prstGeom>
        </p:spPr>
      </p:pic>
      <p:pic>
        <p:nvPicPr>
          <p:cNvPr id="24" name="Picture 23"/>
          <p:cNvPicPr>
            <a:picLocks noChangeAspect="1"/>
          </p:cNvPicPr>
          <p:nvPr/>
        </p:nvPicPr>
        <p:blipFill>
          <a:blip r:embed="rId2">
            <a:extLst>
              <a:ext uri="{BEBA8EAE-BF5A-486C-A8C5-ECC9F3942E4B}">
                <a14:imgProps xmlns:a14="http://schemas.microsoft.com/office/drawing/2010/main">
                  <a14:imgLayer r:embed="rId3">
                    <a14:imgEffect>
                      <a14:backgroundRemoval t="3390" b="96610" l="0" r="97222"/>
                    </a14:imgEffect>
                  </a14:imgLayer>
                </a14:imgProps>
              </a:ext>
              <a:ext uri="{28A0092B-C50C-407E-A947-70E740481C1C}">
                <a14:useLocalDpi xmlns:a14="http://schemas.microsoft.com/office/drawing/2010/main"/>
              </a:ext>
            </a:extLst>
          </a:blip>
          <a:stretch>
            <a:fillRect/>
          </a:stretch>
        </p:blipFill>
        <p:spPr>
          <a:xfrm>
            <a:off x="5819168" y="5318703"/>
            <a:ext cx="996540" cy="816608"/>
          </a:xfrm>
          <a:prstGeom prst="rect">
            <a:avLst/>
          </a:prstGeom>
        </p:spPr>
      </p:pic>
    </p:spTree>
    <p:extLst>
      <p:ext uri="{BB962C8B-B14F-4D97-AF65-F5344CB8AC3E}">
        <p14:creationId xmlns:p14="http://schemas.microsoft.com/office/powerpoint/2010/main" val="408043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8277" y="79175"/>
            <a:ext cx="3011685" cy="16704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320" y="1158238"/>
            <a:ext cx="3336371" cy="3657602"/>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846" y="1097278"/>
            <a:ext cx="3128441" cy="3718562"/>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5" name="TextBox 4"/>
          <p:cNvSpPr txBox="1"/>
          <p:nvPr/>
        </p:nvSpPr>
        <p:spPr>
          <a:xfrm>
            <a:off x="274320" y="4861560"/>
            <a:ext cx="5791200" cy="1877437"/>
          </a:xfrm>
          <a:prstGeom prst="rect">
            <a:avLst/>
          </a:prstGeom>
          <a:noFill/>
          <a:ln>
            <a:noFill/>
          </a:ln>
          <a:effectLst/>
        </p:spPr>
        <p:txBody>
          <a:bodyPr wrap="square" rtlCol="0">
            <a:spAutoFit/>
          </a:bodyPr>
          <a:lstStyle/>
          <a:p>
            <a:pPr algn="ctr"/>
            <a:r>
              <a:rPr lang="en-US" sz="3200" dirty="0" err="1"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জাহিদুল</a:t>
            </a:r>
            <a:r>
              <a:rPr lang="en-US" sz="3200" dirty="0"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a:t>
            </a:r>
            <a:r>
              <a:rPr lang="en-US" sz="3200" dirty="0"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3200" dirty="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800" dirty="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a:t>
            </a:r>
            <a:r>
              <a:rPr lang="en-US" sz="2800" dirty="0" err="1">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2800" dirty="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endParaRPr lang="en-US" sz="2800" dirty="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800" dirty="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কাস্তুল</a:t>
            </a:r>
            <a:r>
              <a:rPr lang="en-US" sz="2800" dirty="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এসইএসডিপি</a:t>
            </a:r>
            <a:r>
              <a:rPr lang="en-US" sz="2800" dirty="0"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মডেল</a:t>
            </a:r>
            <a:r>
              <a:rPr lang="en-US" sz="2800" dirty="0"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হাই</a:t>
            </a:r>
            <a:r>
              <a:rPr lang="en-US" sz="2800" dirty="0"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a:t>
            </a:r>
            <a:r>
              <a:rPr lang="en-US" sz="2800" dirty="0"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2800" dirty="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800" dirty="0" err="1"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অষ্টগ্রাম</a:t>
            </a:r>
            <a:r>
              <a:rPr lang="en-US" sz="2800" dirty="0"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কিশোরগঞ্জ</a:t>
            </a:r>
            <a:r>
              <a:rPr lang="en-US" sz="2800" dirty="0" smtClean="0">
                <a:ln w="6350">
                  <a:solidFill>
                    <a:schemeClr val="tx1"/>
                  </a:solidFill>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6" name="TextBox 5"/>
          <p:cNvSpPr txBox="1"/>
          <p:nvPr/>
        </p:nvSpPr>
        <p:spPr>
          <a:xfrm>
            <a:off x="7741071" y="4831080"/>
            <a:ext cx="3902289" cy="1815882"/>
          </a:xfrm>
          <a:prstGeom prst="rect">
            <a:avLst/>
          </a:prstGeom>
          <a:noFill/>
        </p:spPr>
        <p:txBody>
          <a:bodyPr wrap="square" rtlCol="0">
            <a:spAutoFit/>
          </a:bodyPr>
          <a:lstStyle/>
          <a:p>
            <a:r>
              <a:rPr lang="en-US" sz="2800" dirty="0" err="1" smtClean="0">
                <a:ln w="6350">
                  <a:solidFill>
                    <a:schemeClr val="tx1"/>
                  </a:solidFill>
                </a:ln>
                <a:latin typeface="NikoshBAN" pitchFamily="2" charset="0"/>
                <a:cs typeface="NikoshBAN" pitchFamily="2" charset="0"/>
              </a:rPr>
              <a:t>শ্রেণিঃ</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অষ্টম</a:t>
            </a:r>
            <a:r>
              <a:rPr lang="en-US" sz="2800" dirty="0" smtClean="0">
                <a:ln w="6350">
                  <a:solidFill>
                    <a:schemeClr val="tx1"/>
                  </a:solidFill>
                </a:ln>
                <a:latin typeface="NikoshBAN" pitchFamily="2" charset="0"/>
                <a:cs typeface="NikoshBAN" pitchFamily="2" charset="0"/>
              </a:rPr>
              <a:t> </a:t>
            </a:r>
          </a:p>
          <a:p>
            <a:r>
              <a:rPr lang="en-US" sz="2800" dirty="0" err="1" smtClean="0">
                <a:ln w="6350">
                  <a:solidFill>
                    <a:schemeClr val="tx1"/>
                  </a:solidFill>
                </a:ln>
                <a:latin typeface="NikoshBAN" pitchFamily="2" charset="0"/>
                <a:cs typeface="NikoshBAN" pitchFamily="2" charset="0"/>
              </a:rPr>
              <a:t>বিষয়ঃ</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তথ্য</a:t>
            </a:r>
            <a:r>
              <a:rPr lang="en-US" sz="2800" dirty="0" smtClean="0">
                <a:ln w="6350">
                  <a:solidFill>
                    <a:schemeClr val="tx1"/>
                  </a:solidFill>
                </a:ln>
                <a:latin typeface="NikoshBAN" pitchFamily="2" charset="0"/>
                <a:cs typeface="NikoshBAN" pitchFamily="2" charset="0"/>
              </a:rPr>
              <a:t> ও </a:t>
            </a:r>
            <a:r>
              <a:rPr lang="en-US" sz="2800" dirty="0" err="1" smtClean="0">
                <a:ln w="6350">
                  <a:solidFill>
                    <a:schemeClr val="tx1"/>
                  </a:solidFill>
                </a:ln>
                <a:latin typeface="NikoshBAN" pitchFamily="2" charset="0"/>
                <a:cs typeface="NikoshBAN" pitchFamily="2" charset="0"/>
              </a:rPr>
              <a:t>যোগাযোগ</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প্রযুক্তি</a:t>
            </a:r>
            <a:r>
              <a:rPr lang="en-US" sz="2800" dirty="0" smtClean="0">
                <a:ln w="6350">
                  <a:solidFill>
                    <a:schemeClr val="tx1"/>
                  </a:solidFill>
                </a:ln>
                <a:latin typeface="NikoshBAN" pitchFamily="2" charset="0"/>
                <a:cs typeface="NikoshBAN" pitchFamily="2" charset="0"/>
              </a:rPr>
              <a:t> </a:t>
            </a:r>
          </a:p>
          <a:p>
            <a:r>
              <a:rPr lang="en-US" sz="2800" dirty="0" err="1" smtClean="0">
                <a:ln w="6350">
                  <a:solidFill>
                    <a:schemeClr val="tx1"/>
                  </a:solidFill>
                </a:ln>
                <a:latin typeface="NikoshBAN" pitchFamily="2" charset="0"/>
                <a:cs typeface="NikoshBAN" pitchFamily="2" charset="0"/>
              </a:rPr>
              <a:t>অধ্যায়ঃ</a:t>
            </a:r>
            <a:r>
              <a:rPr lang="en-US" sz="2800" dirty="0" smtClean="0">
                <a:ln w="6350">
                  <a:solidFill>
                    <a:schemeClr val="tx1"/>
                  </a:solidFill>
                </a:ln>
                <a:latin typeface="NikoshBAN" pitchFamily="2" charset="0"/>
                <a:cs typeface="NikoshBAN" pitchFamily="2" charset="0"/>
              </a:rPr>
              <a:t> </a:t>
            </a:r>
            <a:r>
              <a:rPr lang="en-US" sz="2800" dirty="0" err="1" smtClean="0">
                <a:ln w="6350">
                  <a:solidFill>
                    <a:schemeClr val="tx1"/>
                  </a:solidFill>
                </a:ln>
                <a:latin typeface="NikoshBAN" pitchFamily="2" charset="0"/>
                <a:cs typeface="NikoshBAN" pitchFamily="2" charset="0"/>
              </a:rPr>
              <a:t>প্রথম</a:t>
            </a:r>
            <a:r>
              <a:rPr lang="en-US" sz="2800" dirty="0" smtClean="0">
                <a:ln w="6350">
                  <a:solidFill>
                    <a:schemeClr val="tx1"/>
                  </a:solidFill>
                </a:ln>
                <a:latin typeface="NikoshBAN" pitchFamily="2" charset="0"/>
                <a:cs typeface="NikoshBAN" pitchFamily="2" charset="0"/>
              </a:rPr>
              <a:t> </a:t>
            </a:r>
          </a:p>
          <a:p>
            <a:r>
              <a:rPr lang="en-US" sz="2800" dirty="0" err="1" smtClean="0">
                <a:ln w="6350">
                  <a:solidFill>
                    <a:schemeClr val="tx1"/>
                  </a:solidFill>
                </a:ln>
                <a:latin typeface="NikoshBAN" pitchFamily="2" charset="0"/>
                <a:cs typeface="NikoshBAN" pitchFamily="2" charset="0"/>
              </a:rPr>
              <a:t>পাঠঃ</a:t>
            </a:r>
            <a:r>
              <a:rPr lang="en-US" sz="2800" dirty="0" smtClean="0">
                <a:ln w="6350">
                  <a:solidFill>
                    <a:schemeClr val="tx1"/>
                  </a:solidFill>
                </a:ln>
                <a:latin typeface="NikoshBAN" pitchFamily="2" charset="0"/>
                <a:cs typeface="NikoshBAN" pitchFamily="2" charset="0"/>
              </a:rPr>
              <a:t> </a:t>
            </a:r>
            <a:r>
              <a:rPr lang="bn-IN" sz="2800" dirty="0" smtClean="0">
                <a:ln w="6350">
                  <a:solidFill>
                    <a:schemeClr val="tx1"/>
                  </a:solidFill>
                </a:ln>
                <a:latin typeface="NikoshBAN" pitchFamily="2" charset="0"/>
                <a:cs typeface="NikoshBAN" pitchFamily="2" charset="0"/>
              </a:rPr>
              <a:t>২য় </a:t>
            </a:r>
            <a:endParaRPr lang="en-US" sz="2800" dirty="0" smtClean="0">
              <a:ln w="6350">
                <a:solidFill>
                  <a:schemeClr val="tx1"/>
                </a:solidFill>
              </a:ln>
              <a:latin typeface="NikoshBAN" pitchFamily="2" charset="0"/>
              <a:cs typeface="NikoshBAN" pitchFamily="2" charset="0"/>
            </a:endParaRPr>
          </a:p>
        </p:txBody>
      </p:sp>
      <p:pic>
        <p:nvPicPr>
          <p:cNvPr id="7" name="Picture 6"/>
          <p:cNvPicPr>
            <a:picLocks noChangeAspect="1"/>
          </p:cNvPicPr>
          <p:nvPr/>
        </p:nvPicPr>
        <p:blipFill>
          <a:blip r:embed="rId5" cstate="email">
            <a:extLst>
              <a:ext uri="{BEBA8EAE-BF5A-486C-A8C5-ECC9F3942E4B}">
                <a14:imgProps xmlns:a14="http://schemas.microsoft.com/office/drawing/2010/main">
                  <a14:imgLayer r:embed="rId6">
                    <a14:imgEffect>
                      <a14:backgroundRemoval t="1688" b="100000" l="7744" r="99065"/>
                    </a14:imgEffect>
                  </a14:imgLayer>
                </a14:imgProps>
              </a:ext>
              <a:ext uri="{28A0092B-C50C-407E-A947-70E740481C1C}">
                <a14:useLocalDpi xmlns:a14="http://schemas.microsoft.com/office/drawing/2010/main"/>
              </a:ext>
            </a:extLst>
          </a:blip>
          <a:stretch>
            <a:fillRect/>
          </a:stretch>
        </p:blipFill>
        <p:spPr>
          <a:xfrm flipH="1">
            <a:off x="5888598" y="1084164"/>
            <a:ext cx="841524" cy="5471358"/>
          </a:xfrm>
          <a:prstGeom prst="rect">
            <a:avLst/>
          </a:prstGeom>
        </p:spPr>
      </p:pic>
    </p:spTree>
    <p:extLst>
      <p:ext uri="{BB962C8B-B14F-4D97-AF65-F5344CB8AC3E}">
        <p14:creationId xmlns:p14="http://schemas.microsoft.com/office/powerpoint/2010/main" val="3574785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060571" y="190336"/>
            <a:ext cx="3528544" cy="83099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effectLst>
                <a:outerShdw blurRad="38100" dist="38100" dir="2700000" algn="tl">
                  <a:srgbClr val="000000">
                    <a:alpha val="43137"/>
                  </a:srgbClr>
                </a:outerShdw>
              </a:effectLst>
            </a:endParaRPr>
          </a:p>
        </p:txBody>
      </p:sp>
      <p:sp>
        <p:nvSpPr>
          <p:cNvPr id="3" name="TextBox 2"/>
          <p:cNvSpPr txBox="1"/>
          <p:nvPr/>
        </p:nvSpPr>
        <p:spPr>
          <a:xfrm>
            <a:off x="2218901" y="1091722"/>
            <a:ext cx="6939167" cy="523220"/>
          </a:xfrm>
          <a:prstGeom prst="rect">
            <a:avLst/>
          </a:prstGeom>
          <a:noFill/>
        </p:spPr>
        <p:txBody>
          <a:bodyPr wrap="square" rtlCol="0">
            <a:spAutoFit/>
          </a:bodyPr>
          <a:lstStyle/>
          <a:p>
            <a:r>
              <a:rPr lang="bn-IN" sz="2800" b="1" dirty="0">
                <a:ln w="0">
                  <a:solidFill>
                    <a:schemeClr val="tx1"/>
                  </a:solidFill>
                </a:ln>
                <a:latin typeface="NikoshBAN" panose="02000000000000000000" pitchFamily="2" charset="0"/>
                <a:cs typeface="NikoshBAN" panose="02000000000000000000" pitchFamily="2" charset="0"/>
              </a:rPr>
              <a:t>৪</a:t>
            </a:r>
            <a:r>
              <a:rPr lang="en-US" sz="2800" b="1" dirty="0" smtClean="0">
                <a:ln w="0">
                  <a:solidFill>
                    <a:schemeClr val="tx1"/>
                  </a:solidFill>
                </a:ln>
                <a:latin typeface="NikoshBAN" panose="02000000000000000000" pitchFamily="2" charset="0"/>
                <a:cs typeface="NikoshBAN" panose="02000000000000000000" pitchFamily="2" charset="0"/>
              </a:rPr>
              <a:t>.</a:t>
            </a:r>
            <a:r>
              <a:rPr lang="bn-IN" sz="2800" b="1" dirty="0" smtClean="0">
                <a:ln w="0">
                  <a:solidFill>
                    <a:schemeClr val="tx1"/>
                  </a:solidFill>
                </a:ln>
                <a:latin typeface="NikoshBAN" panose="02000000000000000000" pitchFamily="2" charset="0"/>
                <a:cs typeface="NikoshBAN" panose="02000000000000000000" pitchFamily="2" charset="0"/>
              </a:rPr>
              <a:t> জনপ্রিয় আউটসোসিং সাইট হলো –   </a:t>
            </a:r>
            <a:endParaRPr lang="en-GB" sz="2800" b="1" dirty="0">
              <a:ln w="0">
                <a:solidFill>
                  <a:schemeClr val="tx1"/>
                </a:solidFill>
              </a:ln>
              <a:latin typeface="NikoshBAN" panose="02000000000000000000" pitchFamily="2" charset="0"/>
              <a:cs typeface="NikoshBAN" panose="02000000000000000000" pitchFamily="2" charset="0"/>
            </a:endParaRPr>
          </a:p>
        </p:txBody>
      </p:sp>
      <p:pic>
        <p:nvPicPr>
          <p:cNvPr id="4" name="Picture 3" descr="548+4515.png"/>
          <p:cNvPicPr>
            <a:picLocks noChangeAspect="1"/>
          </p:cNvPicPr>
          <p:nvPr/>
        </p:nvPicPr>
        <p:blipFill>
          <a:blip r:embed="rId3"/>
          <a:srcRect t="4401" r="1333" b="6893"/>
          <a:stretch>
            <a:fillRect/>
          </a:stretch>
        </p:blipFill>
        <p:spPr>
          <a:xfrm>
            <a:off x="3985137" y="5474623"/>
            <a:ext cx="4639813" cy="1170738"/>
          </a:xfrm>
          <a:prstGeom prst="roundRect">
            <a:avLst/>
          </a:prstGeom>
        </p:spPr>
      </p:pic>
      <p:pic>
        <p:nvPicPr>
          <p:cNvPr id="5" name="Picture 4" descr="15151511.png"/>
          <p:cNvPicPr>
            <a:picLocks noChangeAspect="1"/>
          </p:cNvPicPr>
          <p:nvPr/>
        </p:nvPicPr>
        <p:blipFill>
          <a:blip r:embed="rId4"/>
          <a:srcRect l="1667" t="5979" b="5531"/>
          <a:stretch>
            <a:fillRect/>
          </a:stretch>
        </p:blipFill>
        <p:spPr>
          <a:xfrm>
            <a:off x="3985137" y="5382504"/>
            <a:ext cx="4719810" cy="1259730"/>
          </a:xfrm>
          <a:prstGeom prst="roundRect">
            <a:avLst/>
          </a:prstGeom>
        </p:spPr>
      </p:pic>
      <p:sp>
        <p:nvSpPr>
          <p:cNvPr id="6" name="TextBox 5"/>
          <p:cNvSpPr txBox="1"/>
          <p:nvPr/>
        </p:nvSpPr>
        <p:spPr>
          <a:xfrm>
            <a:off x="2445765" y="1578021"/>
            <a:ext cx="2769248"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bn-BD" sz="32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আপওয়ার্ক </a:t>
            </a:r>
            <a:endParaRPr lang="en-US" sz="32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7" name="TextBox 6"/>
          <p:cNvSpPr txBox="1"/>
          <p:nvPr/>
        </p:nvSpPr>
        <p:spPr>
          <a:xfrm>
            <a:off x="4779775" y="1611699"/>
            <a:ext cx="1950296"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a:t>
            </a:r>
            <a:r>
              <a:rPr lang="bn-BD"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ফ্রিল্যান্সার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8" name="TextBox 7"/>
          <p:cNvSpPr txBox="1"/>
          <p:nvPr/>
        </p:nvSpPr>
        <p:spPr>
          <a:xfrm>
            <a:off x="7098602" y="1611699"/>
            <a:ext cx="2743200"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ইল্যান্স </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BD"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9" name="Rectangle 8"/>
          <p:cNvSpPr/>
          <p:nvPr/>
        </p:nvSpPr>
        <p:spPr>
          <a:xfrm>
            <a:off x="2552444" y="2130424"/>
            <a:ext cx="2888235" cy="454695"/>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নিচের কোনটি সঠিক</a:t>
            </a:r>
            <a:endParaRPr lang="en-US" sz="2800" dirty="0">
              <a:ln>
                <a:solidFill>
                  <a:schemeClr val="tx1"/>
                </a:solidFill>
              </a:ln>
              <a:latin typeface="NikoshBAN" pitchFamily="2" charset="0"/>
              <a:cs typeface="NikoshBAN" pitchFamily="2" charset="0"/>
            </a:endParaRPr>
          </a:p>
        </p:txBody>
      </p:sp>
      <p:sp>
        <p:nvSpPr>
          <p:cNvPr id="10" name="Rectangle 9"/>
          <p:cNvSpPr/>
          <p:nvPr/>
        </p:nvSpPr>
        <p:spPr>
          <a:xfrm>
            <a:off x="2552444" y="2604645"/>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ক)</a:t>
            </a:r>
            <a:r>
              <a:rPr lang="en-US" sz="2800" dirty="0" smtClean="0">
                <a:ln>
                  <a:solidFill>
                    <a:schemeClr val="tx1"/>
                  </a:solidFill>
                </a:ln>
                <a:latin typeface="NikoshBAN" pitchFamily="2" charset="0"/>
                <a:cs typeface="NikoshBAN" pitchFamily="2" charset="0"/>
              </a:rPr>
              <a:t> </a:t>
            </a:r>
            <a:r>
              <a:rPr lang="en-US" sz="2800" dirty="0" err="1" smtClean="0">
                <a:ln>
                  <a:solidFill>
                    <a:schemeClr val="tx1"/>
                  </a:solidFill>
                </a:ln>
                <a:latin typeface="NikoshBAN" pitchFamily="2" charset="0"/>
                <a:cs typeface="NikoshBAN" pitchFamily="2" charset="0"/>
              </a:rPr>
              <a:t>i</a:t>
            </a:r>
            <a:r>
              <a:rPr lang="en-US" sz="2800" dirty="0" smtClean="0">
                <a:ln>
                  <a:solidFill>
                    <a:schemeClr val="tx1"/>
                  </a:solidFill>
                </a:ln>
                <a:latin typeface="NikoshBAN" pitchFamily="2" charset="0"/>
                <a:cs typeface="NikoshBAN" pitchFamily="2" charset="0"/>
              </a:rPr>
              <a:t>,</a:t>
            </a:r>
            <a:r>
              <a:rPr lang="bn-BD" sz="2800" dirty="0" smtClean="0">
                <a:ln>
                  <a:solidFill>
                    <a:schemeClr val="tx1"/>
                  </a:solidFill>
                </a:ln>
                <a:latin typeface="NikoshBAN" pitchFamily="2" charset="0"/>
                <a:cs typeface="NikoshBAN" pitchFamily="2" charset="0"/>
              </a:rPr>
              <a:t> ও</a:t>
            </a:r>
            <a:r>
              <a:rPr lang="en-US" sz="2800" dirty="0" smtClean="0">
                <a:ln>
                  <a:solidFill>
                    <a:schemeClr val="tx1"/>
                  </a:solidFill>
                </a:ln>
                <a:latin typeface="NikoshBAN" pitchFamily="2" charset="0"/>
                <a:cs typeface="NikoshBAN" pitchFamily="2" charset="0"/>
              </a:rPr>
              <a:t> ii</a:t>
            </a:r>
          </a:p>
        </p:txBody>
      </p:sp>
      <p:sp>
        <p:nvSpPr>
          <p:cNvPr id="11" name="Rectangle 10"/>
          <p:cNvSpPr/>
          <p:nvPr/>
        </p:nvSpPr>
        <p:spPr>
          <a:xfrm>
            <a:off x="6531880" y="2623338"/>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গ) </a:t>
            </a:r>
            <a:r>
              <a:rPr lang="en-US" sz="2800" dirty="0" err="1" smtClean="0">
                <a:ln>
                  <a:solidFill>
                    <a:schemeClr val="tx1"/>
                  </a:solidFill>
                </a:ln>
                <a:latin typeface="NikoshBAN" pitchFamily="2" charset="0"/>
                <a:cs typeface="NikoshBAN" pitchFamily="2" charset="0"/>
              </a:rPr>
              <a:t>i</a:t>
            </a:r>
            <a:r>
              <a:rPr lang="en-US" sz="2800" dirty="0" smtClean="0">
                <a:ln>
                  <a:solidFill>
                    <a:schemeClr val="tx1"/>
                  </a:solidFill>
                </a:ln>
                <a:latin typeface="NikoshBAN" pitchFamily="2" charset="0"/>
                <a:cs typeface="NikoshBAN" pitchFamily="2" charset="0"/>
              </a:rPr>
              <a:t>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p>
        </p:txBody>
      </p:sp>
      <p:sp>
        <p:nvSpPr>
          <p:cNvPr id="12" name="Rectangle 11"/>
          <p:cNvSpPr/>
          <p:nvPr/>
        </p:nvSpPr>
        <p:spPr>
          <a:xfrm>
            <a:off x="4542162" y="2602357"/>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খ) </a:t>
            </a:r>
            <a:r>
              <a:rPr lang="en-US" sz="2800" dirty="0" smtClean="0">
                <a:ln>
                  <a:solidFill>
                    <a:schemeClr val="tx1"/>
                  </a:solidFill>
                </a:ln>
                <a:latin typeface="NikoshBAN" pitchFamily="2" charset="0"/>
                <a:cs typeface="NikoshBAN" pitchFamily="2" charset="0"/>
              </a:rPr>
              <a:t>ii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r>
              <a:rPr lang="bn-BD" sz="2800" dirty="0" smtClean="0">
                <a:ln>
                  <a:solidFill>
                    <a:schemeClr val="tx1"/>
                  </a:solidFill>
                </a:ln>
                <a:latin typeface="NikoshBAN" pitchFamily="2" charset="0"/>
                <a:cs typeface="NikoshBAN" pitchFamily="2" charset="0"/>
              </a:rPr>
              <a:t> </a:t>
            </a:r>
            <a:r>
              <a:rPr lang="en-US" sz="2800" dirty="0" smtClean="0">
                <a:ln>
                  <a:solidFill>
                    <a:schemeClr val="tx1"/>
                  </a:solidFill>
                </a:ln>
                <a:latin typeface="NikoshBAN" pitchFamily="2" charset="0"/>
                <a:cs typeface="NikoshBAN" pitchFamily="2" charset="0"/>
              </a:rPr>
              <a:t> </a:t>
            </a:r>
            <a:endParaRPr lang="en-US" sz="2800" dirty="0">
              <a:ln>
                <a:solidFill>
                  <a:schemeClr val="tx1"/>
                </a:solidFill>
              </a:ln>
              <a:latin typeface="NikoshBAN" pitchFamily="2" charset="0"/>
              <a:cs typeface="NikoshBAN" pitchFamily="2" charset="0"/>
            </a:endParaRPr>
          </a:p>
        </p:txBody>
      </p:sp>
      <p:sp>
        <p:nvSpPr>
          <p:cNvPr id="13" name="Rectangle 12"/>
          <p:cNvSpPr/>
          <p:nvPr/>
        </p:nvSpPr>
        <p:spPr>
          <a:xfrm>
            <a:off x="8521598" y="2623338"/>
            <a:ext cx="2161642"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ঘ) </a:t>
            </a:r>
            <a:r>
              <a:rPr lang="en-US" sz="2800" dirty="0" err="1" smtClean="0">
                <a:ln>
                  <a:solidFill>
                    <a:schemeClr val="tx1"/>
                  </a:solidFill>
                </a:ln>
                <a:latin typeface="NikoshBAN" pitchFamily="2" charset="0"/>
                <a:cs typeface="NikoshBAN" pitchFamily="2" charset="0"/>
              </a:rPr>
              <a:t>i</a:t>
            </a:r>
            <a:r>
              <a:rPr lang="bn-BD" sz="2800" dirty="0" smtClean="0">
                <a:ln>
                  <a:solidFill>
                    <a:schemeClr val="tx1"/>
                  </a:solidFill>
                </a:ln>
                <a:latin typeface="NikoshBAN" pitchFamily="2" charset="0"/>
                <a:cs typeface="NikoshBAN" pitchFamily="2" charset="0"/>
              </a:rPr>
              <a:t>, </a:t>
            </a:r>
            <a:r>
              <a:rPr lang="en-US" sz="2800" dirty="0" smtClean="0">
                <a:ln>
                  <a:solidFill>
                    <a:schemeClr val="tx1"/>
                  </a:solidFill>
                </a:ln>
                <a:latin typeface="NikoshBAN" pitchFamily="2" charset="0"/>
                <a:cs typeface="NikoshBAN" pitchFamily="2" charset="0"/>
              </a:rPr>
              <a:t>ii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endParaRPr lang="en-US" sz="2800" dirty="0">
              <a:ln>
                <a:solidFill>
                  <a:schemeClr val="tx1"/>
                </a:solidFill>
              </a:ln>
              <a:latin typeface="NikoshBAN" pitchFamily="2" charset="0"/>
              <a:cs typeface="NikoshBAN" pitchFamily="2" charset="0"/>
            </a:endParaRPr>
          </a:p>
        </p:txBody>
      </p:sp>
      <p:sp>
        <p:nvSpPr>
          <p:cNvPr id="14" name="TextBox 13"/>
          <p:cNvSpPr txBox="1"/>
          <p:nvPr/>
        </p:nvSpPr>
        <p:spPr>
          <a:xfrm>
            <a:off x="2173181" y="3210082"/>
            <a:ext cx="9774979" cy="523220"/>
          </a:xfrm>
          <a:prstGeom prst="rect">
            <a:avLst/>
          </a:prstGeom>
          <a:noFill/>
        </p:spPr>
        <p:txBody>
          <a:bodyPr wrap="square" rtlCol="0">
            <a:spAutoFit/>
          </a:bodyPr>
          <a:lstStyle/>
          <a:p>
            <a:r>
              <a:rPr lang="bn-IN" sz="2800" b="1" dirty="0" smtClean="0">
                <a:ln w="0">
                  <a:solidFill>
                    <a:schemeClr val="tx1"/>
                  </a:solidFill>
                </a:ln>
                <a:latin typeface="NikoshBAN" panose="02000000000000000000" pitchFamily="2" charset="0"/>
                <a:cs typeface="NikoshBAN" panose="02000000000000000000" pitchFamily="2" charset="0"/>
              </a:rPr>
              <a:t>৫</a:t>
            </a:r>
            <a:r>
              <a:rPr lang="en-US" sz="2800" b="1" dirty="0" smtClean="0">
                <a:ln w="0">
                  <a:solidFill>
                    <a:schemeClr val="tx1"/>
                  </a:solidFill>
                </a:ln>
                <a:latin typeface="NikoshBAN" panose="02000000000000000000" pitchFamily="2" charset="0"/>
                <a:cs typeface="NikoshBAN" panose="02000000000000000000" pitchFamily="2" charset="0"/>
              </a:rPr>
              <a:t>.</a:t>
            </a:r>
            <a:r>
              <a:rPr lang="bn-IN" sz="2800" b="1" dirty="0" smtClean="0">
                <a:ln w="0">
                  <a:solidFill>
                    <a:schemeClr val="tx1"/>
                  </a:solidFill>
                </a:ln>
                <a:latin typeface="NikoshBAN" panose="02000000000000000000" pitchFamily="2" charset="0"/>
                <a:cs typeface="NikoshBAN" panose="02000000000000000000" pitchFamily="2" charset="0"/>
              </a:rPr>
              <a:t> যে সকল কাজের জন্য বর্তমানে বিপুল পরিমাণ কর্মীর চাহিদা সৃষ্টি হয়েছে –   </a:t>
            </a:r>
            <a:endParaRPr lang="en-GB" sz="2800" b="1" dirty="0">
              <a:ln w="0">
                <a:solidFill>
                  <a:schemeClr val="tx1"/>
                </a:solidFill>
              </a:ln>
              <a:latin typeface="NikoshBAN" panose="02000000000000000000" pitchFamily="2" charset="0"/>
              <a:cs typeface="NikoshBAN" panose="02000000000000000000" pitchFamily="2" charset="0"/>
            </a:endParaRPr>
          </a:p>
        </p:txBody>
      </p:sp>
      <p:sp>
        <p:nvSpPr>
          <p:cNvPr id="15" name="TextBox 14"/>
          <p:cNvSpPr txBox="1"/>
          <p:nvPr/>
        </p:nvSpPr>
        <p:spPr>
          <a:xfrm>
            <a:off x="2400045" y="3696381"/>
            <a:ext cx="4330026"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bn-BD" sz="32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মোবাইল ফোন সেট সরবরাহ  </a:t>
            </a:r>
            <a:endParaRPr lang="en-US" sz="32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16" name="TextBox 15"/>
          <p:cNvSpPr txBox="1"/>
          <p:nvPr/>
        </p:nvSpPr>
        <p:spPr>
          <a:xfrm>
            <a:off x="5994082" y="3684395"/>
            <a:ext cx="3485198"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a:t>
            </a:r>
            <a:r>
              <a:rPr lang="bn-BD"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মোবাইল ফোন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সেট বিক্রয়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17" name="TextBox 16"/>
          <p:cNvSpPr txBox="1"/>
          <p:nvPr/>
        </p:nvSpPr>
        <p:spPr>
          <a:xfrm>
            <a:off x="9429842" y="3714819"/>
            <a:ext cx="2137318"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রক্ষণাবেক্ষণ</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BD"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18" name="Rectangle 17"/>
          <p:cNvSpPr/>
          <p:nvPr/>
        </p:nvSpPr>
        <p:spPr>
          <a:xfrm>
            <a:off x="2506724" y="4264024"/>
            <a:ext cx="2888235" cy="454695"/>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নিচের কোনটি সঠিক</a:t>
            </a:r>
            <a:endParaRPr lang="en-US" sz="2800" dirty="0">
              <a:ln>
                <a:solidFill>
                  <a:schemeClr val="tx1"/>
                </a:solidFill>
              </a:ln>
              <a:latin typeface="NikoshBAN" pitchFamily="2" charset="0"/>
              <a:cs typeface="NikoshBAN" pitchFamily="2" charset="0"/>
            </a:endParaRPr>
          </a:p>
        </p:txBody>
      </p:sp>
      <p:sp>
        <p:nvSpPr>
          <p:cNvPr id="19" name="Rectangle 18"/>
          <p:cNvSpPr/>
          <p:nvPr/>
        </p:nvSpPr>
        <p:spPr>
          <a:xfrm>
            <a:off x="2506724" y="4723005"/>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ক)</a:t>
            </a:r>
            <a:r>
              <a:rPr lang="en-US" sz="2800" dirty="0" smtClean="0">
                <a:ln>
                  <a:solidFill>
                    <a:schemeClr val="tx1"/>
                  </a:solidFill>
                </a:ln>
                <a:latin typeface="NikoshBAN" pitchFamily="2" charset="0"/>
                <a:cs typeface="NikoshBAN" pitchFamily="2" charset="0"/>
              </a:rPr>
              <a:t> </a:t>
            </a:r>
            <a:r>
              <a:rPr lang="en-US" sz="2800" dirty="0" err="1" smtClean="0">
                <a:ln>
                  <a:solidFill>
                    <a:schemeClr val="tx1"/>
                  </a:solidFill>
                </a:ln>
                <a:latin typeface="NikoshBAN" pitchFamily="2" charset="0"/>
                <a:cs typeface="NikoshBAN" pitchFamily="2" charset="0"/>
              </a:rPr>
              <a:t>i</a:t>
            </a:r>
            <a:r>
              <a:rPr lang="en-US" sz="2800" dirty="0" smtClean="0">
                <a:ln>
                  <a:solidFill>
                    <a:schemeClr val="tx1"/>
                  </a:solidFill>
                </a:ln>
                <a:latin typeface="NikoshBAN" pitchFamily="2" charset="0"/>
                <a:cs typeface="NikoshBAN" pitchFamily="2" charset="0"/>
              </a:rPr>
              <a:t>,</a:t>
            </a:r>
            <a:r>
              <a:rPr lang="bn-BD" sz="2800" dirty="0" smtClean="0">
                <a:ln>
                  <a:solidFill>
                    <a:schemeClr val="tx1"/>
                  </a:solidFill>
                </a:ln>
                <a:latin typeface="NikoshBAN" pitchFamily="2" charset="0"/>
                <a:cs typeface="NikoshBAN" pitchFamily="2" charset="0"/>
              </a:rPr>
              <a:t> ও</a:t>
            </a:r>
            <a:r>
              <a:rPr lang="en-US" sz="2800" dirty="0" smtClean="0">
                <a:ln>
                  <a:solidFill>
                    <a:schemeClr val="tx1"/>
                  </a:solidFill>
                </a:ln>
                <a:latin typeface="NikoshBAN" pitchFamily="2" charset="0"/>
                <a:cs typeface="NikoshBAN" pitchFamily="2" charset="0"/>
              </a:rPr>
              <a:t> ii</a:t>
            </a:r>
          </a:p>
        </p:txBody>
      </p:sp>
      <p:sp>
        <p:nvSpPr>
          <p:cNvPr id="20" name="Rectangle 19"/>
          <p:cNvSpPr/>
          <p:nvPr/>
        </p:nvSpPr>
        <p:spPr>
          <a:xfrm>
            <a:off x="6486160" y="4741698"/>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গ) </a:t>
            </a:r>
            <a:r>
              <a:rPr lang="en-US" sz="2800" dirty="0" err="1" smtClean="0">
                <a:ln>
                  <a:solidFill>
                    <a:schemeClr val="tx1"/>
                  </a:solidFill>
                </a:ln>
                <a:latin typeface="NikoshBAN" pitchFamily="2" charset="0"/>
                <a:cs typeface="NikoshBAN" pitchFamily="2" charset="0"/>
              </a:rPr>
              <a:t>i</a:t>
            </a:r>
            <a:r>
              <a:rPr lang="en-US" sz="2800" dirty="0" smtClean="0">
                <a:ln>
                  <a:solidFill>
                    <a:schemeClr val="tx1"/>
                  </a:solidFill>
                </a:ln>
                <a:latin typeface="NikoshBAN" pitchFamily="2" charset="0"/>
                <a:cs typeface="NikoshBAN" pitchFamily="2" charset="0"/>
              </a:rPr>
              <a:t>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p>
        </p:txBody>
      </p:sp>
      <p:sp>
        <p:nvSpPr>
          <p:cNvPr id="21" name="Rectangle 20"/>
          <p:cNvSpPr/>
          <p:nvPr/>
        </p:nvSpPr>
        <p:spPr>
          <a:xfrm>
            <a:off x="4496442" y="4720717"/>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খ) </a:t>
            </a:r>
            <a:r>
              <a:rPr lang="en-US" sz="2800" dirty="0" smtClean="0">
                <a:ln>
                  <a:solidFill>
                    <a:schemeClr val="tx1"/>
                  </a:solidFill>
                </a:ln>
                <a:latin typeface="NikoshBAN" pitchFamily="2" charset="0"/>
                <a:cs typeface="NikoshBAN" pitchFamily="2" charset="0"/>
              </a:rPr>
              <a:t>ii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r>
              <a:rPr lang="bn-BD" sz="2800" dirty="0" smtClean="0">
                <a:ln>
                  <a:solidFill>
                    <a:schemeClr val="tx1"/>
                  </a:solidFill>
                </a:ln>
                <a:latin typeface="NikoshBAN" pitchFamily="2" charset="0"/>
                <a:cs typeface="NikoshBAN" pitchFamily="2" charset="0"/>
              </a:rPr>
              <a:t> </a:t>
            </a:r>
            <a:r>
              <a:rPr lang="en-US" sz="2800" dirty="0" smtClean="0">
                <a:ln>
                  <a:solidFill>
                    <a:schemeClr val="tx1"/>
                  </a:solidFill>
                </a:ln>
                <a:latin typeface="NikoshBAN" pitchFamily="2" charset="0"/>
                <a:cs typeface="NikoshBAN" pitchFamily="2" charset="0"/>
              </a:rPr>
              <a:t> </a:t>
            </a:r>
            <a:endParaRPr lang="en-US" sz="2800" dirty="0">
              <a:ln>
                <a:solidFill>
                  <a:schemeClr val="tx1"/>
                </a:solidFill>
              </a:ln>
              <a:latin typeface="NikoshBAN" pitchFamily="2" charset="0"/>
              <a:cs typeface="NikoshBAN" pitchFamily="2" charset="0"/>
            </a:endParaRPr>
          </a:p>
        </p:txBody>
      </p:sp>
      <p:sp>
        <p:nvSpPr>
          <p:cNvPr id="22" name="Rectangle 21"/>
          <p:cNvSpPr/>
          <p:nvPr/>
        </p:nvSpPr>
        <p:spPr>
          <a:xfrm>
            <a:off x="8475878" y="4741698"/>
            <a:ext cx="2161642"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ঘ) </a:t>
            </a:r>
            <a:r>
              <a:rPr lang="en-US" sz="2800" dirty="0" err="1" smtClean="0">
                <a:ln>
                  <a:solidFill>
                    <a:schemeClr val="tx1"/>
                  </a:solidFill>
                </a:ln>
                <a:latin typeface="NikoshBAN" pitchFamily="2" charset="0"/>
                <a:cs typeface="NikoshBAN" pitchFamily="2" charset="0"/>
              </a:rPr>
              <a:t>i</a:t>
            </a:r>
            <a:r>
              <a:rPr lang="bn-BD" sz="2800" dirty="0" smtClean="0">
                <a:ln>
                  <a:solidFill>
                    <a:schemeClr val="tx1"/>
                  </a:solidFill>
                </a:ln>
                <a:latin typeface="NikoshBAN" pitchFamily="2" charset="0"/>
                <a:cs typeface="NikoshBAN" pitchFamily="2" charset="0"/>
              </a:rPr>
              <a:t>, </a:t>
            </a:r>
            <a:r>
              <a:rPr lang="en-US" sz="2800" dirty="0" smtClean="0">
                <a:ln>
                  <a:solidFill>
                    <a:schemeClr val="tx1"/>
                  </a:solidFill>
                </a:ln>
                <a:latin typeface="NikoshBAN" pitchFamily="2" charset="0"/>
                <a:cs typeface="NikoshBAN" pitchFamily="2" charset="0"/>
              </a:rPr>
              <a:t>ii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endParaRPr lang="en-US" sz="2800" dirty="0">
              <a:ln>
                <a:solidFill>
                  <a:schemeClr val="tx1"/>
                </a:solidFill>
              </a:ln>
              <a:latin typeface="NikoshBAN" pitchFamily="2" charset="0"/>
              <a:cs typeface="NikoshBAN" pitchFamily="2" charset="0"/>
            </a:endParaRPr>
          </a:p>
        </p:txBody>
      </p:sp>
    </p:spTree>
    <p:extLst>
      <p:ext uri="{BB962C8B-B14F-4D97-AF65-F5344CB8AC3E}">
        <p14:creationId xmlns:p14="http://schemas.microsoft.com/office/powerpoint/2010/main" val="152186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xit" presetSubtype="32" fill="hold" nodeType="afterEffect">
                                  <p:stCondLst>
                                    <p:cond delay="0"/>
                                  </p:stCondLst>
                                  <p:childTnLst>
                                    <p:anim calcmode="lin" valueType="num">
                                      <p:cBhvr>
                                        <p:cTn id="11" dur="2000"/>
                                        <p:tgtEl>
                                          <p:spTgt spid="4"/>
                                        </p:tgtEl>
                                        <p:attrNameLst>
                                          <p:attrName>ppt_w</p:attrName>
                                        </p:attrNameLst>
                                      </p:cBhvr>
                                      <p:tavLst>
                                        <p:tav tm="0">
                                          <p:val>
                                            <p:strVal val="ppt_w"/>
                                          </p:val>
                                        </p:tav>
                                        <p:tav tm="100000">
                                          <p:val>
                                            <p:fltVal val="0"/>
                                          </p:val>
                                        </p:tav>
                                      </p:tavLst>
                                    </p:anim>
                                    <p:anim calcmode="lin" valueType="num">
                                      <p:cBhvr>
                                        <p:cTn id="12" dur="2000"/>
                                        <p:tgtEl>
                                          <p:spTgt spid="4"/>
                                        </p:tgtEl>
                                        <p:attrNameLst>
                                          <p:attrName>ppt_h</p:attrName>
                                        </p:attrNameLst>
                                      </p:cBhvr>
                                      <p:tavLst>
                                        <p:tav tm="0">
                                          <p:val>
                                            <p:strVal val="ppt_h"/>
                                          </p:val>
                                        </p:tav>
                                        <p:tav tm="100000">
                                          <p:val>
                                            <p:fltVal val="0"/>
                                          </p:val>
                                        </p:tav>
                                      </p:tavLst>
                                    </p:anim>
                                    <p:set>
                                      <p:cBhvr>
                                        <p:cTn id="13"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3" presetClass="exit" presetSubtype="32" fill="hold" nodeType="afterEffect">
                                  <p:stCondLst>
                                    <p:cond delay="0"/>
                                  </p:stCondLst>
                                  <p:childTnLst>
                                    <p:anim calcmode="lin" valueType="num">
                                      <p:cBhvr>
                                        <p:cTn id="23" dur="2000"/>
                                        <p:tgtEl>
                                          <p:spTgt spid="4"/>
                                        </p:tgtEl>
                                        <p:attrNameLst>
                                          <p:attrName>ppt_w</p:attrName>
                                        </p:attrNameLst>
                                      </p:cBhvr>
                                      <p:tavLst>
                                        <p:tav tm="0">
                                          <p:val>
                                            <p:strVal val="ppt_w"/>
                                          </p:val>
                                        </p:tav>
                                        <p:tav tm="100000">
                                          <p:val>
                                            <p:fltVal val="0"/>
                                          </p:val>
                                        </p:tav>
                                      </p:tavLst>
                                    </p:anim>
                                    <p:anim calcmode="lin" valueType="num">
                                      <p:cBhvr>
                                        <p:cTn id="24" dur="2000"/>
                                        <p:tgtEl>
                                          <p:spTgt spid="4"/>
                                        </p:tgtEl>
                                        <p:attrNameLst>
                                          <p:attrName>ppt_h</p:attrName>
                                        </p:attrNameLst>
                                      </p:cBhvr>
                                      <p:tavLst>
                                        <p:tav tm="0">
                                          <p:val>
                                            <p:strVal val="ppt_h"/>
                                          </p:val>
                                        </p:tav>
                                        <p:tav tm="100000">
                                          <p:val>
                                            <p:fltVal val="0"/>
                                          </p:val>
                                        </p:tav>
                                      </p:tavLst>
                                    </p:anim>
                                    <p:set>
                                      <p:cBhvr>
                                        <p:cTn id="25"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3" presetClass="exit" presetSubtype="32" fill="hold" nodeType="afterEffect">
                                  <p:stCondLst>
                                    <p:cond delay="0"/>
                                  </p:stCondLst>
                                  <p:childTnLst>
                                    <p:anim calcmode="lin" valueType="num">
                                      <p:cBhvr>
                                        <p:cTn id="35" dur="2000"/>
                                        <p:tgtEl>
                                          <p:spTgt spid="4"/>
                                        </p:tgtEl>
                                        <p:attrNameLst>
                                          <p:attrName>ppt_w</p:attrName>
                                        </p:attrNameLst>
                                      </p:cBhvr>
                                      <p:tavLst>
                                        <p:tav tm="0">
                                          <p:val>
                                            <p:strVal val="ppt_w"/>
                                          </p:val>
                                        </p:tav>
                                        <p:tav tm="100000">
                                          <p:val>
                                            <p:fltVal val="0"/>
                                          </p:val>
                                        </p:tav>
                                      </p:tavLst>
                                    </p:anim>
                                    <p:anim calcmode="lin" valueType="num">
                                      <p:cBhvr>
                                        <p:cTn id="36" dur="2000"/>
                                        <p:tgtEl>
                                          <p:spTgt spid="4"/>
                                        </p:tgtEl>
                                        <p:attrNameLst>
                                          <p:attrName>ppt_h</p:attrName>
                                        </p:attrNameLst>
                                      </p:cBhvr>
                                      <p:tavLst>
                                        <p:tav tm="0">
                                          <p:val>
                                            <p:strVal val="ppt_h"/>
                                          </p:val>
                                        </p:tav>
                                        <p:tav tm="100000">
                                          <p:val>
                                            <p:fltVal val="0"/>
                                          </p:val>
                                        </p:tav>
                                      </p:tavLst>
                                    </p:anim>
                                    <p:set>
                                      <p:cBhvr>
                                        <p:cTn id="37"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000" fill="hold"/>
                                        <p:tgtEl>
                                          <p:spTgt spid="5"/>
                                        </p:tgtEl>
                                        <p:attrNameLst>
                                          <p:attrName>ppt_w</p:attrName>
                                        </p:attrNameLst>
                                      </p:cBhvr>
                                      <p:tavLst>
                                        <p:tav tm="0">
                                          <p:val>
                                            <p:fltVal val="0"/>
                                          </p:val>
                                        </p:tav>
                                        <p:tav tm="100000">
                                          <p:val>
                                            <p:strVal val="#ppt_w"/>
                                          </p:val>
                                        </p:tav>
                                      </p:tavLst>
                                    </p:anim>
                                    <p:anim calcmode="lin" valueType="num">
                                      <p:cBhvr>
                                        <p:cTn id="44" dur="20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par>
                          <p:cTn id="45" fill="hold">
                            <p:stCondLst>
                              <p:cond delay="2000"/>
                            </p:stCondLst>
                            <p:childTnLst>
                              <p:par>
                                <p:cTn id="46" presetID="23" presetClass="exit" presetSubtype="32" fill="hold" nodeType="afterEffect">
                                  <p:stCondLst>
                                    <p:cond delay="0"/>
                                  </p:stCondLst>
                                  <p:childTnLst>
                                    <p:anim calcmode="lin" valueType="num">
                                      <p:cBhvr>
                                        <p:cTn id="47" dur="2000"/>
                                        <p:tgtEl>
                                          <p:spTgt spid="5"/>
                                        </p:tgtEl>
                                        <p:attrNameLst>
                                          <p:attrName>ppt_w</p:attrName>
                                        </p:attrNameLst>
                                      </p:cBhvr>
                                      <p:tavLst>
                                        <p:tav tm="0">
                                          <p:val>
                                            <p:strVal val="ppt_w"/>
                                          </p:val>
                                        </p:tav>
                                        <p:tav tm="100000">
                                          <p:val>
                                            <p:fltVal val="0"/>
                                          </p:val>
                                        </p:tav>
                                      </p:tavLst>
                                    </p:anim>
                                    <p:anim calcmode="lin" valueType="num">
                                      <p:cBhvr>
                                        <p:cTn id="48" dur="2000"/>
                                        <p:tgtEl>
                                          <p:spTgt spid="5"/>
                                        </p:tgtEl>
                                        <p:attrNameLst>
                                          <p:attrName>ppt_h</p:attrName>
                                        </p:attrNameLst>
                                      </p:cBhvr>
                                      <p:tavLst>
                                        <p:tav tm="0">
                                          <p:val>
                                            <p:strVal val="ppt_h"/>
                                          </p:val>
                                        </p:tav>
                                        <p:tav tm="100000">
                                          <p:val>
                                            <p:fltVal val="0"/>
                                          </p:val>
                                        </p:tav>
                                      </p:tavLst>
                                    </p:anim>
                                    <p:set>
                                      <p:cBhvr>
                                        <p:cTn id="49"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000" fill="hold"/>
                                        <p:tgtEl>
                                          <p:spTgt spid="4"/>
                                        </p:tgtEl>
                                        <p:attrNameLst>
                                          <p:attrName>ppt_w</p:attrName>
                                        </p:attrNameLst>
                                      </p:cBhvr>
                                      <p:tavLst>
                                        <p:tav tm="0">
                                          <p:val>
                                            <p:fltVal val="0"/>
                                          </p:val>
                                        </p:tav>
                                        <p:tav tm="100000">
                                          <p:val>
                                            <p:strVal val="#ppt_w"/>
                                          </p:val>
                                        </p:tav>
                                      </p:tavLst>
                                    </p:anim>
                                    <p:anim calcmode="lin" valueType="num">
                                      <p:cBhvr>
                                        <p:cTn id="56" dur="200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2000"/>
                            </p:stCondLst>
                            <p:childTnLst>
                              <p:par>
                                <p:cTn id="58" presetID="23" presetClass="exit" presetSubtype="32" fill="hold" nodeType="afterEffect">
                                  <p:stCondLst>
                                    <p:cond delay="0"/>
                                  </p:stCondLst>
                                  <p:childTnLst>
                                    <p:anim calcmode="lin" valueType="num">
                                      <p:cBhvr>
                                        <p:cTn id="59" dur="2000"/>
                                        <p:tgtEl>
                                          <p:spTgt spid="4"/>
                                        </p:tgtEl>
                                        <p:attrNameLst>
                                          <p:attrName>ppt_w</p:attrName>
                                        </p:attrNameLst>
                                      </p:cBhvr>
                                      <p:tavLst>
                                        <p:tav tm="0">
                                          <p:val>
                                            <p:strVal val="ppt_w"/>
                                          </p:val>
                                        </p:tav>
                                        <p:tav tm="100000">
                                          <p:val>
                                            <p:fltVal val="0"/>
                                          </p:val>
                                        </p:tav>
                                      </p:tavLst>
                                    </p:anim>
                                    <p:anim calcmode="lin" valueType="num">
                                      <p:cBhvr>
                                        <p:cTn id="60" dur="2000"/>
                                        <p:tgtEl>
                                          <p:spTgt spid="4"/>
                                        </p:tgtEl>
                                        <p:attrNameLst>
                                          <p:attrName>ppt_h</p:attrName>
                                        </p:attrNameLst>
                                      </p:cBhvr>
                                      <p:tavLst>
                                        <p:tav tm="0">
                                          <p:val>
                                            <p:strVal val="ppt_h"/>
                                          </p:val>
                                        </p:tav>
                                        <p:tav tm="100000">
                                          <p:val>
                                            <p:fltVal val="0"/>
                                          </p:val>
                                        </p:tav>
                                      </p:tavLst>
                                    </p:anim>
                                    <p:set>
                                      <p:cBhvr>
                                        <p:cTn id="61"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2000" fill="hold"/>
                                        <p:tgtEl>
                                          <p:spTgt spid="4"/>
                                        </p:tgtEl>
                                        <p:attrNameLst>
                                          <p:attrName>ppt_w</p:attrName>
                                        </p:attrNameLst>
                                      </p:cBhvr>
                                      <p:tavLst>
                                        <p:tav tm="0">
                                          <p:val>
                                            <p:fltVal val="0"/>
                                          </p:val>
                                        </p:tav>
                                        <p:tav tm="100000">
                                          <p:val>
                                            <p:strVal val="#ppt_w"/>
                                          </p:val>
                                        </p:tav>
                                      </p:tavLst>
                                    </p:anim>
                                    <p:anim calcmode="lin" valueType="num">
                                      <p:cBhvr>
                                        <p:cTn id="68" dur="2000" fill="hold"/>
                                        <p:tgtEl>
                                          <p:spTgt spid="4"/>
                                        </p:tgtEl>
                                        <p:attrNameLst>
                                          <p:attrName>ppt_h</p:attrName>
                                        </p:attrNameLst>
                                      </p:cBhvr>
                                      <p:tavLst>
                                        <p:tav tm="0">
                                          <p:val>
                                            <p:fltVal val="0"/>
                                          </p:val>
                                        </p:tav>
                                        <p:tav tm="100000">
                                          <p:val>
                                            <p:strVal val="#ppt_h"/>
                                          </p:val>
                                        </p:tav>
                                      </p:tavLst>
                                    </p:anim>
                                  </p:childTnLst>
                                </p:cTn>
                              </p:par>
                            </p:childTnLst>
                          </p:cTn>
                        </p:par>
                        <p:par>
                          <p:cTn id="69" fill="hold">
                            <p:stCondLst>
                              <p:cond delay="2000"/>
                            </p:stCondLst>
                            <p:childTnLst>
                              <p:par>
                                <p:cTn id="70" presetID="23" presetClass="exit" presetSubtype="32" fill="hold" nodeType="afterEffect">
                                  <p:stCondLst>
                                    <p:cond delay="0"/>
                                  </p:stCondLst>
                                  <p:childTnLst>
                                    <p:anim calcmode="lin" valueType="num">
                                      <p:cBhvr>
                                        <p:cTn id="71" dur="2000"/>
                                        <p:tgtEl>
                                          <p:spTgt spid="4"/>
                                        </p:tgtEl>
                                        <p:attrNameLst>
                                          <p:attrName>ppt_w</p:attrName>
                                        </p:attrNameLst>
                                      </p:cBhvr>
                                      <p:tavLst>
                                        <p:tav tm="0">
                                          <p:val>
                                            <p:strVal val="ppt_w"/>
                                          </p:val>
                                        </p:tav>
                                        <p:tav tm="100000">
                                          <p:val>
                                            <p:fltVal val="0"/>
                                          </p:val>
                                        </p:tav>
                                      </p:tavLst>
                                    </p:anim>
                                    <p:anim calcmode="lin" valueType="num">
                                      <p:cBhvr>
                                        <p:cTn id="72" dur="2000"/>
                                        <p:tgtEl>
                                          <p:spTgt spid="4"/>
                                        </p:tgtEl>
                                        <p:attrNameLst>
                                          <p:attrName>ppt_h</p:attrName>
                                        </p:attrNameLst>
                                      </p:cBhvr>
                                      <p:tavLst>
                                        <p:tav tm="0">
                                          <p:val>
                                            <p:strVal val="ppt_h"/>
                                          </p:val>
                                        </p:tav>
                                        <p:tav tm="100000">
                                          <p:val>
                                            <p:fltVal val="0"/>
                                          </p:val>
                                        </p:tav>
                                      </p:tavLst>
                                    </p:anim>
                                    <p:set>
                                      <p:cBhvr>
                                        <p:cTn id="73"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2000" fill="hold"/>
                                        <p:tgtEl>
                                          <p:spTgt spid="4"/>
                                        </p:tgtEl>
                                        <p:attrNameLst>
                                          <p:attrName>ppt_w</p:attrName>
                                        </p:attrNameLst>
                                      </p:cBhvr>
                                      <p:tavLst>
                                        <p:tav tm="0">
                                          <p:val>
                                            <p:fltVal val="0"/>
                                          </p:val>
                                        </p:tav>
                                        <p:tav tm="100000">
                                          <p:val>
                                            <p:strVal val="#ppt_w"/>
                                          </p:val>
                                        </p:tav>
                                      </p:tavLst>
                                    </p:anim>
                                    <p:anim calcmode="lin" valueType="num">
                                      <p:cBhvr>
                                        <p:cTn id="80" dur="2000" fill="hold"/>
                                        <p:tgtEl>
                                          <p:spTgt spid="4"/>
                                        </p:tgtEl>
                                        <p:attrNameLst>
                                          <p:attrName>ppt_h</p:attrName>
                                        </p:attrNameLst>
                                      </p:cBhvr>
                                      <p:tavLst>
                                        <p:tav tm="0">
                                          <p:val>
                                            <p:fltVal val="0"/>
                                          </p:val>
                                        </p:tav>
                                        <p:tav tm="100000">
                                          <p:val>
                                            <p:strVal val="#ppt_h"/>
                                          </p:val>
                                        </p:tav>
                                      </p:tavLst>
                                    </p:anim>
                                  </p:childTnLst>
                                </p:cTn>
                              </p:par>
                            </p:childTnLst>
                          </p:cTn>
                        </p:par>
                        <p:par>
                          <p:cTn id="81" fill="hold">
                            <p:stCondLst>
                              <p:cond delay="2000"/>
                            </p:stCondLst>
                            <p:childTnLst>
                              <p:par>
                                <p:cTn id="82" presetID="23" presetClass="exit" presetSubtype="32" fill="hold" nodeType="afterEffect">
                                  <p:stCondLst>
                                    <p:cond delay="0"/>
                                  </p:stCondLst>
                                  <p:childTnLst>
                                    <p:anim calcmode="lin" valueType="num">
                                      <p:cBhvr>
                                        <p:cTn id="83" dur="2000"/>
                                        <p:tgtEl>
                                          <p:spTgt spid="4"/>
                                        </p:tgtEl>
                                        <p:attrNameLst>
                                          <p:attrName>ppt_w</p:attrName>
                                        </p:attrNameLst>
                                      </p:cBhvr>
                                      <p:tavLst>
                                        <p:tav tm="0">
                                          <p:val>
                                            <p:strVal val="ppt_w"/>
                                          </p:val>
                                        </p:tav>
                                        <p:tav tm="100000">
                                          <p:val>
                                            <p:fltVal val="0"/>
                                          </p:val>
                                        </p:tav>
                                      </p:tavLst>
                                    </p:anim>
                                    <p:anim calcmode="lin" valueType="num">
                                      <p:cBhvr>
                                        <p:cTn id="84" dur="2000"/>
                                        <p:tgtEl>
                                          <p:spTgt spid="4"/>
                                        </p:tgtEl>
                                        <p:attrNameLst>
                                          <p:attrName>ppt_h</p:attrName>
                                        </p:attrNameLst>
                                      </p:cBhvr>
                                      <p:tavLst>
                                        <p:tav tm="0">
                                          <p:val>
                                            <p:strVal val="ppt_h"/>
                                          </p:val>
                                        </p:tav>
                                        <p:tav tm="100000">
                                          <p:val>
                                            <p:fltVal val="0"/>
                                          </p:val>
                                        </p:tav>
                                      </p:tavLst>
                                    </p:anim>
                                    <p:set>
                                      <p:cBhvr>
                                        <p:cTn id="85"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2000" fill="hold"/>
                                        <p:tgtEl>
                                          <p:spTgt spid="5"/>
                                        </p:tgtEl>
                                        <p:attrNameLst>
                                          <p:attrName>ppt_w</p:attrName>
                                        </p:attrNameLst>
                                      </p:cBhvr>
                                      <p:tavLst>
                                        <p:tav tm="0">
                                          <p:val>
                                            <p:fltVal val="0"/>
                                          </p:val>
                                        </p:tav>
                                        <p:tav tm="100000">
                                          <p:val>
                                            <p:strVal val="#ppt_w"/>
                                          </p:val>
                                        </p:tav>
                                      </p:tavLst>
                                    </p:anim>
                                    <p:anim calcmode="lin" valueType="num">
                                      <p:cBhvr>
                                        <p:cTn id="92" dur="20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2" name="applause.wav"/>
                                        </p:tgtEl>
                                      </p:cMediaNode>
                                    </p:audio>
                                  </p:subTnLst>
                                </p:cTn>
                              </p:par>
                            </p:childTnLst>
                          </p:cTn>
                        </p:par>
                        <p:par>
                          <p:cTn id="93" fill="hold">
                            <p:stCondLst>
                              <p:cond delay="2000"/>
                            </p:stCondLst>
                            <p:childTnLst>
                              <p:par>
                                <p:cTn id="94" presetID="23" presetClass="exit" presetSubtype="32" fill="hold" nodeType="afterEffect">
                                  <p:stCondLst>
                                    <p:cond delay="0"/>
                                  </p:stCondLst>
                                  <p:childTnLst>
                                    <p:anim calcmode="lin" valueType="num">
                                      <p:cBhvr>
                                        <p:cTn id="95" dur="2000"/>
                                        <p:tgtEl>
                                          <p:spTgt spid="5"/>
                                        </p:tgtEl>
                                        <p:attrNameLst>
                                          <p:attrName>ppt_w</p:attrName>
                                        </p:attrNameLst>
                                      </p:cBhvr>
                                      <p:tavLst>
                                        <p:tav tm="0">
                                          <p:val>
                                            <p:strVal val="ppt_w"/>
                                          </p:val>
                                        </p:tav>
                                        <p:tav tm="100000">
                                          <p:val>
                                            <p:fltVal val="0"/>
                                          </p:val>
                                        </p:tav>
                                      </p:tavLst>
                                    </p:anim>
                                    <p:anim calcmode="lin" valueType="num">
                                      <p:cBhvr>
                                        <p:cTn id="96" dur="2000"/>
                                        <p:tgtEl>
                                          <p:spTgt spid="5"/>
                                        </p:tgtEl>
                                        <p:attrNameLst>
                                          <p:attrName>ppt_h</p:attrName>
                                        </p:attrNameLst>
                                      </p:cBhvr>
                                      <p:tavLst>
                                        <p:tav tm="0">
                                          <p:val>
                                            <p:strVal val="ppt_h"/>
                                          </p:val>
                                        </p:tav>
                                        <p:tav tm="100000">
                                          <p:val>
                                            <p:fltVal val="0"/>
                                          </p:val>
                                        </p:tav>
                                      </p:tavLst>
                                    </p:anim>
                                    <p:set>
                                      <p:cBhvr>
                                        <p:cTn id="97"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1827" y="196947"/>
            <a:ext cx="2236763" cy="769441"/>
          </a:xfrm>
          <a:prstGeom prst="rect">
            <a:avLst/>
          </a:prstGeom>
          <a:noFill/>
        </p:spPr>
        <p:txBody>
          <a:bodyPr wrap="square" rtlCol="0">
            <a:spAutoFit/>
          </a:bodyPr>
          <a:lstStyle/>
          <a:p>
            <a:r>
              <a:rPr lang="bn-BD" sz="4400" b="1" dirty="0">
                <a:ln>
                  <a:solidFill>
                    <a:schemeClr val="tx1"/>
                  </a:solidFill>
                </a:ln>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বাড়ির </a:t>
            </a:r>
            <a:r>
              <a:rPr lang="bn-BD" sz="4400" b="1" dirty="0" smtClean="0">
                <a:ln>
                  <a:solidFill>
                    <a:schemeClr val="tx1"/>
                  </a:solidFill>
                </a:ln>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কাজ</a:t>
            </a:r>
            <a:endParaRPr lang="en-US" sz="4400" b="1" dirty="0">
              <a:ln>
                <a:solidFill>
                  <a:schemeClr val="tx1"/>
                </a:solidFill>
              </a:ln>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1975" y="867914"/>
            <a:ext cx="7551680" cy="4996695"/>
          </a:xfrm>
          <a:prstGeom prst="round2DiagRect">
            <a:avLst>
              <a:gd name="adj1" fmla="val 16667"/>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4" name="Flowchart: Alternate Process 3"/>
          <p:cNvSpPr/>
          <p:nvPr/>
        </p:nvSpPr>
        <p:spPr>
          <a:xfrm>
            <a:off x="2264906" y="5941902"/>
            <a:ext cx="7906040" cy="523220"/>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65000"/>
                    <a:lumOff val="35000"/>
                  </a:schemeClr>
                </a:solidFill>
              </a:ln>
              <a:effectLst>
                <a:outerShdw blurRad="38100" dist="38100" dir="2700000" algn="tl">
                  <a:srgbClr val="000000">
                    <a:alpha val="43137"/>
                  </a:srgbClr>
                </a:outerShdw>
              </a:effectLst>
            </a:endParaRPr>
          </a:p>
        </p:txBody>
      </p:sp>
      <p:sp>
        <p:nvSpPr>
          <p:cNvPr id="5" name="Rectangle 4"/>
          <p:cNvSpPr/>
          <p:nvPr/>
        </p:nvSpPr>
        <p:spPr>
          <a:xfrm>
            <a:off x="2208621" y="5941889"/>
            <a:ext cx="8074854" cy="523220"/>
          </a:xfrm>
          <a:prstGeom prst="rect">
            <a:avLst/>
          </a:prstGeom>
        </p:spPr>
        <p:txBody>
          <a:bodyPr wrap="square">
            <a:spAutoFit/>
          </a:bodyPr>
          <a:lstStyle/>
          <a:p>
            <a:pPr marL="457200" indent="-457200">
              <a:buFont typeface="Wingdings" panose="05000000000000000000" pitchFamily="2" charset="2"/>
              <a:buChar char="v"/>
            </a:pP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আউটসোর্সিং কী? ঘরে বসে আয় করা যায় কিভাবে তা লিখে আনবে।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16167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883" y="1186071"/>
            <a:ext cx="9791119" cy="50489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convex"/>
          </a:sp3d>
        </p:spPr>
      </p:pic>
      <p:sp>
        <p:nvSpPr>
          <p:cNvPr id="4" name="TextBox 3"/>
          <p:cNvSpPr txBox="1"/>
          <p:nvPr/>
        </p:nvSpPr>
        <p:spPr>
          <a:xfrm>
            <a:off x="2180381" y="234605"/>
            <a:ext cx="7772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2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আজকের মত সবাইকে ধন্যবাদ</a:t>
            </a:r>
          </a:p>
        </p:txBody>
      </p:sp>
    </p:spTree>
    <p:extLst>
      <p:ext uri="{BB962C8B-B14F-4D97-AF65-F5344CB8AC3E}">
        <p14:creationId xmlns:p14="http://schemas.microsoft.com/office/powerpoint/2010/main" val="261273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btrc.gov.bd/old/images/stories/BTRC/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960" y="975360"/>
            <a:ext cx="5699759" cy="475488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 y="975360"/>
            <a:ext cx="5730240" cy="475488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117400" y="277058"/>
            <a:ext cx="5896240" cy="707886"/>
          </a:xfrm>
          <a:prstGeom prst="rect">
            <a:avLst/>
          </a:prstGeom>
        </p:spPr>
        <p:txBody>
          <a:bodyPr wrap="square">
            <a:spAutoFit/>
          </a:bodyPr>
          <a:lstStyle/>
          <a:p>
            <a:pPr algn="ctr" fontAlgn="auto">
              <a:spcBef>
                <a:spcPts val="0"/>
              </a:spcBef>
              <a:spcAft>
                <a:spcPts val="0"/>
              </a:spcAft>
            </a:pPr>
            <a:r>
              <a:rPr lang="en-US" sz="4000"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নিচের ছবিগুলো লক্ষ্য করি</a:t>
            </a:r>
            <a:endParaRPr lang="en-US" sz="4000"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3154679" y="315793"/>
            <a:ext cx="6021444" cy="646331"/>
          </a:xfrm>
          <a:prstGeom prst="rect">
            <a:avLst/>
          </a:prstGeom>
        </p:spPr>
        <p:txBody>
          <a:bodyPr wrap="square">
            <a:spAutoFit/>
          </a:bodyPr>
          <a:lstStyle/>
          <a:p>
            <a:pPr algn="ctr" fontAlgn="auto">
              <a:spcBef>
                <a:spcPts val="0"/>
              </a:spcBef>
              <a:spcAft>
                <a:spcPts val="0"/>
              </a:spcAft>
            </a:pPr>
            <a:r>
              <a:rPr lang="en-US" sz="3600" dirty="0" err="1"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বলো</a:t>
            </a:r>
            <a:r>
              <a:rPr lang="en-US" sz="3600"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600" dirty="0" err="1"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a:t>
            </a:r>
            <a:r>
              <a:rPr lang="en-US" sz="3600"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3600"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ছবিতে লোকগুলো কি করছে?  </a:t>
            </a:r>
            <a:endParaRPr lang="en-US" sz="3600"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3350221" y="5917321"/>
            <a:ext cx="5536342" cy="646331"/>
          </a:xfrm>
          <a:prstGeom prst="rect">
            <a:avLst/>
          </a:prstGeom>
        </p:spPr>
        <p:txBody>
          <a:bodyPr wrap="square">
            <a:spAutoFit/>
          </a:bodyPr>
          <a:lstStyle/>
          <a:p>
            <a:pPr algn="ctr" fontAlgn="auto">
              <a:spcBef>
                <a:spcPts val="0"/>
              </a:spcBef>
              <a:spcAft>
                <a:spcPts val="0"/>
              </a:spcAft>
            </a:pPr>
            <a:r>
              <a:rPr lang="bn-IN" sz="3600"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অফিসে কর্মীরা কাজ করছে। </a:t>
            </a:r>
            <a:endParaRPr lang="en-US" sz="3600"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1463862" y="265443"/>
            <a:ext cx="9403079" cy="584775"/>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ধরনের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অফিসে</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কর্মীদের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হবে</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10" name="Rectangle 9"/>
          <p:cNvSpPr/>
          <p:nvPr/>
        </p:nvSpPr>
        <p:spPr>
          <a:xfrm>
            <a:off x="872800" y="5917320"/>
            <a:ext cx="10585202" cy="646331"/>
          </a:xfrm>
          <a:prstGeom prst="rect">
            <a:avLst/>
          </a:prstGeom>
        </p:spPr>
        <p:txBody>
          <a:bodyPr wrap="square">
            <a:spAutoFit/>
          </a:bodyPr>
          <a:lstStyle/>
          <a:p>
            <a:pPr algn="ctr"/>
            <a:r>
              <a:rPr lang="bn-IN" sz="36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কর্মীদের তথ্য ও যোগাযোগ প্রযুক্তি সম্পর্কে জ্ঞান ও দক্ষতা থকতে হবে। </a:t>
            </a:r>
            <a:endParaRPr lang="en-US" sz="3600" dirty="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2126108" y="5917319"/>
            <a:ext cx="7987145" cy="646331"/>
          </a:xfrm>
          <a:prstGeom prst="rect">
            <a:avLst/>
          </a:prstGeom>
        </p:spPr>
        <p:txBody>
          <a:bodyPr wrap="square">
            <a:spAutoFit/>
          </a:bodyPr>
          <a:lstStyle/>
          <a:p>
            <a:pPr algn="ctr"/>
            <a:r>
              <a:rPr lang="en-US" sz="36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অনুমান করছো আমরা আজ কী পড়তে যাচ্ছি</a:t>
            </a:r>
            <a:r>
              <a:rPr lang="en-US" sz="3600" dirty="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8059110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animEffect transition="in" filter="fade">
                                      <p:cBhvr>
                                        <p:cTn id="17" dur="1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1" nodeType="clickEffect">
                                  <p:stCondLst>
                                    <p:cond delay="0"/>
                                  </p:stCondLst>
                                  <p:childTnLst>
                                    <p:animEffect transition="out" filter="wipe(righ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1" nodeType="clickEffect">
                                  <p:stCondLst>
                                    <p:cond delay="0"/>
                                  </p:stCondLst>
                                  <p:childTnLst>
                                    <p:animEffect transition="out" filter="wipe(right)">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2" fill="hold" grpId="1" nodeType="clickEffect">
                                  <p:stCondLst>
                                    <p:cond delay="0"/>
                                  </p:stCondLst>
                                  <p:childTnLst>
                                    <p:animEffect transition="out" filter="wipe(right)">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2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2" fill="hold" grpId="1" nodeType="clickEffect">
                                  <p:stCondLst>
                                    <p:cond delay="0"/>
                                  </p:stCondLst>
                                  <p:childTnLst>
                                    <p:animEffect transition="out" filter="wipe(right)">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22" presetClass="entr" presetSubtype="8"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7000"/>
                    </a14:imgEffect>
                    <a14:imgEffect>
                      <a14:brightnessContrast bright="10000" contrast="6000"/>
                    </a14:imgEffect>
                  </a14:imgLayer>
                </a14:imgProps>
              </a:ext>
              <a:ext uri="{28A0092B-C50C-407E-A947-70E740481C1C}">
                <a14:useLocalDpi xmlns:a14="http://schemas.microsoft.com/office/drawing/2010/main" val="0"/>
              </a:ext>
            </a:extLst>
          </a:blip>
          <a:stretch>
            <a:fillRect/>
          </a:stretch>
        </p:blipFill>
        <p:spPr>
          <a:xfrm>
            <a:off x="1637414" y="259080"/>
            <a:ext cx="8825023" cy="6321056"/>
          </a:xfrm>
          <a:prstGeom prst="rect">
            <a:avLst/>
          </a:prstGeom>
          <a:effectLst>
            <a:outerShdw dist="25400" sx="3000" sy="3000" algn="ctr" rotWithShape="0">
              <a:srgbClr val="000000"/>
            </a:outerShdw>
          </a:effectLst>
        </p:spPr>
      </p:pic>
      <p:sp>
        <p:nvSpPr>
          <p:cNvPr id="4" name="Rectangle 3"/>
          <p:cNvSpPr/>
          <p:nvPr/>
        </p:nvSpPr>
        <p:spPr>
          <a:xfrm>
            <a:off x="3919290" y="793435"/>
            <a:ext cx="3998456" cy="830997"/>
          </a:xfrm>
          <a:prstGeom prst="rect">
            <a:avLst/>
          </a:prstGeom>
          <a:noFill/>
          <a:ln>
            <a:noFill/>
          </a:ln>
        </p:spPr>
        <p:txBody>
          <a:bodyPr wrap="square" lIns="91440" tIns="0" rIns="91440" bIns="0">
            <a:spAutoFit/>
          </a:bodyPr>
          <a:lstStyle/>
          <a:p>
            <a:pPr algn="ctr" fontAlgn="auto">
              <a:spcBef>
                <a:spcPts val="0"/>
              </a:spcBef>
              <a:spcAft>
                <a:spcPts val="0"/>
              </a:spcAft>
            </a:pPr>
            <a:r>
              <a:rPr lang="en-US" sz="5400" b="1" dirty="0" smtClean="0">
                <a:ln w="0"/>
                <a:gradFill flip="none" rotWithShape="1">
                  <a:gsLst>
                    <a:gs pos="48070">
                      <a:schemeClr val="accent2"/>
                    </a:gs>
                    <a:gs pos="0">
                      <a:srgbClr val="FF0000"/>
                    </a:gs>
                    <a:gs pos="23000">
                      <a:srgbClr val="7030A0"/>
                    </a:gs>
                    <a:gs pos="69000">
                      <a:srgbClr val="D016B5"/>
                    </a:gs>
                    <a:gs pos="97000">
                      <a:srgbClr val="0070C0"/>
                    </a:gs>
                  </a:gsLst>
                  <a:path path="circle">
                    <a:fillToRect l="100000" t="100000"/>
                  </a:path>
                  <a:tileRect r="-100000" b="-100000"/>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 আমরা </a:t>
            </a:r>
            <a:r>
              <a:rPr lang="en-US" sz="5400" b="1" dirty="0" smtClean="0">
                <a:ln w="0"/>
                <a:gradFill flip="none" rotWithShape="1">
                  <a:gsLst>
                    <a:gs pos="48070">
                      <a:schemeClr val="accent2"/>
                    </a:gs>
                    <a:gs pos="0">
                      <a:srgbClr val="FF0000"/>
                    </a:gs>
                    <a:gs pos="23000">
                      <a:srgbClr val="7030A0"/>
                    </a:gs>
                    <a:gs pos="69000">
                      <a:srgbClr val="D016B5"/>
                    </a:gs>
                    <a:gs pos="97000">
                      <a:srgbClr val="0070C0"/>
                    </a:gs>
                  </a:gsLst>
                  <a:lin ang="5400000" scaled="1"/>
                  <a:tileRect/>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পড়ব</a:t>
            </a:r>
            <a:endParaRPr lang="en-US" sz="5400" b="1" dirty="0">
              <a:ln w="0"/>
              <a:gradFill flip="none" rotWithShape="1">
                <a:gsLst>
                  <a:gs pos="48070">
                    <a:schemeClr val="accent2"/>
                  </a:gs>
                  <a:gs pos="0">
                    <a:srgbClr val="FF0000"/>
                  </a:gs>
                  <a:gs pos="23000">
                    <a:srgbClr val="7030A0"/>
                  </a:gs>
                  <a:gs pos="69000">
                    <a:srgbClr val="D016B5"/>
                  </a:gs>
                  <a:gs pos="97000">
                    <a:srgbClr val="0070C0"/>
                  </a:gs>
                </a:gsLst>
                <a:lin ang="5400000" scaled="1"/>
                <a:tileRect/>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2103120" y="1975907"/>
            <a:ext cx="7970520"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000" b="1"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কর্মসৃজন ও কর্মপ্রাপ্তিতে তথ্য ও যোগাযোগ প্রযুক্তি </a:t>
            </a:r>
            <a:endParaRPr lang="en-US" sz="40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2622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6201" y="87435"/>
            <a:ext cx="3304318" cy="166435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4298" y="1071954"/>
            <a:ext cx="5651482" cy="123149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0276" y="2011263"/>
            <a:ext cx="9705673" cy="4438273"/>
          </a:xfrm>
          <a:prstGeom prst="rect">
            <a:avLst/>
          </a:prstGeom>
        </p:spPr>
      </p:pic>
    </p:spTree>
    <p:extLst>
      <p:ext uri="{BB962C8B-B14F-4D97-AF65-F5344CB8AC3E}">
        <p14:creationId xmlns:p14="http://schemas.microsoft.com/office/powerpoint/2010/main" val="7956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0108" y="5824589"/>
            <a:ext cx="3993751" cy="646986"/>
          </a:xfrm>
          <a:prstGeom prst="roundRect">
            <a:avLst/>
          </a:prstGeom>
          <a:solidFill>
            <a:schemeClr val="accent5">
              <a:lumMod val="20000"/>
              <a:lumOff val="80000"/>
            </a:schemeClr>
          </a:solidFill>
          <a:ln>
            <a:solidFill>
              <a:srgbClr val="7030A0"/>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অধ্যাপক ড. ইকবাল কাদির </a:t>
            </a:r>
            <a:endParaRPr lang="en-US"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TextBox 1"/>
          <p:cNvSpPr txBox="1"/>
          <p:nvPr/>
        </p:nvSpPr>
        <p:spPr>
          <a:xfrm>
            <a:off x="4557932" y="239151"/>
            <a:ext cx="3263705" cy="584775"/>
          </a:xfrm>
          <a:prstGeom prst="rect">
            <a:avLst/>
          </a:prstGeom>
          <a:noFill/>
          <a:ln w="6350">
            <a:noFill/>
          </a:ln>
        </p:spPr>
        <p:txBody>
          <a:bodyPr wrap="square" rtlCol="0">
            <a:spAutoFit/>
          </a:bodyPr>
          <a:lstStyle/>
          <a:p>
            <a:r>
              <a:rPr lang="bn-IN" sz="3200" b="1" dirty="0" smtClean="0">
                <a:ln>
                  <a:solidFill>
                    <a:schemeClr val="tx1">
                      <a:alpha val="98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সংযুক্তিই উৎপাদনশীলতা</a:t>
            </a:r>
            <a:r>
              <a:rPr lang="bn-IN" dirty="0" smtClean="0">
                <a:ln>
                  <a:solidFill>
                    <a:schemeClr val="tx1">
                      <a:alpha val="98000"/>
                    </a:schemeClr>
                  </a:solidFill>
                </a:ln>
              </a:rPr>
              <a:t> </a:t>
            </a:r>
            <a:endParaRPr lang="en-US" dirty="0">
              <a:ln>
                <a:solidFill>
                  <a:schemeClr val="tx1">
                    <a:alpha val="98000"/>
                  </a:schemeClr>
                </a:solidFill>
              </a:l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80108" y="894832"/>
            <a:ext cx="3993751" cy="4872919"/>
          </a:xfrm>
          <a:prstGeom prst="rect">
            <a:avLst/>
          </a:prstGeom>
          <a:scene3d>
            <a:camera prst="orthographicFront"/>
            <a:lightRig rig="threePt" dir="t"/>
          </a:scene3d>
          <a:sp3d>
            <a:bevelT prst="slope"/>
          </a:sp3d>
        </p:spPr>
      </p:pic>
      <p:sp>
        <p:nvSpPr>
          <p:cNvPr id="6" name="Right Arrow 5"/>
          <p:cNvSpPr/>
          <p:nvPr/>
        </p:nvSpPr>
        <p:spPr>
          <a:xfrm>
            <a:off x="5454945" y="2897937"/>
            <a:ext cx="1174245" cy="942536"/>
          </a:xfrm>
          <a:prstGeom prst="rightArrow">
            <a:avLst/>
          </a:prstGeom>
          <a:gradFill flip="none" rotWithShape="1">
            <a:gsLst>
              <a:gs pos="37000">
                <a:srgbClr val="FF0000"/>
              </a:gs>
              <a:gs pos="22000">
                <a:srgbClr val="7030A0"/>
              </a:gs>
              <a:gs pos="0">
                <a:srgbClr val="00B0F0"/>
              </a:gs>
              <a:gs pos="66000">
                <a:srgbClr val="512373"/>
              </a:gs>
              <a:gs pos="51000">
                <a:srgbClr val="D016B5"/>
              </a:gs>
              <a:gs pos="81000">
                <a:srgbClr val="00B050"/>
              </a:gs>
              <a:gs pos="100000">
                <a:srgbClr val="00B0F0"/>
              </a:gs>
            </a:gsLst>
            <a:lin ang="810000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7689" y="951105"/>
            <a:ext cx="4624385" cy="5253250"/>
          </a:xfrm>
          <a:prstGeom prst="rect">
            <a:avLst/>
          </a:prstGeom>
        </p:spPr>
      </p:pic>
    </p:spTree>
    <p:extLst>
      <p:ext uri="{BB962C8B-B14F-4D97-AF65-F5344CB8AC3E}">
        <p14:creationId xmlns:p14="http://schemas.microsoft.com/office/powerpoint/2010/main" val="2473616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repeatCount="indefinite"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0671" y="5936571"/>
            <a:ext cx="10564837"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কারখানার বিপজ্জনক কাজগুলো মানুষের পরিবর্তে রোবট কিংবা স্বয়ংক্রিয় যন্ত্রের মাধ্যমে সম্পন্ন করা যেতে পারে।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2687751" y="251375"/>
            <a:ext cx="6836076"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ব্যবহারের ফলে কর্মক্ষেত্রে প্রাপ্ত সুবিধাসমূহ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2" descr="http://www.fabtechexpo.com/wp-content/uploads/BCGS-robots-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33924" y="906490"/>
            <a:ext cx="5687522" cy="4875333"/>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7516" y="906490"/>
            <a:ext cx="5687522" cy="4875333"/>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6316" y="896155"/>
            <a:ext cx="5738724" cy="4884583"/>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34408" y="896155"/>
            <a:ext cx="5709415" cy="489973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sp>
        <p:nvSpPr>
          <p:cNvPr id="10" name="Rectangle 9"/>
          <p:cNvSpPr/>
          <p:nvPr/>
        </p:nvSpPr>
        <p:spPr>
          <a:xfrm>
            <a:off x="1491182" y="5936571"/>
            <a:ext cx="9186203"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স্বয়ংক্রিয় উপস্থিতি যন্ত্র, বেতন-ভাতাদি হিসাব সফটওয়্যার মাধ্যমে এ সকল কাজ সম্পন্ন করা যায়।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4437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3" presetClass="exit" presetSubtype="32" fill="hold" nodeType="clickEffect">
                                  <p:stCondLst>
                                    <p:cond delay="0"/>
                                  </p:stCondLst>
                                  <p:childTnLst>
                                    <p:anim calcmode="lin" valueType="num">
                                      <p:cBhvr>
                                        <p:cTn id="31" dur="500"/>
                                        <p:tgtEl>
                                          <p:spTgt spid="5"/>
                                        </p:tgtEl>
                                        <p:attrNameLst>
                                          <p:attrName>ppt_w</p:attrName>
                                        </p:attrNameLst>
                                      </p:cBhvr>
                                      <p:tavLst>
                                        <p:tav tm="0">
                                          <p:val>
                                            <p:strVal val="ppt_w"/>
                                          </p:val>
                                        </p:tav>
                                        <p:tav tm="100000">
                                          <p:val>
                                            <p:fltVal val="0"/>
                                          </p:val>
                                        </p:tav>
                                      </p:tavLst>
                                    </p:anim>
                                    <p:anim calcmode="lin" valueType="num">
                                      <p:cBhvr>
                                        <p:cTn id="32" dur="500"/>
                                        <p:tgtEl>
                                          <p:spTgt spid="5"/>
                                        </p:tgtEl>
                                        <p:attrNameLst>
                                          <p:attrName>ppt_h</p:attrName>
                                        </p:attrNameLst>
                                      </p:cBhvr>
                                      <p:tavLst>
                                        <p:tav tm="0">
                                          <p:val>
                                            <p:strVal val="ppt_h"/>
                                          </p:val>
                                        </p:tav>
                                        <p:tav tm="100000">
                                          <p:val>
                                            <p:fltVal val="0"/>
                                          </p:val>
                                        </p:tav>
                                      </p:tavLst>
                                    </p:anim>
                                    <p:set>
                                      <p:cBhvr>
                                        <p:cTn id="33" dur="1" fill="hold">
                                          <p:stCondLst>
                                            <p:cond delay="499"/>
                                          </p:stCondLst>
                                        </p:cTn>
                                        <p:tgtEl>
                                          <p:spTgt spid="5"/>
                                        </p:tgtEl>
                                        <p:attrNameLst>
                                          <p:attrName>style.visibility</p:attrName>
                                        </p:attrNameLst>
                                      </p:cBhvr>
                                      <p:to>
                                        <p:strVal val="hidden"/>
                                      </p:to>
                                    </p:set>
                                  </p:childTnLst>
                                </p:cTn>
                              </p:par>
                              <p:par>
                                <p:cTn id="34" presetID="23" presetClass="exit" presetSubtype="32" fill="hold" nodeType="withEffect">
                                  <p:stCondLst>
                                    <p:cond delay="0"/>
                                  </p:stCondLst>
                                  <p:childTnLst>
                                    <p:anim calcmode="lin" valueType="num">
                                      <p:cBhvr>
                                        <p:cTn id="35" dur="500"/>
                                        <p:tgtEl>
                                          <p:spTgt spid="4"/>
                                        </p:tgtEl>
                                        <p:attrNameLst>
                                          <p:attrName>ppt_w</p:attrName>
                                        </p:attrNameLst>
                                      </p:cBhvr>
                                      <p:tavLst>
                                        <p:tav tm="0">
                                          <p:val>
                                            <p:strVal val="ppt_w"/>
                                          </p:val>
                                        </p:tav>
                                        <p:tav tm="100000">
                                          <p:val>
                                            <p:fltVal val="0"/>
                                          </p:val>
                                        </p:tav>
                                      </p:tavLst>
                                    </p:anim>
                                    <p:anim calcmode="lin" valueType="num">
                                      <p:cBhvr>
                                        <p:cTn id="36" dur="500"/>
                                        <p:tgtEl>
                                          <p:spTgt spid="4"/>
                                        </p:tgtEl>
                                        <p:attrNameLst>
                                          <p:attrName>ppt_h</p:attrName>
                                        </p:attrNameLst>
                                      </p:cBhvr>
                                      <p:tavLst>
                                        <p:tav tm="0">
                                          <p:val>
                                            <p:strVal val="ppt_h"/>
                                          </p:val>
                                        </p:tav>
                                        <p:tav tm="100000">
                                          <p:val>
                                            <p:fltVal val="0"/>
                                          </p:val>
                                        </p:tav>
                                      </p:tavLst>
                                    </p:anim>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5" dur="1000" fill="hold"/>
                                        <p:tgtEl>
                                          <p:spTgt spid="8"/>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8"/>
                                        </p:tgtEl>
                                      </p:cBhvr>
                                    </p:animEffect>
                                  </p:childTnLst>
                                </p:cTn>
                              </p:par>
                              <p:par>
                                <p:cTn id="50" presetID="25"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5" dur="1000" fill="hold"/>
                                        <p:tgtEl>
                                          <p:spTgt spid="9"/>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2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2" fill="hold" grpId="1" nodeType="clickEffect">
                                  <p:stCondLst>
                                    <p:cond delay="0"/>
                                  </p:stCondLst>
                                  <p:childTnLst>
                                    <p:animEffect transition="out" filter="wipe(right)">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3" presetClass="exit" presetSubtype="544" fill="hold" nodeType="clickEffect">
                                  <p:stCondLst>
                                    <p:cond delay="0"/>
                                  </p:stCondLst>
                                  <p:childTnLst>
                                    <p:anim calcmode="lin" valueType="num">
                                      <p:cBhvr>
                                        <p:cTn id="73" dur="500"/>
                                        <p:tgtEl>
                                          <p:spTgt spid="8"/>
                                        </p:tgtEl>
                                        <p:attrNameLst>
                                          <p:attrName>ppt_w</p:attrName>
                                        </p:attrNameLst>
                                      </p:cBhvr>
                                      <p:tavLst>
                                        <p:tav tm="0">
                                          <p:val>
                                            <p:strVal val="ppt_w"/>
                                          </p:val>
                                        </p:tav>
                                        <p:tav tm="100000">
                                          <p:val>
                                            <p:fltVal val="0"/>
                                          </p:val>
                                        </p:tav>
                                      </p:tavLst>
                                    </p:anim>
                                    <p:anim calcmode="lin" valueType="num">
                                      <p:cBhvr>
                                        <p:cTn id="74" dur="500"/>
                                        <p:tgtEl>
                                          <p:spTgt spid="8"/>
                                        </p:tgtEl>
                                        <p:attrNameLst>
                                          <p:attrName>ppt_h</p:attrName>
                                        </p:attrNameLst>
                                      </p:cBhvr>
                                      <p:tavLst>
                                        <p:tav tm="0">
                                          <p:val>
                                            <p:strVal val="ppt_h"/>
                                          </p:val>
                                        </p:tav>
                                        <p:tav tm="100000">
                                          <p:val>
                                            <p:fltVal val="0"/>
                                          </p:val>
                                        </p:tav>
                                      </p:tavLst>
                                    </p:anim>
                                    <p:anim calcmode="lin" valueType="num">
                                      <p:cBhvr>
                                        <p:cTn id="75" dur="500"/>
                                        <p:tgtEl>
                                          <p:spTgt spid="8"/>
                                        </p:tgtEl>
                                        <p:attrNameLst>
                                          <p:attrName>ppt_x</p:attrName>
                                        </p:attrNameLst>
                                      </p:cBhvr>
                                      <p:tavLst>
                                        <p:tav tm="0">
                                          <p:val>
                                            <p:strVal val="ppt_x"/>
                                          </p:val>
                                        </p:tav>
                                        <p:tav tm="100000">
                                          <p:val>
                                            <p:fltVal val="0.5"/>
                                          </p:val>
                                        </p:tav>
                                      </p:tavLst>
                                    </p:anim>
                                    <p:anim calcmode="lin" valueType="num">
                                      <p:cBhvr>
                                        <p:cTn id="76" dur="500"/>
                                        <p:tgtEl>
                                          <p:spTgt spid="8"/>
                                        </p:tgtEl>
                                        <p:attrNameLst>
                                          <p:attrName>ppt_y</p:attrName>
                                        </p:attrNameLst>
                                      </p:cBhvr>
                                      <p:tavLst>
                                        <p:tav tm="0">
                                          <p:val>
                                            <p:strVal val="ppt_y"/>
                                          </p:val>
                                        </p:tav>
                                        <p:tav tm="100000">
                                          <p:val>
                                            <p:fltVal val="0.5"/>
                                          </p:val>
                                        </p:tav>
                                      </p:tavLst>
                                    </p:anim>
                                    <p:set>
                                      <p:cBhvr>
                                        <p:cTn id="77" dur="1" fill="hold">
                                          <p:stCondLst>
                                            <p:cond delay="499"/>
                                          </p:stCondLst>
                                        </p:cTn>
                                        <p:tgtEl>
                                          <p:spTgt spid="8"/>
                                        </p:tgtEl>
                                        <p:attrNameLst>
                                          <p:attrName>style.visibility</p:attrName>
                                        </p:attrNameLst>
                                      </p:cBhvr>
                                      <p:to>
                                        <p:strVal val="hidden"/>
                                      </p:to>
                                    </p:set>
                                  </p:childTnLst>
                                </p:cTn>
                              </p:par>
                              <p:par>
                                <p:cTn id="78" presetID="23" presetClass="exit" presetSubtype="544" fill="hold" nodeType="withEffect">
                                  <p:stCondLst>
                                    <p:cond delay="0"/>
                                  </p:stCondLst>
                                  <p:childTnLst>
                                    <p:anim calcmode="lin" valueType="num">
                                      <p:cBhvr>
                                        <p:cTn id="79" dur="500"/>
                                        <p:tgtEl>
                                          <p:spTgt spid="9"/>
                                        </p:tgtEl>
                                        <p:attrNameLst>
                                          <p:attrName>ppt_w</p:attrName>
                                        </p:attrNameLst>
                                      </p:cBhvr>
                                      <p:tavLst>
                                        <p:tav tm="0">
                                          <p:val>
                                            <p:strVal val="ppt_w"/>
                                          </p:val>
                                        </p:tav>
                                        <p:tav tm="100000">
                                          <p:val>
                                            <p:fltVal val="0"/>
                                          </p:val>
                                        </p:tav>
                                      </p:tavLst>
                                    </p:anim>
                                    <p:anim calcmode="lin" valueType="num">
                                      <p:cBhvr>
                                        <p:cTn id="80" dur="500"/>
                                        <p:tgtEl>
                                          <p:spTgt spid="9"/>
                                        </p:tgtEl>
                                        <p:attrNameLst>
                                          <p:attrName>ppt_h</p:attrName>
                                        </p:attrNameLst>
                                      </p:cBhvr>
                                      <p:tavLst>
                                        <p:tav tm="0">
                                          <p:val>
                                            <p:strVal val="ppt_h"/>
                                          </p:val>
                                        </p:tav>
                                        <p:tav tm="100000">
                                          <p:val>
                                            <p:fltVal val="0"/>
                                          </p:val>
                                        </p:tav>
                                      </p:tavLst>
                                    </p:anim>
                                    <p:anim calcmode="lin" valueType="num">
                                      <p:cBhvr>
                                        <p:cTn id="81" dur="500"/>
                                        <p:tgtEl>
                                          <p:spTgt spid="9"/>
                                        </p:tgtEl>
                                        <p:attrNameLst>
                                          <p:attrName>ppt_x</p:attrName>
                                        </p:attrNameLst>
                                      </p:cBhvr>
                                      <p:tavLst>
                                        <p:tav tm="0">
                                          <p:val>
                                            <p:strVal val="ppt_x"/>
                                          </p:val>
                                        </p:tav>
                                        <p:tav tm="100000">
                                          <p:val>
                                            <p:fltVal val="0.5"/>
                                          </p:val>
                                        </p:tav>
                                      </p:tavLst>
                                    </p:anim>
                                    <p:anim calcmode="lin" valueType="num">
                                      <p:cBhvr>
                                        <p:cTn id="82" dur="500"/>
                                        <p:tgtEl>
                                          <p:spTgt spid="9"/>
                                        </p:tgtEl>
                                        <p:attrNameLst>
                                          <p:attrName>ppt_y</p:attrName>
                                        </p:attrNameLst>
                                      </p:cBhvr>
                                      <p:tavLst>
                                        <p:tav tm="0">
                                          <p:val>
                                            <p:strVal val="ppt_y"/>
                                          </p:val>
                                        </p:tav>
                                        <p:tav tm="100000">
                                          <p:val>
                                            <p:fltVal val="0.5"/>
                                          </p:val>
                                        </p:tav>
                                      </p:tavLst>
                                    </p:anim>
                                    <p:set>
                                      <p:cBhvr>
                                        <p:cTn id="8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upload.wikimedia.org/wikipedia/commons/6/62/Agv.forktruck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217" y="854901"/>
            <a:ext cx="5743885" cy="485658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2687751" y="251375"/>
            <a:ext cx="6836076"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ব্যবহারের ফলে কর্মক্ষেত্রে প্রাপ্ত সুবিধাসমূহ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7576" y="854901"/>
            <a:ext cx="5743885" cy="485658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sp>
        <p:nvSpPr>
          <p:cNvPr id="6" name="Rectangle 5"/>
          <p:cNvSpPr/>
          <p:nvPr/>
        </p:nvSpPr>
        <p:spPr>
          <a:xfrm>
            <a:off x="3263707" y="5880295"/>
            <a:ext cx="5627077" cy="461665"/>
          </a:xfrm>
          <a:prstGeom prst="rect">
            <a:avLst/>
          </a:prstGeom>
        </p:spPr>
        <p:txBody>
          <a:bodyPr wrap="square">
            <a:spAutoFit/>
            <a:scene3d>
              <a:camera prst="orthographicFront">
                <a:rot lat="0" lon="0" rev="0"/>
              </a:camera>
              <a:lightRig rig="threePt" dir="t"/>
            </a:scene3d>
            <a:sp3d/>
          </a:bodyPr>
          <a:lstStyle/>
          <a:p>
            <a:pPr algn="ctr"/>
            <a:r>
              <a:rPr lang="bn-IN" sz="2400" b="1" dirty="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স্বয়ংক্রিয়ভাবে গুদামের মালামাল </a:t>
            </a: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সুসজ্জিত ক</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রণ</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করা</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যার</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7" name="Picture 10" descr="http://t1.gstatic.com/images?q=tbn:ANd9GcTG0SYlIA_QHZuJO09xqH_qqmZMOOjv-jUO8qtkgNc1No_nz_aDK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22087" y="836339"/>
            <a:ext cx="5761758" cy="486107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5419" y="836339"/>
            <a:ext cx="5761758" cy="486107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sp>
        <p:nvSpPr>
          <p:cNvPr id="9" name="Rectangle 8"/>
          <p:cNvSpPr/>
          <p:nvPr/>
        </p:nvSpPr>
        <p:spPr>
          <a:xfrm>
            <a:off x="1674058" y="5894366"/>
            <a:ext cx="8834511" cy="461665"/>
          </a:xfrm>
          <a:prstGeom prst="rect">
            <a:avLst/>
          </a:prstGeom>
        </p:spPr>
        <p:txBody>
          <a:bodyPr wrap="square">
            <a:spAutoFit/>
            <a:scene3d>
              <a:camera prst="orthographicFront">
                <a:rot lat="0" lon="0" rev="0"/>
              </a:camera>
              <a:lightRig rig="threePt" dir="t"/>
            </a:scene3d>
            <a:sp3d/>
          </a:bodyPr>
          <a:lstStyle/>
          <a:p>
            <a:pPr algn="ct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কম্পিউটার</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নিয়ন্ত্রিত</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ডিজিটাল</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টেলিফোন</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এক্সচেঞ্জের</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কারণে</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পৃথক</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জনবলের</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প্রয়োজন</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হয়</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না</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206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1" nodeType="clickEffect">
                                  <p:stCondLst>
                                    <p:cond delay="0"/>
                                  </p:stCondLst>
                                  <p:childTnLst>
                                    <p:animEffect transition="out" filter="wipe(right)">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xit" presetSubtype="544" fill="hold" nodeType="click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 calcmode="lin" valueType="num">
                                      <p:cBhvr>
                                        <p:cTn id="31" dur="500"/>
                                        <p:tgtEl>
                                          <p:spTgt spid="2"/>
                                        </p:tgtEl>
                                        <p:attrNameLst>
                                          <p:attrName>ppt_x</p:attrName>
                                        </p:attrNameLst>
                                      </p:cBhvr>
                                      <p:tavLst>
                                        <p:tav tm="0">
                                          <p:val>
                                            <p:strVal val="ppt_x"/>
                                          </p:val>
                                        </p:tav>
                                        <p:tav tm="100000">
                                          <p:val>
                                            <p:fltVal val="0.5"/>
                                          </p:val>
                                        </p:tav>
                                      </p:tavLst>
                                    </p:anim>
                                    <p:anim calcmode="lin" valueType="num">
                                      <p:cBhvr>
                                        <p:cTn id="32" dur="500"/>
                                        <p:tgtEl>
                                          <p:spTgt spid="2"/>
                                        </p:tgtEl>
                                        <p:attrNameLst>
                                          <p:attrName>ppt_y</p:attrName>
                                        </p:attrNameLst>
                                      </p:cBhvr>
                                      <p:tavLst>
                                        <p:tav tm="0">
                                          <p:val>
                                            <p:strVal val="ppt_y"/>
                                          </p:val>
                                        </p:tav>
                                        <p:tav tm="100000">
                                          <p:val>
                                            <p:fltVal val="0.5"/>
                                          </p:val>
                                        </p:tav>
                                      </p:tavLst>
                                    </p:anim>
                                    <p:set>
                                      <p:cBhvr>
                                        <p:cTn id="33" dur="1" fill="hold">
                                          <p:stCondLst>
                                            <p:cond delay="499"/>
                                          </p:stCondLst>
                                        </p:cTn>
                                        <p:tgtEl>
                                          <p:spTgt spid="2"/>
                                        </p:tgtEl>
                                        <p:attrNameLst>
                                          <p:attrName>style.visibility</p:attrName>
                                        </p:attrNameLst>
                                      </p:cBhvr>
                                      <p:to>
                                        <p:strVal val="hidden"/>
                                      </p:to>
                                    </p:set>
                                  </p:childTnLst>
                                </p:cTn>
                              </p:par>
                              <p:par>
                                <p:cTn id="34" presetID="23" presetClass="exit" presetSubtype="544" fill="hold" nodeType="withEffect">
                                  <p:stCondLst>
                                    <p:cond delay="0"/>
                                  </p:stCondLst>
                                  <p:childTnLst>
                                    <p:anim calcmode="lin" valueType="num">
                                      <p:cBhvr>
                                        <p:cTn id="35" dur="500"/>
                                        <p:tgtEl>
                                          <p:spTgt spid="4"/>
                                        </p:tgtEl>
                                        <p:attrNameLst>
                                          <p:attrName>ppt_w</p:attrName>
                                        </p:attrNameLst>
                                      </p:cBhvr>
                                      <p:tavLst>
                                        <p:tav tm="0">
                                          <p:val>
                                            <p:strVal val="ppt_w"/>
                                          </p:val>
                                        </p:tav>
                                        <p:tav tm="100000">
                                          <p:val>
                                            <p:fltVal val="0"/>
                                          </p:val>
                                        </p:tav>
                                      </p:tavLst>
                                    </p:anim>
                                    <p:anim calcmode="lin" valueType="num">
                                      <p:cBhvr>
                                        <p:cTn id="36" dur="500"/>
                                        <p:tgtEl>
                                          <p:spTgt spid="4"/>
                                        </p:tgtEl>
                                        <p:attrNameLst>
                                          <p:attrName>ppt_h</p:attrName>
                                        </p:attrNameLst>
                                      </p:cBhvr>
                                      <p:tavLst>
                                        <p:tav tm="0">
                                          <p:val>
                                            <p:strVal val="ppt_h"/>
                                          </p:val>
                                        </p:tav>
                                        <p:tav tm="100000">
                                          <p:val>
                                            <p:fltVal val="0"/>
                                          </p:val>
                                        </p:tav>
                                      </p:tavLst>
                                    </p:anim>
                                    <p:anim calcmode="lin" valueType="num">
                                      <p:cBhvr>
                                        <p:cTn id="37" dur="500"/>
                                        <p:tgtEl>
                                          <p:spTgt spid="4"/>
                                        </p:tgtEl>
                                        <p:attrNameLst>
                                          <p:attrName>ppt_x</p:attrName>
                                        </p:attrNameLst>
                                      </p:cBhvr>
                                      <p:tavLst>
                                        <p:tav tm="0">
                                          <p:val>
                                            <p:strVal val="ppt_x"/>
                                          </p:val>
                                        </p:tav>
                                        <p:tav tm="100000">
                                          <p:val>
                                            <p:fltVal val="0.5"/>
                                          </p:val>
                                        </p:tav>
                                      </p:tavLst>
                                    </p:anim>
                                    <p:anim calcmode="lin" valueType="num">
                                      <p:cBhvr>
                                        <p:cTn id="38" dur="500"/>
                                        <p:tgtEl>
                                          <p:spTgt spid="4"/>
                                        </p:tgtEl>
                                        <p:attrNameLst>
                                          <p:attrName>ppt_y</p:attrName>
                                        </p:attrNameLst>
                                      </p:cBhvr>
                                      <p:tavLst>
                                        <p:tav tm="0">
                                          <p:val>
                                            <p:strVal val="ppt_y"/>
                                          </p:val>
                                        </p:tav>
                                        <p:tav tm="100000">
                                          <p:val>
                                            <p:fltVal val="0.5"/>
                                          </p:val>
                                        </p:tav>
                                      </p:tavLst>
                                    </p:anim>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par>
                                <p:cTn id="48" presetID="31"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fltVal val="0"/>
                                          </p:val>
                                        </p:tav>
                                        <p:tav tm="100000">
                                          <p:val>
                                            <p:strVal val="#ppt_w"/>
                                          </p:val>
                                        </p:tav>
                                      </p:tavLst>
                                    </p:anim>
                                    <p:anim calcmode="lin" valueType="num">
                                      <p:cBhvr>
                                        <p:cTn id="51" dur="1000" fill="hold"/>
                                        <p:tgtEl>
                                          <p:spTgt spid="7"/>
                                        </p:tgtEl>
                                        <p:attrNameLst>
                                          <p:attrName>ppt_h</p:attrName>
                                        </p:attrNameLst>
                                      </p:cBhvr>
                                      <p:tavLst>
                                        <p:tav tm="0">
                                          <p:val>
                                            <p:fltVal val="0"/>
                                          </p:val>
                                        </p:tav>
                                        <p:tav tm="100000">
                                          <p:val>
                                            <p:strVal val="#ppt_h"/>
                                          </p:val>
                                        </p:tav>
                                      </p:tavLst>
                                    </p:anim>
                                    <p:anim calcmode="lin" valueType="num">
                                      <p:cBhvr>
                                        <p:cTn id="52" dur="1000" fill="hold"/>
                                        <p:tgtEl>
                                          <p:spTgt spid="7"/>
                                        </p:tgtEl>
                                        <p:attrNameLst>
                                          <p:attrName>style.rotation</p:attrName>
                                        </p:attrNameLst>
                                      </p:cBhvr>
                                      <p:tavLst>
                                        <p:tav tm="0">
                                          <p:val>
                                            <p:fltVal val="90"/>
                                          </p:val>
                                        </p:tav>
                                        <p:tav tm="100000">
                                          <p:val>
                                            <p:fltVal val="0"/>
                                          </p:val>
                                        </p:tav>
                                      </p:tavLst>
                                    </p:anim>
                                    <p:animEffect transition="in" filter="fade">
                                      <p:cBhvr>
                                        <p:cTn id="53" dur="1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2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2" fill="hold" grpId="1" nodeType="clickEffect">
                                  <p:stCondLst>
                                    <p:cond delay="0"/>
                                  </p:stCondLst>
                                  <p:childTnLst>
                                    <p:animEffect transition="out" filter="wipe(right)">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3" presetClass="exit" presetSubtype="32" fill="hold" nodeType="clickEffect">
                                  <p:stCondLst>
                                    <p:cond delay="0"/>
                                  </p:stCondLst>
                                  <p:childTnLst>
                                    <p:anim calcmode="lin" valueType="num">
                                      <p:cBhvr>
                                        <p:cTn id="67" dur="500"/>
                                        <p:tgtEl>
                                          <p:spTgt spid="8"/>
                                        </p:tgtEl>
                                        <p:attrNameLst>
                                          <p:attrName>ppt_w</p:attrName>
                                        </p:attrNameLst>
                                      </p:cBhvr>
                                      <p:tavLst>
                                        <p:tav tm="0">
                                          <p:val>
                                            <p:strVal val="ppt_w"/>
                                          </p:val>
                                        </p:tav>
                                        <p:tav tm="100000">
                                          <p:val>
                                            <p:fltVal val="0"/>
                                          </p:val>
                                        </p:tav>
                                      </p:tavLst>
                                    </p:anim>
                                    <p:anim calcmode="lin" valueType="num">
                                      <p:cBhvr>
                                        <p:cTn id="68" dur="500"/>
                                        <p:tgtEl>
                                          <p:spTgt spid="8"/>
                                        </p:tgtEl>
                                        <p:attrNameLst>
                                          <p:attrName>ppt_h</p:attrName>
                                        </p:attrNameLst>
                                      </p:cBhvr>
                                      <p:tavLst>
                                        <p:tav tm="0">
                                          <p:val>
                                            <p:strVal val="ppt_h"/>
                                          </p:val>
                                        </p:tav>
                                        <p:tav tm="100000">
                                          <p:val>
                                            <p:fltVal val="0"/>
                                          </p:val>
                                        </p:tav>
                                      </p:tavLst>
                                    </p:anim>
                                    <p:set>
                                      <p:cBhvr>
                                        <p:cTn id="69" dur="1" fill="hold">
                                          <p:stCondLst>
                                            <p:cond delay="499"/>
                                          </p:stCondLst>
                                        </p:cTn>
                                        <p:tgtEl>
                                          <p:spTgt spid="8"/>
                                        </p:tgtEl>
                                        <p:attrNameLst>
                                          <p:attrName>style.visibility</p:attrName>
                                        </p:attrNameLst>
                                      </p:cBhvr>
                                      <p:to>
                                        <p:strVal val="hidden"/>
                                      </p:to>
                                    </p:set>
                                  </p:childTnLst>
                                </p:cTn>
                              </p:par>
                              <p:par>
                                <p:cTn id="70" presetID="23" presetClass="exit" presetSubtype="32" fill="hold" nodeType="withEffect">
                                  <p:stCondLst>
                                    <p:cond delay="0"/>
                                  </p:stCondLst>
                                  <p:childTnLst>
                                    <p:anim calcmode="lin" valueType="num">
                                      <p:cBhvr>
                                        <p:cTn id="71" dur="500"/>
                                        <p:tgtEl>
                                          <p:spTgt spid="7"/>
                                        </p:tgtEl>
                                        <p:attrNameLst>
                                          <p:attrName>ppt_w</p:attrName>
                                        </p:attrNameLst>
                                      </p:cBhvr>
                                      <p:tavLst>
                                        <p:tav tm="0">
                                          <p:val>
                                            <p:strVal val="ppt_w"/>
                                          </p:val>
                                        </p:tav>
                                        <p:tav tm="100000">
                                          <p:val>
                                            <p:fltVal val="0"/>
                                          </p:val>
                                        </p:tav>
                                      </p:tavLst>
                                    </p:anim>
                                    <p:anim calcmode="lin" valueType="num">
                                      <p:cBhvr>
                                        <p:cTn id="72" dur="500"/>
                                        <p:tgtEl>
                                          <p:spTgt spid="7"/>
                                        </p:tgtEl>
                                        <p:attrNameLst>
                                          <p:attrName>ppt_h</p:attrName>
                                        </p:attrNameLst>
                                      </p:cBhvr>
                                      <p:tavLst>
                                        <p:tav tm="0">
                                          <p:val>
                                            <p:strVal val="ppt_h"/>
                                          </p:val>
                                        </p:tav>
                                        <p:tav tm="100000">
                                          <p:val>
                                            <p:fltVal val="0"/>
                                          </p:val>
                                        </p:tav>
                                      </p:tavLst>
                                    </p:anim>
                                    <p:set>
                                      <p:cBhvr>
                                        <p:cTn id="7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7751" y="251375"/>
            <a:ext cx="6836076"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ব্যবহারের ফলে কর্মক্ষেত্রে প্রাপ্ত সুবিধাসমূহ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8" descr="http://ict4rd.org/images/iv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340" y="864726"/>
            <a:ext cx="5787061" cy="477642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24" y="864725"/>
            <a:ext cx="5787061" cy="477642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hardEdge"/>
          </a:sp3d>
        </p:spPr>
      </p:pic>
      <p:sp>
        <p:nvSpPr>
          <p:cNvPr id="8" name="Rectangle 7"/>
          <p:cNvSpPr/>
          <p:nvPr/>
        </p:nvSpPr>
        <p:spPr>
          <a:xfrm>
            <a:off x="675252" y="5809962"/>
            <a:ext cx="10846189"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স্বয়ংক্রিয় ইন্টারেকটিভ ভয়েস প্রযুক্তি ব্যবহার করে দিন-রাত যেকোনো গ্রাহকের নিদির্ষ্ট প্রশ্নের জবাব দেওয়া যায়।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96" y="824215"/>
            <a:ext cx="5763112" cy="4802861"/>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convex"/>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444" y="824215"/>
            <a:ext cx="5763112" cy="4802861"/>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convex"/>
          </a:sp3d>
        </p:spPr>
      </p:pic>
      <p:sp>
        <p:nvSpPr>
          <p:cNvPr id="12" name="Rectangle 11"/>
          <p:cNvSpPr/>
          <p:nvPr/>
        </p:nvSpPr>
        <p:spPr>
          <a:xfrm>
            <a:off x="2855744" y="5838097"/>
            <a:ext cx="6457068"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ব্যাংকের এটিএম এর মাধ্যমে যেকোনো সময় নগত অর্থ তোলা যায়।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8214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1" nodeType="clickEffect">
                                  <p:stCondLst>
                                    <p:cond delay="0"/>
                                  </p:stCondLst>
                                  <p:childTnLst>
                                    <p:animEffect transition="out" filter="wipe(right)">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nodeType="clickEffect">
                                  <p:stCondLst>
                                    <p:cond delay="0"/>
                                  </p:stCondLst>
                                  <p:childTnLst>
                                    <p:anim calcmode="lin" valueType="num">
                                      <p:cBhvr>
                                        <p:cTn id="29" dur="500"/>
                                        <p:tgtEl>
                                          <p:spTgt spid="4"/>
                                        </p:tgtEl>
                                        <p:attrNameLst>
                                          <p:attrName>ppt_w</p:attrName>
                                        </p:attrNameLst>
                                      </p:cBhvr>
                                      <p:tavLst>
                                        <p:tav tm="0">
                                          <p:val>
                                            <p:strVal val="ppt_w"/>
                                          </p:val>
                                        </p:tav>
                                        <p:tav tm="100000">
                                          <p:val>
                                            <p:fltVal val="0"/>
                                          </p:val>
                                        </p:tav>
                                      </p:tavLst>
                                    </p:anim>
                                    <p:anim calcmode="lin" valueType="num">
                                      <p:cBhvr>
                                        <p:cTn id="30" dur="500"/>
                                        <p:tgtEl>
                                          <p:spTgt spid="4"/>
                                        </p:tgtEl>
                                        <p:attrNameLst>
                                          <p:attrName>ppt_h</p:attrName>
                                        </p:attrNameLst>
                                      </p:cBhvr>
                                      <p:tavLst>
                                        <p:tav tm="0">
                                          <p:val>
                                            <p:strVal val="ppt_h"/>
                                          </p:val>
                                        </p:tav>
                                        <p:tav tm="100000">
                                          <p:val>
                                            <p:fltVal val="0"/>
                                          </p:val>
                                        </p:tav>
                                      </p:tavLst>
                                    </p:anim>
                                    <p:set>
                                      <p:cBhvr>
                                        <p:cTn id="31" dur="1" fill="hold">
                                          <p:stCondLst>
                                            <p:cond delay="499"/>
                                          </p:stCondLst>
                                        </p:cTn>
                                        <p:tgtEl>
                                          <p:spTgt spid="4"/>
                                        </p:tgtEl>
                                        <p:attrNameLst>
                                          <p:attrName>style.visibility</p:attrName>
                                        </p:attrNameLst>
                                      </p:cBhvr>
                                      <p:to>
                                        <p:strVal val="hidden"/>
                                      </p:to>
                                    </p:set>
                                  </p:childTnLst>
                                </p:cTn>
                              </p:par>
                              <p:par>
                                <p:cTn id="32" presetID="23" presetClass="exit" presetSubtype="32" fill="hold" nodeType="withEffect">
                                  <p:stCondLst>
                                    <p:cond delay="0"/>
                                  </p:stCondLst>
                                  <p:childTnLst>
                                    <p:anim calcmode="lin" valueType="num">
                                      <p:cBhvr>
                                        <p:cTn id="33" dur="500"/>
                                        <p:tgtEl>
                                          <p:spTgt spid="7"/>
                                        </p:tgtEl>
                                        <p:attrNameLst>
                                          <p:attrName>ppt_w</p:attrName>
                                        </p:attrNameLst>
                                      </p:cBhvr>
                                      <p:tavLst>
                                        <p:tav tm="0">
                                          <p:val>
                                            <p:strVal val="ppt_w"/>
                                          </p:val>
                                        </p:tav>
                                        <p:tav tm="100000">
                                          <p:val>
                                            <p:fltVal val="0"/>
                                          </p:val>
                                        </p:tav>
                                      </p:tavLst>
                                    </p:anim>
                                    <p:anim calcmode="lin" valueType="num">
                                      <p:cBhvr>
                                        <p:cTn id="34" dur="500"/>
                                        <p:tgtEl>
                                          <p:spTgt spid="7"/>
                                        </p:tgtEl>
                                        <p:attrNameLst>
                                          <p:attrName>ppt_h</p:attrName>
                                        </p:attrNameLst>
                                      </p:cBhvr>
                                      <p:tavLst>
                                        <p:tav tm="0">
                                          <p:val>
                                            <p:strVal val="ppt_h"/>
                                          </p:val>
                                        </p:tav>
                                        <p:tav tm="100000">
                                          <p:val>
                                            <p:fltVal val="0"/>
                                          </p:val>
                                        </p:tav>
                                      </p:tavLst>
                                    </p:anim>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
                                        </p:tgtEl>
                                      </p:cBhvr>
                                    </p:animEffect>
                                  </p:childTnLst>
                                </p:cTn>
                              </p:par>
                              <p:par>
                                <p:cTn id="48" presetID="25"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2" fill="hold" grpId="1" nodeType="clickEffect">
                                  <p:stCondLst>
                                    <p:cond delay="0"/>
                                  </p:stCondLst>
                                  <p:childTnLst>
                                    <p:animEffect transition="out" filter="wipe(right)">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xit" presetSubtype="32" fill="hold" nodeType="clickEffect">
                                  <p:stCondLst>
                                    <p:cond delay="0"/>
                                  </p:stCondLst>
                                  <p:childTnLst>
                                    <p:anim calcmode="lin" valueType="num">
                                      <p:cBhvr>
                                        <p:cTn id="71" dur="500"/>
                                        <p:tgtEl>
                                          <p:spTgt spid="9"/>
                                        </p:tgtEl>
                                        <p:attrNameLst>
                                          <p:attrName>ppt_w</p:attrName>
                                        </p:attrNameLst>
                                      </p:cBhvr>
                                      <p:tavLst>
                                        <p:tav tm="0">
                                          <p:val>
                                            <p:strVal val="ppt_w"/>
                                          </p:val>
                                        </p:tav>
                                        <p:tav tm="100000">
                                          <p:val>
                                            <p:fltVal val="0"/>
                                          </p:val>
                                        </p:tav>
                                      </p:tavLst>
                                    </p:anim>
                                    <p:anim calcmode="lin" valueType="num">
                                      <p:cBhvr>
                                        <p:cTn id="72" dur="500"/>
                                        <p:tgtEl>
                                          <p:spTgt spid="9"/>
                                        </p:tgtEl>
                                        <p:attrNameLst>
                                          <p:attrName>ppt_h</p:attrName>
                                        </p:attrNameLst>
                                      </p:cBhvr>
                                      <p:tavLst>
                                        <p:tav tm="0">
                                          <p:val>
                                            <p:strVal val="ppt_h"/>
                                          </p:val>
                                        </p:tav>
                                        <p:tav tm="100000">
                                          <p:val>
                                            <p:fltVal val="0"/>
                                          </p:val>
                                        </p:tav>
                                      </p:tavLst>
                                    </p:anim>
                                    <p:set>
                                      <p:cBhvr>
                                        <p:cTn id="73" dur="1" fill="hold">
                                          <p:stCondLst>
                                            <p:cond delay="499"/>
                                          </p:stCondLst>
                                        </p:cTn>
                                        <p:tgtEl>
                                          <p:spTgt spid="9"/>
                                        </p:tgtEl>
                                        <p:attrNameLst>
                                          <p:attrName>style.visibility</p:attrName>
                                        </p:attrNameLst>
                                      </p:cBhvr>
                                      <p:to>
                                        <p:strVal val="hidden"/>
                                      </p:to>
                                    </p:set>
                                  </p:childTnLst>
                                </p:cTn>
                              </p:par>
                              <p:par>
                                <p:cTn id="74" presetID="23" presetClass="exit" presetSubtype="32" fill="hold" nodeType="withEffect">
                                  <p:stCondLst>
                                    <p:cond delay="0"/>
                                  </p:stCondLst>
                                  <p:childTnLst>
                                    <p:anim calcmode="lin" valueType="num">
                                      <p:cBhvr>
                                        <p:cTn id="75" dur="500"/>
                                        <p:tgtEl>
                                          <p:spTgt spid="10"/>
                                        </p:tgtEl>
                                        <p:attrNameLst>
                                          <p:attrName>ppt_w</p:attrName>
                                        </p:attrNameLst>
                                      </p:cBhvr>
                                      <p:tavLst>
                                        <p:tav tm="0">
                                          <p:val>
                                            <p:strVal val="ppt_w"/>
                                          </p:val>
                                        </p:tav>
                                        <p:tav tm="100000">
                                          <p:val>
                                            <p:fltVal val="0"/>
                                          </p:val>
                                        </p:tav>
                                      </p:tavLst>
                                    </p:anim>
                                    <p:anim calcmode="lin" valueType="num">
                                      <p:cBhvr>
                                        <p:cTn id="76" dur="500"/>
                                        <p:tgtEl>
                                          <p:spTgt spid="10"/>
                                        </p:tgtEl>
                                        <p:attrNameLst>
                                          <p:attrName>ppt_h</p:attrName>
                                        </p:attrNameLst>
                                      </p:cBhvr>
                                      <p:tavLst>
                                        <p:tav tm="0">
                                          <p:val>
                                            <p:strVal val="ppt_h"/>
                                          </p:val>
                                        </p:tav>
                                        <p:tav tm="100000">
                                          <p:val>
                                            <p:fltVal val="0"/>
                                          </p:val>
                                        </p:tav>
                                      </p:tavLst>
                                    </p:anim>
                                    <p:set>
                                      <p:cBhvr>
                                        <p:cTn id="7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P spid="12" grpId="0"/>
      <p:bldP spid="1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991</TotalTime>
  <Words>727</Words>
  <Application>Microsoft Office PowerPoint</Application>
  <PresentationFormat>Widescreen</PresentationFormat>
  <Paragraphs>98</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8BSBN72</dc:creator>
  <cp:lastModifiedBy>8BSBN72</cp:lastModifiedBy>
  <cp:revision>111</cp:revision>
  <dcterms:created xsi:type="dcterms:W3CDTF">2021-05-17T09:55:42Z</dcterms:created>
  <dcterms:modified xsi:type="dcterms:W3CDTF">2021-05-19T05:42:02Z</dcterms:modified>
</cp:coreProperties>
</file>