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346" r:id="rId4"/>
    <p:sldId id="300" r:id="rId5"/>
    <p:sldId id="353" r:id="rId6"/>
    <p:sldId id="329" r:id="rId7"/>
    <p:sldId id="303" r:id="rId8"/>
    <p:sldId id="304" r:id="rId9"/>
    <p:sldId id="330" r:id="rId10"/>
    <p:sldId id="331" r:id="rId11"/>
    <p:sldId id="350" r:id="rId12"/>
    <p:sldId id="352" r:id="rId13"/>
    <p:sldId id="337" r:id="rId14"/>
    <p:sldId id="348" r:id="rId15"/>
    <p:sldId id="339" r:id="rId16"/>
    <p:sldId id="340" r:id="rId17"/>
    <p:sldId id="341" r:id="rId18"/>
    <p:sldId id="342" r:id="rId19"/>
    <p:sldId id="347" r:id="rId20"/>
    <p:sldId id="343" r:id="rId21"/>
    <p:sldId id="327" r:id="rId22"/>
    <p:sldId id="27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3399"/>
    <a:srgbClr val="00FFCC"/>
    <a:srgbClr val="CC00FF"/>
    <a:srgbClr val="CCFFCC"/>
    <a:srgbClr val="66FFFF"/>
    <a:srgbClr val="33CCFF"/>
    <a:srgbClr val="66CCFF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84" d="100"/>
          <a:sy n="84" d="100"/>
        </p:scale>
        <p:origin x="-9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169D7-6D57-4717-9575-59A2648B7B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CF280-6D37-46F1-BAC0-A1DB71C80A4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122DA672-0983-4EA2-A041-58A1381AD270}" type="parTrans" cxnId="{C9F7D96A-4713-42B5-B71E-C751A0DF6FA6}">
      <dgm:prSet/>
      <dgm:spPr/>
      <dgm:t>
        <a:bodyPr/>
        <a:lstStyle/>
        <a:p>
          <a:endParaRPr lang="en-US"/>
        </a:p>
      </dgm:t>
    </dgm:pt>
    <dgm:pt modelId="{D0FB6366-40BD-46F4-8957-3ED5F3150CDB}" type="sibTrans" cxnId="{C9F7D96A-4713-42B5-B71E-C751A0DF6FA6}">
      <dgm:prSet/>
      <dgm:spPr/>
      <dgm:t>
        <a:bodyPr/>
        <a:lstStyle/>
        <a:p>
          <a:endParaRPr lang="en-US"/>
        </a:p>
      </dgm:t>
    </dgm:pt>
    <dgm:pt modelId="{0D895C35-64D2-4492-8E46-AF9E2A2DA4A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6AF9E27-DFAA-4C95-AA13-ED46E288B79F}" type="parTrans" cxnId="{3A58C383-AA1B-4CA6-ABA0-CD1928D8BD0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9CBB2EF-8B19-4BD9-88D9-1AB0AACA62A4}" type="sibTrans" cxnId="{3A58C383-AA1B-4CA6-ABA0-CD1928D8BD04}">
      <dgm:prSet/>
      <dgm:spPr/>
      <dgm:t>
        <a:bodyPr/>
        <a:lstStyle/>
        <a:p>
          <a:endParaRPr lang="en-US"/>
        </a:p>
      </dgm:t>
    </dgm:pt>
    <dgm:pt modelId="{E7316D8F-61D1-460C-B01D-DC4756DD17F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দায়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1023688E-CE9E-455E-8AB6-293ACA68A7D6}" type="parTrans" cxnId="{416732E9-3151-41AA-8ED0-FE50A5E2C6F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AA3B5C9-C2BE-4831-B7F8-1DDAD8F33CB4}" type="sibTrans" cxnId="{416732E9-3151-41AA-8ED0-FE50A5E2C6F6}">
      <dgm:prSet/>
      <dgm:spPr/>
      <dgm:t>
        <a:bodyPr/>
        <a:lstStyle/>
        <a:p>
          <a:endParaRPr lang="en-US"/>
        </a:p>
      </dgm:t>
    </dgm:pt>
    <dgm:pt modelId="{08B2B8F7-1E99-479D-AB1A-59F99A6CD28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সত্ত্ব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24A68D9-EC40-47AD-A682-C629E52771EF}" type="sibTrans" cxnId="{1E2281F8-B1B8-4083-9D0F-F6EDC799CD25}">
      <dgm:prSet/>
      <dgm:spPr/>
      <dgm:t>
        <a:bodyPr/>
        <a:lstStyle/>
        <a:p>
          <a:endParaRPr lang="en-US"/>
        </a:p>
      </dgm:t>
    </dgm:pt>
    <dgm:pt modelId="{4F70DE36-5A88-42ED-9C23-59EE8A397E28}" type="parTrans" cxnId="{1E2281F8-B1B8-4083-9D0F-F6EDC799CD2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6E2825-E227-4D83-8DD4-BDB27233ED2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A5D26EF5-165A-4804-9119-3BAA95CBDADD}" type="sibTrans" cxnId="{DBBF0782-8865-46F6-865D-25F71A0CB248}">
      <dgm:prSet/>
      <dgm:spPr/>
      <dgm:t>
        <a:bodyPr/>
        <a:lstStyle/>
        <a:p>
          <a:endParaRPr lang="en-US"/>
        </a:p>
      </dgm:t>
    </dgm:pt>
    <dgm:pt modelId="{62FDAD45-C1E6-49AA-9010-A157DEC66234}" type="parTrans" cxnId="{DBBF0782-8865-46F6-865D-25F71A0CB24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0999759-FE57-4FD5-A7AE-D8230B359D1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5B5440C-9E77-4F4C-8B49-77D2A698E0CF}" type="sibTrans" cxnId="{874E71D7-F99F-44E5-99A1-EEE514946127}">
      <dgm:prSet/>
      <dgm:spPr/>
      <dgm:t>
        <a:bodyPr/>
        <a:lstStyle/>
        <a:p>
          <a:endParaRPr lang="en-US"/>
        </a:p>
      </dgm:t>
    </dgm:pt>
    <dgm:pt modelId="{ECFDA2C9-78E5-452C-BB8F-6AFF16837FF3}" type="parTrans" cxnId="{874E71D7-F99F-44E5-99A1-EEE51494612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D326FE4-CCD4-4A7F-8AFD-4FCD28B4E429}" type="pres">
      <dgm:prSet presAssocID="{B39169D7-6D57-4717-9575-59A2648B7B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F3CC5-C697-4BAE-A335-C4833BC3EFA4}" type="pres">
      <dgm:prSet presAssocID="{FABCF280-6D37-46F1-BAC0-A1DB71C80A42}" presName="centerShape" presStyleLbl="node0" presStyleIdx="0" presStyleCnt="1" custScaleX="321108" custScaleY="173903" custLinFactNeighborX="-46104" custLinFactNeighborY="2448"/>
      <dgm:spPr/>
      <dgm:t>
        <a:bodyPr/>
        <a:lstStyle/>
        <a:p>
          <a:endParaRPr lang="en-US"/>
        </a:p>
      </dgm:t>
    </dgm:pt>
    <dgm:pt modelId="{EF859EE9-EF97-4470-B273-476E32BBBD00}" type="pres">
      <dgm:prSet presAssocID="{86AF9E27-DFAA-4C95-AA13-ED46E288B79F}" presName="parTrans" presStyleLbl="sibTrans2D1" presStyleIdx="0" presStyleCnt="5" custLinFactNeighborY="-18419"/>
      <dgm:spPr/>
      <dgm:t>
        <a:bodyPr/>
        <a:lstStyle/>
        <a:p>
          <a:endParaRPr lang="en-US"/>
        </a:p>
      </dgm:t>
    </dgm:pt>
    <dgm:pt modelId="{27D29B17-B42B-4FE1-A1A1-F1A23FB4947D}" type="pres">
      <dgm:prSet presAssocID="{86AF9E27-DFAA-4C95-AA13-ED46E288B79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9540B55-61EC-4B90-8828-87BEE475D6FA}" type="pres">
      <dgm:prSet presAssocID="{0D895C35-64D2-4492-8E46-AF9E2A2DA4A7}" presName="node" presStyleLbl="node1" presStyleIdx="0" presStyleCnt="5" custScaleX="160559" custScaleY="56982" custRadScaleRad="123907" custRadScaleInc="149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CB37F-730F-4E30-B4D7-C1C6D748FD96}" type="pres">
      <dgm:prSet presAssocID="{1023688E-CE9E-455E-8AB6-293ACA68A7D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AF6D139-4398-4694-9113-309B516DE091}" type="pres">
      <dgm:prSet presAssocID="{1023688E-CE9E-455E-8AB6-293ACA68A7D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ABDB32E-70E6-4C4E-BF5F-6196871C9553}" type="pres">
      <dgm:prSet presAssocID="{E7316D8F-61D1-460C-B01D-DC4756DD17FE}" presName="node" presStyleLbl="node1" presStyleIdx="1" presStyleCnt="5" custScaleX="209873" custScaleY="78470" custRadScaleRad="129313" custRadScaleInc="9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7F211-48D8-4C6B-95DC-9CB1845C0E72}" type="pres">
      <dgm:prSet presAssocID="{4F70DE36-5A88-42ED-9C23-59EE8A397E28}" presName="parTrans" presStyleLbl="sibTrans2D1" presStyleIdx="2" presStyleCnt="5" custScaleX="143801" custLinFactNeighborX="81486" custLinFactNeighborY="-10590"/>
      <dgm:spPr/>
      <dgm:t>
        <a:bodyPr/>
        <a:lstStyle/>
        <a:p>
          <a:endParaRPr lang="en-US"/>
        </a:p>
      </dgm:t>
    </dgm:pt>
    <dgm:pt modelId="{E64B2720-3903-4690-BA82-0083B8C82E03}" type="pres">
      <dgm:prSet presAssocID="{4F70DE36-5A88-42ED-9C23-59EE8A397E2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E21B5FE-3464-45B1-81E0-4FC66EEDBCA4}" type="pres">
      <dgm:prSet presAssocID="{08B2B8F7-1E99-479D-AB1A-59F99A6CD28F}" presName="node" presStyleLbl="node1" presStyleIdx="2" presStyleCnt="5" custScaleX="286334" custRadScaleRad="117352" custRadScaleInc="-11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7E816-0457-4E22-B178-894DB7611393}" type="pres">
      <dgm:prSet presAssocID="{62FDAD45-C1E6-49AA-9010-A157DEC66234}" presName="parTrans" presStyleLbl="sibTrans2D1" presStyleIdx="3" presStyleCnt="5" custScaleX="93622" custLinFactNeighborX="-69105" custLinFactNeighborY="-36578"/>
      <dgm:spPr/>
      <dgm:t>
        <a:bodyPr/>
        <a:lstStyle/>
        <a:p>
          <a:endParaRPr lang="en-US"/>
        </a:p>
      </dgm:t>
    </dgm:pt>
    <dgm:pt modelId="{19D670F2-7281-4E5F-BC71-2CEAB6FB91B9}" type="pres">
      <dgm:prSet presAssocID="{62FDAD45-C1E6-49AA-9010-A157DEC662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2D5031-5192-4A2F-9662-78AA87A5A7F4}" type="pres">
      <dgm:prSet presAssocID="{0C6E2825-E227-4D83-8DD4-BDB27233ED2A}" presName="node" presStyleLbl="node1" presStyleIdx="3" presStyleCnt="5" custScaleX="179457" custRadScaleRad="107655" custRadScaleInc="-18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74B13-DA9E-404D-9FD5-3BA7CE38139B}" type="pres">
      <dgm:prSet presAssocID="{ECFDA2C9-78E5-452C-BB8F-6AFF16837FF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B6937AA-1CED-4918-85F3-055B1EF8E6A7}" type="pres">
      <dgm:prSet presAssocID="{ECFDA2C9-78E5-452C-BB8F-6AFF16837F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B101E28-8BD6-49B2-A9E9-E0047AADC441}" type="pres">
      <dgm:prSet presAssocID="{E0999759-FE57-4FD5-A7AE-D8230B359D19}" presName="node" presStyleLbl="node1" presStyleIdx="4" presStyleCnt="5" custScaleX="95064" custScaleY="70540" custRadScaleRad="109013" custRadScaleInc="-228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ABB42-E772-4322-A39D-D53BE29C27D2}" type="presOf" srcId="{ECFDA2C9-78E5-452C-BB8F-6AFF16837FF3}" destId="{6A974B13-DA9E-404D-9FD5-3BA7CE38139B}" srcOrd="0" destOrd="0" presId="urn:microsoft.com/office/officeart/2005/8/layout/radial5"/>
    <dgm:cxn modelId="{83F31B86-1D00-42C2-9EC7-467C86497D67}" type="presOf" srcId="{86AF9E27-DFAA-4C95-AA13-ED46E288B79F}" destId="{27D29B17-B42B-4FE1-A1A1-F1A23FB4947D}" srcOrd="1" destOrd="0" presId="urn:microsoft.com/office/officeart/2005/8/layout/radial5"/>
    <dgm:cxn modelId="{791DBA75-2368-4227-93C9-C4980682C9A1}" type="presOf" srcId="{FABCF280-6D37-46F1-BAC0-A1DB71C80A42}" destId="{3FBF3CC5-C697-4BAE-A335-C4833BC3EFA4}" srcOrd="0" destOrd="0" presId="urn:microsoft.com/office/officeart/2005/8/layout/radial5"/>
    <dgm:cxn modelId="{28F96536-E6C4-4C6A-8453-E185F4F3842B}" type="presOf" srcId="{1023688E-CE9E-455E-8AB6-293ACA68A7D6}" destId="{4AF6D139-4398-4694-9113-309B516DE091}" srcOrd="1" destOrd="0" presId="urn:microsoft.com/office/officeart/2005/8/layout/radial5"/>
    <dgm:cxn modelId="{777EACCC-2658-4362-8FA1-288794427DC2}" type="presOf" srcId="{E7316D8F-61D1-460C-B01D-DC4756DD17FE}" destId="{8ABDB32E-70E6-4C4E-BF5F-6196871C9553}" srcOrd="0" destOrd="0" presId="urn:microsoft.com/office/officeart/2005/8/layout/radial5"/>
    <dgm:cxn modelId="{1E2281F8-B1B8-4083-9D0F-F6EDC799CD25}" srcId="{FABCF280-6D37-46F1-BAC0-A1DB71C80A42}" destId="{08B2B8F7-1E99-479D-AB1A-59F99A6CD28F}" srcOrd="2" destOrd="0" parTransId="{4F70DE36-5A88-42ED-9C23-59EE8A397E28}" sibTransId="{424A68D9-EC40-47AD-A682-C629E52771EF}"/>
    <dgm:cxn modelId="{B16B1334-8A2C-4F05-9F97-989787238DC1}" type="presOf" srcId="{E0999759-FE57-4FD5-A7AE-D8230B359D19}" destId="{1B101E28-8BD6-49B2-A9E9-E0047AADC441}" srcOrd="0" destOrd="0" presId="urn:microsoft.com/office/officeart/2005/8/layout/radial5"/>
    <dgm:cxn modelId="{3A58C383-AA1B-4CA6-ABA0-CD1928D8BD04}" srcId="{FABCF280-6D37-46F1-BAC0-A1DB71C80A42}" destId="{0D895C35-64D2-4492-8E46-AF9E2A2DA4A7}" srcOrd="0" destOrd="0" parTransId="{86AF9E27-DFAA-4C95-AA13-ED46E288B79F}" sibTransId="{19CBB2EF-8B19-4BD9-88D9-1AB0AACA62A4}"/>
    <dgm:cxn modelId="{8FA19B0B-8FC7-4439-9AF9-A1CBE09CBC08}" type="presOf" srcId="{1023688E-CE9E-455E-8AB6-293ACA68A7D6}" destId="{5E1CB37F-730F-4E30-B4D7-C1C6D748FD96}" srcOrd="0" destOrd="0" presId="urn:microsoft.com/office/officeart/2005/8/layout/radial5"/>
    <dgm:cxn modelId="{6C6A4C0A-B934-44D0-8756-7C5F17AD6CFB}" type="presOf" srcId="{62FDAD45-C1E6-49AA-9010-A157DEC66234}" destId="{3067E816-0457-4E22-B178-894DB7611393}" srcOrd="0" destOrd="0" presId="urn:microsoft.com/office/officeart/2005/8/layout/radial5"/>
    <dgm:cxn modelId="{04B43730-FC05-4448-8367-9553277E4D43}" type="presOf" srcId="{4F70DE36-5A88-42ED-9C23-59EE8A397E28}" destId="{1E17F211-48D8-4C6B-95DC-9CB1845C0E72}" srcOrd="0" destOrd="0" presId="urn:microsoft.com/office/officeart/2005/8/layout/radial5"/>
    <dgm:cxn modelId="{416732E9-3151-41AA-8ED0-FE50A5E2C6F6}" srcId="{FABCF280-6D37-46F1-BAC0-A1DB71C80A42}" destId="{E7316D8F-61D1-460C-B01D-DC4756DD17FE}" srcOrd="1" destOrd="0" parTransId="{1023688E-CE9E-455E-8AB6-293ACA68A7D6}" sibTransId="{0AA3B5C9-C2BE-4831-B7F8-1DDAD8F33CB4}"/>
    <dgm:cxn modelId="{715B507C-8C12-4AE7-9D09-DDC86210D580}" type="presOf" srcId="{08B2B8F7-1E99-479D-AB1A-59F99A6CD28F}" destId="{9E21B5FE-3464-45B1-81E0-4FC66EEDBCA4}" srcOrd="0" destOrd="0" presId="urn:microsoft.com/office/officeart/2005/8/layout/radial5"/>
    <dgm:cxn modelId="{DB002ABD-6AF1-4DFF-B7D3-9F368E296636}" type="presOf" srcId="{62FDAD45-C1E6-49AA-9010-A157DEC66234}" destId="{19D670F2-7281-4E5F-BC71-2CEAB6FB91B9}" srcOrd="1" destOrd="0" presId="urn:microsoft.com/office/officeart/2005/8/layout/radial5"/>
    <dgm:cxn modelId="{616133B0-3A1A-417A-A1FA-B6AA5D396A01}" type="presOf" srcId="{0D895C35-64D2-4492-8E46-AF9E2A2DA4A7}" destId="{C9540B55-61EC-4B90-8828-87BEE475D6FA}" srcOrd="0" destOrd="0" presId="urn:microsoft.com/office/officeart/2005/8/layout/radial5"/>
    <dgm:cxn modelId="{DBBF0782-8865-46F6-865D-25F71A0CB248}" srcId="{FABCF280-6D37-46F1-BAC0-A1DB71C80A42}" destId="{0C6E2825-E227-4D83-8DD4-BDB27233ED2A}" srcOrd="3" destOrd="0" parTransId="{62FDAD45-C1E6-49AA-9010-A157DEC66234}" sibTransId="{A5D26EF5-165A-4804-9119-3BAA95CBDADD}"/>
    <dgm:cxn modelId="{436856C4-D7C6-473F-916F-3E34972271D7}" type="presOf" srcId="{4F70DE36-5A88-42ED-9C23-59EE8A397E28}" destId="{E64B2720-3903-4690-BA82-0083B8C82E03}" srcOrd="1" destOrd="0" presId="urn:microsoft.com/office/officeart/2005/8/layout/radial5"/>
    <dgm:cxn modelId="{440AF7D8-C7D6-48D6-9295-77675DCB1277}" type="presOf" srcId="{86AF9E27-DFAA-4C95-AA13-ED46E288B79F}" destId="{EF859EE9-EF97-4470-B273-476E32BBBD00}" srcOrd="0" destOrd="0" presId="urn:microsoft.com/office/officeart/2005/8/layout/radial5"/>
    <dgm:cxn modelId="{AE820437-ED17-41D3-A7E2-433D4ADDF6C9}" type="presOf" srcId="{B39169D7-6D57-4717-9575-59A2648B7B22}" destId="{0D326FE4-CCD4-4A7F-8AFD-4FCD28B4E429}" srcOrd="0" destOrd="0" presId="urn:microsoft.com/office/officeart/2005/8/layout/radial5"/>
    <dgm:cxn modelId="{A503F673-FF4B-447E-BF9D-1A4E92A863EF}" type="presOf" srcId="{0C6E2825-E227-4D83-8DD4-BDB27233ED2A}" destId="{D42D5031-5192-4A2F-9662-78AA87A5A7F4}" srcOrd="0" destOrd="0" presId="urn:microsoft.com/office/officeart/2005/8/layout/radial5"/>
    <dgm:cxn modelId="{874E71D7-F99F-44E5-99A1-EEE514946127}" srcId="{FABCF280-6D37-46F1-BAC0-A1DB71C80A42}" destId="{E0999759-FE57-4FD5-A7AE-D8230B359D19}" srcOrd="4" destOrd="0" parTransId="{ECFDA2C9-78E5-452C-BB8F-6AFF16837FF3}" sibTransId="{25B5440C-9E77-4F4C-8B49-77D2A698E0CF}"/>
    <dgm:cxn modelId="{1890FE7A-CC5C-4B55-8329-B99BAAC3CA8F}" type="presOf" srcId="{ECFDA2C9-78E5-452C-BB8F-6AFF16837FF3}" destId="{6B6937AA-1CED-4918-85F3-055B1EF8E6A7}" srcOrd="1" destOrd="0" presId="urn:microsoft.com/office/officeart/2005/8/layout/radial5"/>
    <dgm:cxn modelId="{C9F7D96A-4713-42B5-B71E-C751A0DF6FA6}" srcId="{B39169D7-6D57-4717-9575-59A2648B7B22}" destId="{FABCF280-6D37-46F1-BAC0-A1DB71C80A42}" srcOrd="0" destOrd="0" parTransId="{122DA672-0983-4EA2-A041-58A1381AD270}" sibTransId="{D0FB6366-40BD-46F4-8957-3ED5F3150CDB}"/>
    <dgm:cxn modelId="{F209CED2-BE18-49A3-906E-B5AE6D178311}" type="presParOf" srcId="{0D326FE4-CCD4-4A7F-8AFD-4FCD28B4E429}" destId="{3FBF3CC5-C697-4BAE-A335-C4833BC3EFA4}" srcOrd="0" destOrd="0" presId="urn:microsoft.com/office/officeart/2005/8/layout/radial5"/>
    <dgm:cxn modelId="{3B446D12-A7DF-4EE3-9378-C9B4F9FCA691}" type="presParOf" srcId="{0D326FE4-CCD4-4A7F-8AFD-4FCD28B4E429}" destId="{EF859EE9-EF97-4470-B273-476E32BBBD00}" srcOrd="1" destOrd="0" presId="urn:microsoft.com/office/officeart/2005/8/layout/radial5"/>
    <dgm:cxn modelId="{918F8BFC-C9B1-4DB7-ACC7-66D8F864DBD2}" type="presParOf" srcId="{EF859EE9-EF97-4470-B273-476E32BBBD00}" destId="{27D29B17-B42B-4FE1-A1A1-F1A23FB4947D}" srcOrd="0" destOrd="0" presId="urn:microsoft.com/office/officeart/2005/8/layout/radial5"/>
    <dgm:cxn modelId="{DC016583-DB7E-49FC-B2CA-89EF3A73FEAC}" type="presParOf" srcId="{0D326FE4-CCD4-4A7F-8AFD-4FCD28B4E429}" destId="{C9540B55-61EC-4B90-8828-87BEE475D6FA}" srcOrd="2" destOrd="0" presId="urn:microsoft.com/office/officeart/2005/8/layout/radial5"/>
    <dgm:cxn modelId="{903AEB31-8442-48AB-88BB-5D9098ECF148}" type="presParOf" srcId="{0D326FE4-CCD4-4A7F-8AFD-4FCD28B4E429}" destId="{5E1CB37F-730F-4E30-B4D7-C1C6D748FD96}" srcOrd="3" destOrd="0" presId="urn:microsoft.com/office/officeart/2005/8/layout/radial5"/>
    <dgm:cxn modelId="{F3DF71DE-3731-4491-AFDB-41CAED143055}" type="presParOf" srcId="{5E1CB37F-730F-4E30-B4D7-C1C6D748FD96}" destId="{4AF6D139-4398-4694-9113-309B516DE091}" srcOrd="0" destOrd="0" presId="urn:microsoft.com/office/officeart/2005/8/layout/radial5"/>
    <dgm:cxn modelId="{312AAFBB-4C80-475B-AD58-AF0C8D6CD56D}" type="presParOf" srcId="{0D326FE4-CCD4-4A7F-8AFD-4FCD28B4E429}" destId="{8ABDB32E-70E6-4C4E-BF5F-6196871C9553}" srcOrd="4" destOrd="0" presId="urn:microsoft.com/office/officeart/2005/8/layout/radial5"/>
    <dgm:cxn modelId="{98CD05A4-621D-468B-AF86-E8A8B0799323}" type="presParOf" srcId="{0D326FE4-CCD4-4A7F-8AFD-4FCD28B4E429}" destId="{1E17F211-48D8-4C6B-95DC-9CB1845C0E72}" srcOrd="5" destOrd="0" presId="urn:microsoft.com/office/officeart/2005/8/layout/radial5"/>
    <dgm:cxn modelId="{B6BF28CB-BC92-48D1-B672-086B28BFD065}" type="presParOf" srcId="{1E17F211-48D8-4C6B-95DC-9CB1845C0E72}" destId="{E64B2720-3903-4690-BA82-0083B8C82E03}" srcOrd="0" destOrd="0" presId="urn:microsoft.com/office/officeart/2005/8/layout/radial5"/>
    <dgm:cxn modelId="{68683347-5C3B-4743-9402-A0453C118CD5}" type="presParOf" srcId="{0D326FE4-CCD4-4A7F-8AFD-4FCD28B4E429}" destId="{9E21B5FE-3464-45B1-81E0-4FC66EEDBCA4}" srcOrd="6" destOrd="0" presId="urn:microsoft.com/office/officeart/2005/8/layout/radial5"/>
    <dgm:cxn modelId="{EACCB889-3395-4057-A2E6-D58AB9AF3636}" type="presParOf" srcId="{0D326FE4-CCD4-4A7F-8AFD-4FCD28B4E429}" destId="{3067E816-0457-4E22-B178-894DB7611393}" srcOrd="7" destOrd="0" presId="urn:microsoft.com/office/officeart/2005/8/layout/radial5"/>
    <dgm:cxn modelId="{0BC8676D-FA7A-4BEF-A210-643186191F70}" type="presParOf" srcId="{3067E816-0457-4E22-B178-894DB7611393}" destId="{19D670F2-7281-4E5F-BC71-2CEAB6FB91B9}" srcOrd="0" destOrd="0" presId="urn:microsoft.com/office/officeart/2005/8/layout/radial5"/>
    <dgm:cxn modelId="{54501F9B-C529-4767-B885-331AAE731A2E}" type="presParOf" srcId="{0D326FE4-CCD4-4A7F-8AFD-4FCD28B4E429}" destId="{D42D5031-5192-4A2F-9662-78AA87A5A7F4}" srcOrd="8" destOrd="0" presId="urn:microsoft.com/office/officeart/2005/8/layout/radial5"/>
    <dgm:cxn modelId="{0E2129F7-80E2-4107-AB15-C89B40CD0415}" type="presParOf" srcId="{0D326FE4-CCD4-4A7F-8AFD-4FCD28B4E429}" destId="{6A974B13-DA9E-404D-9FD5-3BA7CE38139B}" srcOrd="9" destOrd="0" presId="urn:microsoft.com/office/officeart/2005/8/layout/radial5"/>
    <dgm:cxn modelId="{132E13EB-D919-447C-B785-132838AF2738}" type="presParOf" srcId="{6A974B13-DA9E-404D-9FD5-3BA7CE38139B}" destId="{6B6937AA-1CED-4918-85F3-055B1EF8E6A7}" srcOrd="0" destOrd="0" presId="urn:microsoft.com/office/officeart/2005/8/layout/radial5"/>
    <dgm:cxn modelId="{E755D733-AC1A-436C-934F-193C9984739E}" type="presParOf" srcId="{0D326FE4-CCD4-4A7F-8AFD-4FCD28B4E429}" destId="{1B101E28-8BD6-49B2-A9E9-E0047AADC44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F3CC5-C697-4BAE-A335-C4833BC3EFA4}">
      <dsp:nvSpPr>
        <dsp:cNvPr id="0" name=""/>
        <dsp:cNvSpPr/>
      </dsp:nvSpPr>
      <dsp:spPr>
        <a:xfrm>
          <a:off x="583889" y="1579640"/>
          <a:ext cx="3197160" cy="173149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1052102" y="1833211"/>
        <a:ext cx="2260734" cy="1224349"/>
      </dsp:txXfrm>
    </dsp:sp>
    <dsp:sp modelId="{EF859EE9-EF97-4470-B273-476E32BBBD00}">
      <dsp:nvSpPr>
        <dsp:cNvPr id="0" name=""/>
        <dsp:cNvSpPr/>
      </dsp:nvSpPr>
      <dsp:spPr>
        <a:xfrm rot="20276834">
          <a:off x="3778127" y="1310839"/>
          <a:ext cx="906429" cy="4451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83012" y="1424934"/>
        <a:ext cx="772890" cy="267077"/>
      </dsp:txXfrm>
    </dsp:sp>
    <dsp:sp modelId="{C9540B55-61EC-4B90-8828-87BEE475D6FA}">
      <dsp:nvSpPr>
        <dsp:cNvPr id="0" name=""/>
        <dsp:cNvSpPr/>
      </dsp:nvSpPr>
      <dsp:spPr>
        <a:xfrm>
          <a:off x="4706935" y="663385"/>
          <a:ext cx="1998287" cy="70918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4999577" y="767243"/>
        <a:ext cx="1413003" cy="501471"/>
      </dsp:txXfrm>
    </dsp:sp>
    <dsp:sp modelId="{5E1CB37F-730F-4E30-B4D7-C1C6D748FD96}">
      <dsp:nvSpPr>
        <dsp:cNvPr id="0" name=""/>
        <dsp:cNvSpPr/>
      </dsp:nvSpPr>
      <dsp:spPr>
        <a:xfrm rot="21016324">
          <a:off x="3981430" y="1855788"/>
          <a:ext cx="683978" cy="4451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82390" y="1956096"/>
        <a:ext cx="550439" cy="267077"/>
      </dsp:txXfrm>
    </dsp:sp>
    <dsp:sp modelId="{8ABDB32E-70E6-4C4E-BF5F-6196871C9553}">
      <dsp:nvSpPr>
        <dsp:cNvPr id="0" name=""/>
        <dsp:cNvSpPr/>
      </dsp:nvSpPr>
      <dsp:spPr>
        <a:xfrm>
          <a:off x="4859639" y="1274217"/>
          <a:ext cx="2612040" cy="97662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দায়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5242163" y="1417240"/>
        <a:ext cx="1846992" cy="690577"/>
      </dsp:txXfrm>
    </dsp:sp>
    <dsp:sp modelId="{1E17F211-48D8-4C6B-95DC-9CB1845C0E72}">
      <dsp:nvSpPr>
        <dsp:cNvPr id="0" name=""/>
        <dsp:cNvSpPr/>
      </dsp:nvSpPr>
      <dsp:spPr>
        <a:xfrm rot="332135">
          <a:off x="4023980" y="2351681"/>
          <a:ext cx="382725" cy="4451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24248" y="2435169"/>
        <a:ext cx="267908" cy="267077"/>
      </dsp:txXfrm>
    </dsp:sp>
    <dsp:sp modelId="{9E21B5FE-3464-45B1-81E0-4FC66EEDBCA4}">
      <dsp:nvSpPr>
        <dsp:cNvPr id="0" name=""/>
        <dsp:cNvSpPr/>
      </dsp:nvSpPr>
      <dsp:spPr>
        <a:xfrm>
          <a:off x="4190995" y="2190440"/>
          <a:ext cx="3563660" cy="124458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সত্ত্ব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712881" y="2372705"/>
        <a:ext cx="2519888" cy="880051"/>
      </dsp:txXfrm>
    </dsp:sp>
    <dsp:sp modelId="{3067E816-0457-4E22-B178-894DB7611393}">
      <dsp:nvSpPr>
        <dsp:cNvPr id="0" name=""/>
        <dsp:cNvSpPr/>
      </dsp:nvSpPr>
      <dsp:spPr>
        <a:xfrm rot="1788820">
          <a:off x="3091253" y="2924981"/>
          <a:ext cx="485184" cy="4451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00090" y="2980810"/>
        <a:ext cx="351645" cy="267077"/>
      </dsp:txXfrm>
    </dsp:sp>
    <dsp:sp modelId="{D42D5031-5192-4A2F-9662-78AA87A5A7F4}">
      <dsp:nvSpPr>
        <dsp:cNvPr id="0" name=""/>
        <dsp:cNvSpPr/>
      </dsp:nvSpPr>
      <dsp:spPr>
        <a:xfrm>
          <a:off x="3790703" y="3384568"/>
          <a:ext cx="2233488" cy="124458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4117790" y="3566833"/>
        <a:ext cx="1579314" cy="880051"/>
      </dsp:txXfrm>
    </dsp:sp>
    <dsp:sp modelId="{6A974B13-DA9E-404D-9FD5-3BA7CE38139B}">
      <dsp:nvSpPr>
        <dsp:cNvPr id="0" name=""/>
        <dsp:cNvSpPr/>
      </dsp:nvSpPr>
      <dsp:spPr>
        <a:xfrm rot="3854779">
          <a:off x="2558835" y="3283632"/>
          <a:ext cx="270786" cy="4451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581804" y="3336075"/>
        <a:ext cx="189550" cy="267077"/>
      </dsp:txXfrm>
    </dsp:sp>
    <dsp:sp modelId="{1B101E28-8BD6-49B2-A9E9-E0047AADC441}">
      <dsp:nvSpPr>
        <dsp:cNvPr id="0" name=""/>
        <dsp:cNvSpPr/>
      </dsp:nvSpPr>
      <dsp:spPr>
        <a:xfrm>
          <a:off x="2416358" y="3717502"/>
          <a:ext cx="1183148" cy="87792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sz="2700" b="1" kern="1200" dirty="0">
            <a:latin typeface="NikoshBAN" pitchFamily="2" charset="0"/>
            <a:cs typeface="NikoshBAN" pitchFamily="2" charset="0"/>
          </a:endParaRPr>
        </a:p>
      </dsp:txBody>
      <dsp:txXfrm>
        <a:off x="2589626" y="3846071"/>
        <a:ext cx="836612" cy="62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5FDCE-77A7-4D98-B3C4-490AB8CB820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1B6B0-90FB-4040-A29A-D5D3B956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B6B0-90FB-4040-A29A-D5D3B956DC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3029865"/>
            <a:ext cx="824607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098800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32BE9514-DAC7-488F-B14C-24883CBA89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7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33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33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4F9F07-57FC-4953-81BC-5D4CB629B529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6696348">
            <a:off x="970451" y="1094138"/>
            <a:ext cx="1347698" cy="91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/>
          <a:stretch/>
        </p:blipFill>
        <p:spPr>
          <a:xfrm rot="16030543">
            <a:off x="2156290" y="757715"/>
            <a:ext cx="1439566" cy="164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14">
            <a:off x="3138506" y="1343770"/>
            <a:ext cx="399742" cy="399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288">
            <a:off x="3017380" y="700775"/>
            <a:ext cx="555643" cy="555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8562358">
            <a:off x="1275657" y="1085602"/>
            <a:ext cx="1347698" cy="916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6920168">
            <a:off x="1614065" y="1092222"/>
            <a:ext cx="1347698" cy="916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8414055">
            <a:off x="1893645" y="1032712"/>
            <a:ext cx="1347698" cy="916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288">
            <a:off x="2842845" y="1788378"/>
            <a:ext cx="555643" cy="555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7454298">
            <a:off x="3057780" y="1094139"/>
            <a:ext cx="1347697" cy="916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14">
            <a:off x="3801448" y="1907375"/>
            <a:ext cx="399742" cy="399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08" y="539088"/>
            <a:ext cx="1515236" cy="1859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52" y="660789"/>
            <a:ext cx="1143000" cy="158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54" y="1016199"/>
            <a:ext cx="813556" cy="373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51389" y="1825442"/>
            <a:ext cx="813556" cy="432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1919" y="1348574"/>
            <a:ext cx="1167770" cy="373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1"/>
          <a:stretch/>
        </p:blipFill>
        <p:spPr>
          <a:xfrm rot="11051820" flipV="1">
            <a:off x="7132469" y="1479081"/>
            <a:ext cx="709009" cy="432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2" r="37383"/>
          <a:stretch/>
        </p:blipFill>
        <p:spPr>
          <a:xfrm rot="18164973">
            <a:off x="5424217" y="1024205"/>
            <a:ext cx="1400788" cy="10205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7" r="39193" b="22313"/>
          <a:stretch/>
        </p:blipFill>
        <p:spPr>
          <a:xfrm rot="16484922">
            <a:off x="6142269" y="1306383"/>
            <a:ext cx="1666064" cy="5572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r="17002"/>
          <a:stretch/>
        </p:blipFill>
        <p:spPr>
          <a:xfrm rot="19399358">
            <a:off x="6040054" y="738297"/>
            <a:ext cx="602201" cy="15855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r="17002"/>
          <a:stretch/>
        </p:blipFill>
        <p:spPr>
          <a:xfrm rot="21362100">
            <a:off x="6448978" y="680402"/>
            <a:ext cx="602201" cy="15855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83878" y="2845643"/>
            <a:ext cx="573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E7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 ALL </a:t>
            </a:r>
            <a:endParaRPr lang="en-US" sz="6000" b="1" dirty="0">
              <a:solidFill>
                <a:srgbClr val="E7F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erta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4" y="1083667"/>
            <a:ext cx="4333009" cy="3957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25" y="4332557"/>
            <a:ext cx="15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83668"/>
            <a:ext cx="4419600" cy="3890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0115" y="431306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2066" y="4266221"/>
            <a:ext cx="6138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6781800" y="4491148"/>
            <a:ext cx="457200" cy="2286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266221"/>
            <a:ext cx="609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1744133" y="4491148"/>
            <a:ext cx="457200" cy="2286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 animBg="1"/>
      <p:bldP spid="16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90"/>
            <a:ext cx="4266590" cy="3069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288" y="4196090"/>
            <a:ext cx="26012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 ঋণ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llingham-shopkeeper-abdul-ghafoor-was-confronted-by-a-knife-wielding-teenage-robber-330301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10" y="1044700"/>
            <a:ext cx="3970330" cy="3241550"/>
          </a:xfrm>
          <a:prstGeom prst="rect">
            <a:avLst/>
          </a:prstGeom>
        </p:spPr>
      </p:pic>
      <p:sp>
        <p:nvSpPr>
          <p:cNvPr id="14" name="Equal 13"/>
          <p:cNvSpPr/>
          <p:nvPr/>
        </p:nvSpPr>
        <p:spPr>
          <a:xfrm>
            <a:off x="6897052" y="4343152"/>
            <a:ext cx="685800" cy="4572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5525" y="430598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4215" y="4277762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5770" y="4134534"/>
            <a:ext cx="838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892245" y="4353714"/>
            <a:ext cx="457200" cy="3429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/>
      <p:bldP spid="20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3" y="207822"/>
            <a:ext cx="7323739" cy="4550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059785" y="4343400"/>
            <a:ext cx="136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6590" y="4323666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3044950" y="4532532"/>
            <a:ext cx="457200" cy="2286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338988"/>
              </p:ext>
            </p:extLst>
          </p:nvPr>
        </p:nvGraphicFramePr>
        <p:xfrm>
          <a:off x="381000" y="228600"/>
          <a:ext cx="84582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43555" y="433880"/>
            <a:ext cx="5638800" cy="5715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হিসাবের শ্রেনী বিভাগ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BF3CC5-C697-4BAE-A335-C4833BC3E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FBF3CC5-C697-4BAE-A335-C4833BC3E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FBF3CC5-C697-4BAE-A335-C4833BC3E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59EE9-EF97-4470-B273-476E32BB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F859EE9-EF97-4470-B273-476E32BB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F859EE9-EF97-4470-B273-476E32BBB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40B55-61EC-4B90-8828-87BEE475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9540B55-61EC-4B90-8828-87BEE475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9540B55-61EC-4B90-8828-87BEE475D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B37F-730F-4E30-B4D7-C1C6D748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E1CB37F-730F-4E30-B4D7-C1C6D748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E1CB37F-730F-4E30-B4D7-C1C6D748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DB32E-70E6-4C4E-BF5F-6196871C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ABDB32E-70E6-4C4E-BF5F-6196871C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ABDB32E-70E6-4C4E-BF5F-6196871C9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7F211-48D8-4C6B-95DC-9CB1845C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E17F211-48D8-4C6B-95DC-9CB1845C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1E17F211-48D8-4C6B-95DC-9CB1845C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1B5FE-3464-45B1-81E0-4FC66EED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E21B5FE-3464-45B1-81E0-4FC66EED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E21B5FE-3464-45B1-81E0-4FC66EED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67E816-0457-4E22-B178-894DB761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067E816-0457-4E22-B178-894DB761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067E816-0457-4E22-B178-894DB761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D5031-5192-4A2F-9662-78AA87A5A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42D5031-5192-4A2F-9662-78AA87A5A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42D5031-5192-4A2F-9662-78AA87A5A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74B13-DA9E-404D-9FD5-3BA7CE38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A974B13-DA9E-404D-9FD5-3BA7CE38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A974B13-DA9E-404D-9FD5-3BA7CE38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01E28-8BD6-49B2-A9E9-E0047AADC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B101E28-8BD6-49B2-A9E9-E0047AADC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1B101E28-8BD6-49B2-A9E9-E0047AADC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55" y="1197405"/>
            <a:ext cx="8398775" cy="769441"/>
          </a:xfrm>
          <a:prstGeom prst="rect">
            <a:avLst/>
          </a:prstGeom>
          <a:solidFill>
            <a:srgbClr val="FE920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24968"/>
            <a:ext cx="91440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ডেবিট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00050"/>
            <a:ext cx="7848600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়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2911"/>
              </p:ext>
            </p:extLst>
          </p:nvPr>
        </p:nvGraphicFramePr>
        <p:xfrm>
          <a:off x="457201" y="1350110"/>
          <a:ext cx="8381999" cy="348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58"/>
                <a:gridCol w="3707423"/>
                <a:gridCol w="3788018"/>
              </a:tblGrid>
              <a:tr h="859736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7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7106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7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7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2058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9736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27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7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bn-BD" sz="27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670" y="285751"/>
            <a:ext cx="7924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205" y="1350110"/>
            <a:ext cx="7772400" cy="3477875"/>
          </a:xfrm>
          <a:prstGeom prst="rect">
            <a:avLst/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১।হিসাব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২।প্রতিটি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৩।মালিকানা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স্বত্ত্ব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5750"/>
            <a:ext cx="79248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তাজরিন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তার ব্যবসায়ের যাবতীয় লেনদেন দু’তরফা দাখিলা প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দ্ধতিতে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হিসাব সংরক্ষন করেন।২০১৫ সালের জানিয়ারি মাসের লেনদেনগুলো ছিল নিম্নরূপঃ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নগদে পন্য বিক্রয় করেন ১৫০০০ টাকা ।</a:t>
            </a:r>
          </a:p>
        </p:txBody>
      </p:sp>
    </p:spTree>
    <p:extLst>
      <p:ext uri="{BB962C8B-B14F-4D97-AF65-F5344CB8AC3E}">
        <p14:creationId xmlns:p14="http://schemas.microsoft.com/office/powerpoint/2010/main" val="32897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2815"/>
            <a:ext cx="914400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ব্যাংকে জমা দেন ৫০০০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টাকা।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নগদে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পন্য ক্রয় ৮০০০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টাকা।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৪। কর্মচারীকে বেতন প্রদান২০০০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টাকা।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তাইফের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নিকট  ধারে পন্য বিক্রয়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৫০০০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টাকা।</a:t>
            </a:r>
          </a:p>
        </p:txBody>
      </p:sp>
    </p:spTree>
    <p:extLst>
      <p:ext uri="{BB962C8B-B14F-4D97-AF65-F5344CB8AC3E}">
        <p14:creationId xmlns:p14="http://schemas.microsoft.com/office/powerpoint/2010/main" val="21487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09729" y="533821"/>
            <a:ext cx="3008313" cy="3817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</a:t>
            </a:r>
            <a:endParaRPr lang="en-US" dirty="0">
              <a:solidFill>
                <a:srgbClr val="FFF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43554" y="1036470"/>
            <a:ext cx="6260905" cy="3520445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SimSun" panose="02010600030101010101" pitchFamily="2" charset="-122"/>
              </a:rPr>
              <a:t>MD. NUURNNABI SIKDER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ASSISTANT  TEACHER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NALDANGA 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JC GIRL’S HIGH SCHOOL</a:t>
            </a:r>
            <a:endParaRPr lang="en-US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SimSun" panose="02010600030101010101" pitchFamily="2" charset="-122"/>
              </a:rPr>
              <a:t>SADULLAPUR, GAIBANDHA.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en-US" b="1" dirty="0">
                <a:solidFill>
                  <a:srgbClr val="FFF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Cell: 01713 764 755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en-US" b="1" dirty="0">
                <a:solidFill>
                  <a:srgbClr val="FFF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Email: </a:t>
            </a:r>
            <a:r>
              <a:rPr lang="en-US" b="1" dirty="0" smtClean="0">
                <a:solidFill>
                  <a:srgbClr val="FFF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nsikder755@gmail.com</a:t>
            </a:r>
            <a:endParaRPr lang="en-US" b="1" dirty="0">
              <a:solidFill>
                <a:srgbClr val="FFF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11" y="-528"/>
            <a:ext cx="3125374" cy="40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94587"/>
            <a:ext cx="9144000" cy="2800767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তাজরিনের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জানুয়ারি মাসে মোট বিক্রয়ের পরিমান কত?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তাজরিনের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মালিকানাস্বত্তের পরিমান কত ?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গ) উপর্যুক্ত লেনদেন দ্বারা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হিসাবের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শ্রেণিবিভাগ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ছকের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সাহায্যে দেখাও?</a:t>
            </a:r>
          </a:p>
        </p:txBody>
      </p:sp>
    </p:spTree>
    <p:extLst>
      <p:ext uri="{BB962C8B-B14F-4D97-AF65-F5344CB8AC3E}">
        <p14:creationId xmlns:p14="http://schemas.microsoft.com/office/powerpoint/2010/main" val="5216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197405"/>
            <a:ext cx="6128994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1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197406"/>
            <a:ext cx="8682724" cy="3664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612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204" y="400438"/>
            <a:ext cx="8479602" cy="4461578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68580" tIns="34290" rIns="68580" bIns="3429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5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5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5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5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BD" sz="5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5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5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২৫/০৪/২০২১</a:t>
            </a:r>
            <a:endParaRPr lang="bn-BD" sz="5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8965" y="573007"/>
            <a:ext cx="8077200" cy="4255867"/>
            <a:chOff x="609600" y="457200"/>
            <a:chExt cx="8077200" cy="567448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457200"/>
              <a:ext cx="8077200" cy="567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3806950" y="5519398"/>
              <a:ext cx="41148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ব্যাংক কার্যক্রম চলছে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0605" y="946503"/>
            <a:ext cx="5955495" cy="6286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05"/>
            <a:ext cx="9000445" cy="3817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345" y="1197405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 কার্যক্রম চলছে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73" y="1727180"/>
            <a:ext cx="8551479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15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50" y="1232922"/>
            <a:ext cx="9153150" cy="3170099"/>
          </a:xfrm>
          <a:prstGeom prst="rect">
            <a:avLst/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ও হিসাব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অনূযায়ী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দূ-তরফা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" y="1655520"/>
            <a:ext cx="9115778" cy="3170099"/>
          </a:xfrm>
          <a:prstGeom prst="rect">
            <a:avLst/>
          </a:prstGeom>
          <a:solidFill>
            <a:srgbClr val="FE920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লেনদেন গুলোকে শ্রেণিবিন্যাস করে পৃথক পৃথক শিরোনামের অধীনে প্রস্তুতকৃত সংক্ষিপ্ত বিবরনীকে হিসাব বলে। যেমনঃ নগদান হিসাব, মূলধন হিসাব, ক্রয় হিসাব, বিক্রয়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49122"/>
              </p:ext>
            </p:extLst>
          </p:nvPr>
        </p:nvGraphicFramePr>
        <p:xfrm>
          <a:off x="601669" y="1502815"/>
          <a:ext cx="8153400" cy="3577993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1489106"/>
                <a:gridCol w="753523"/>
                <a:gridCol w="1491171"/>
                <a:gridCol w="482343"/>
                <a:gridCol w="3937257"/>
              </a:tblGrid>
              <a:tr h="1068935">
                <a:tc>
                  <a:txBody>
                    <a:bodyPr/>
                    <a:lstStyle/>
                    <a:p>
                      <a:r>
                        <a:rPr lang="bn-BD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A (</a:t>
                      </a:r>
                      <a:r>
                        <a:rPr lang="en-US" sz="27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=</a:t>
                      </a:r>
                      <a:endParaRPr lang="en-US" sz="2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L (</a:t>
                      </a:r>
                      <a:r>
                        <a:rPr lang="en-US" sz="27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2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E</a:t>
                      </a:r>
                      <a:r>
                        <a:rPr lang="en-US" sz="2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7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2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সত্ত্ব</a:t>
                      </a:r>
                      <a:r>
                        <a:rPr lang="en-US" sz="2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</a:tr>
              <a:tr h="2509058">
                <a:tc>
                  <a:txBody>
                    <a:bodyPr/>
                    <a:lstStyle/>
                    <a:p>
                      <a:endParaRPr lang="en-US" sz="2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সত্ত্ব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27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ধন+আয়</a:t>
                      </a:r>
                      <a:r>
                        <a:rPr lang="en-US" sz="2700" baseline="0" dirty="0" smtClean="0"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27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2700" baseline="0" dirty="0" smtClean="0">
                          <a:latin typeface="NikoshBAN" pitchFamily="2" charset="0"/>
                          <a:cs typeface="NikoshBAN" pitchFamily="2" charset="0"/>
                        </a:rPr>
                        <a:t> – </a:t>
                      </a:r>
                      <a:r>
                        <a:rPr lang="en-US" sz="27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2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6536" y="586585"/>
            <a:ext cx="8093365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388</Words>
  <Application>Microsoft Office PowerPoint</Application>
  <PresentationFormat>On-screen Show (16:9)</PresentationFormat>
  <Paragraphs>100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7</cp:lastModifiedBy>
  <cp:revision>346</cp:revision>
  <dcterms:created xsi:type="dcterms:W3CDTF">2013-08-21T19:17:07Z</dcterms:created>
  <dcterms:modified xsi:type="dcterms:W3CDTF">2021-05-20T05:47:53Z</dcterms:modified>
</cp:coreProperties>
</file>