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285" r:id="rId3"/>
    <p:sldId id="287" r:id="rId4"/>
    <p:sldId id="288" r:id="rId5"/>
    <p:sldId id="289" r:id="rId6"/>
    <p:sldId id="292" r:id="rId7"/>
    <p:sldId id="266" r:id="rId8"/>
    <p:sldId id="278" r:id="rId9"/>
    <p:sldId id="260" r:id="rId10"/>
    <p:sldId id="262" r:id="rId11"/>
    <p:sldId id="300" r:id="rId12"/>
    <p:sldId id="294" r:id="rId13"/>
    <p:sldId id="263" r:id="rId14"/>
    <p:sldId id="295" r:id="rId15"/>
    <p:sldId id="269" r:id="rId16"/>
    <p:sldId id="270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0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1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0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3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9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9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10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09800" y="4572000"/>
            <a:ext cx="4654230" cy="1295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8800" b="1" cap="none" spc="0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0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A76E00-FCAE-43EE-B91E-1AC95868725B}"/>
              </a:ext>
            </a:extLst>
          </p:cNvPr>
          <p:cNvSpPr txBox="1"/>
          <p:nvPr/>
        </p:nvSpPr>
        <p:spPr>
          <a:xfrm>
            <a:off x="944375" y="533400"/>
            <a:ext cx="721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সে সবাইকে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64397"/>
            <a:ext cx="4343400" cy="30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114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3962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68014" y="304800"/>
            <a:ext cx="3603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ই-লার্নিং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endParaRPr lang="as-IN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4758309"/>
            <a:ext cx="2557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as-IN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2253" y="4780080"/>
            <a:ext cx="4653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endParaRPr lang="as-IN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472" y="17526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571458"/>
            <a:ext cx="4495801" cy="2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107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38100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267200" cy="2895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4800" y="41148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করেণে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endParaRPr lang="as-IN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504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954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দলনেতার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24200"/>
            <a:ext cx="4158095" cy="27720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1673" y="3733800"/>
            <a:ext cx="85344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err="1" smtClean="0">
                <a:ln w="50800"/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50800"/>
                <a:latin typeface="NikoshBAN" pitchFamily="2" charset="0"/>
                <a:cs typeface="NikoshBAN" pitchFamily="2" charset="0"/>
              </a:rPr>
              <a:t>বিজ্ঞানাগার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latin typeface="NikoshBAN" pitchFamily="2" charset="0"/>
                <a:cs typeface="NikoshBAN" pitchFamily="2" charset="0"/>
              </a:rPr>
              <a:t>অপ্রতুল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latin typeface="NikoshBAN" pitchFamily="2" charset="0"/>
                <a:cs typeface="NikoshBAN" pitchFamily="2" charset="0"/>
              </a:rPr>
              <a:t>কলমে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ln w="50800"/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3810000" cy="2732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4191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84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6255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599" y="2079486"/>
            <a:ext cx="5992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 |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236" y="2971800"/>
            <a:ext cx="622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 |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Distance Learning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817" y="3865418"/>
            <a:ext cx="743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 |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60">
            <a:off x="6502101" y="3781322"/>
            <a:ext cx="2342234" cy="268168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1752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নিরূপণ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23310"/>
            <a:ext cx="3429000" cy="2867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17CAE0-A2F9-4F7F-84FD-9319E1EF7A28}"/>
              </a:ext>
            </a:extLst>
          </p:cNvPr>
          <p:cNvSpPr txBox="1"/>
          <p:nvPr/>
        </p:nvSpPr>
        <p:spPr>
          <a:xfrm>
            <a:off x="1397607" y="4419600"/>
            <a:ext cx="6362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72656"/>
            <a:ext cx="2720610" cy="3406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799" y="29094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32004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 দশম </a:t>
            </a:r>
          </a:p>
          <a:p>
            <a:pPr algn="ctr"/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algn="ctr"/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18/০৫/২০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খ্রি.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44" y="1459137"/>
            <a:ext cx="1314056" cy="1731971"/>
          </a:xfrm>
          <a:prstGeom prst="roundRect">
            <a:avLst>
              <a:gd name="adj" fmla="val 223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18" y="470053"/>
            <a:ext cx="2675482" cy="59178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D24AD8A-95CB-4C1E-BF1B-2DF4B8CC6FBB}"/>
              </a:ext>
            </a:extLst>
          </p:cNvPr>
          <p:cNvGrpSpPr/>
          <p:nvPr/>
        </p:nvGrpSpPr>
        <p:grpSpPr>
          <a:xfrm>
            <a:off x="76200" y="1905000"/>
            <a:ext cx="4876800" cy="3525436"/>
            <a:chOff x="516192" y="937752"/>
            <a:chExt cx="8615059" cy="531064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92" y="1866900"/>
              <a:ext cx="3047999" cy="3124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accent2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  <p:sp>
          <p:nvSpPr>
            <p:cNvPr id="18" name="Content Placeholder 5">
              <a:extLst>
                <a:ext uri="{FF2B5EF4-FFF2-40B4-BE49-F238E27FC236}">
                  <a16:creationId xmlns:a16="http://schemas.microsoft.com/office/drawing/2014/main" xmlns="" id="{E4A84F96-DE00-40D9-817C-FA00E9A6DAA6}"/>
                </a:ext>
              </a:extLst>
            </p:cNvPr>
            <p:cNvSpPr txBox="1">
              <a:spLocks/>
            </p:cNvSpPr>
            <p:nvPr/>
          </p:nvSpPr>
          <p:spPr>
            <a:xfrm>
              <a:off x="3581399" y="937752"/>
              <a:ext cx="5549852" cy="5310648"/>
            </a:xfrm>
            <a:prstGeom prst="round2DiagRect">
              <a:avLst>
                <a:gd name="adj1" fmla="val 3534"/>
                <a:gd name="adj2" fmla="val 2420"/>
              </a:avLst>
            </a:prstGeom>
            <a:ln w="57150" cap="flat" cmpd="sng" algn="ctr">
              <a:solidFill>
                <a:schemeClr val="accent2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মোহাম্মদ সাহাব উদ্দিন</a:t>
              </a:r>
              <a:endParaRPr lang="en-GB" sz="1800" b="1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16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</a:t>
              </a:r>
              <a:r>
                <a:rPr lang="bn-BD" sz="1600" spc="-100" dirty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spc="-100" dirty="0">
                  <a:latin typeface="Times New Roman" pitchFamily="18" charset="0"/>
                  <a:cs typeface="Times New Roman" pitchFamily="18" charset="0"/>
                </a:rPr>
                <a:t>ICT4E  </a:t>
              </a:r>
              <a:r>
                <a:rPr lang="en-US" sz="1600" spc="-100" dirty="0" err="1"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sz="1600" spc="-1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spc="-100" dirty="0" err="1"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bn-BD" sz="1600" spc="-100" dirty="0">
                  <a:latin typeface="Nikoshban" pitchFamily="2" charset="0"/>
                  <a:cs typeface="Nikoshban" pitchFamily="2" charset="0"/>
                </a:rPr>
                <a:t>, নোয়াখালী।</a:t>
              </a:r>
              <a:endParaRPr lang="en-US" sz="1600" spc="-1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18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 </a:t>
              </a:r>
              <a:r>
                <a:rPr lang="bn-IN" sz="1800" spc="-100" dirty="0">
                  <a:latin typeface="Nikoshban" pitchFamily="2" charset="0"/>
                  <a:cs typeface="Nikoshban" pitchFamily="2" charset="0"/>
                </a:rPr>
                <a:t>মাস্টার ট্রেইনার</a:t>
              </a:r>
              <a:r>
                <a:rPr lang="en-US" sz="1800" spc="-1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spc="-1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bn-IN" sz="1800" dirty="0"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z="1400" spc="-1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bn-IN" sz="1800" spc="-100" dirty="0">
                  <a:latin typeface="Nikoshban" pitchFamily="2" charset="0"/>
                  <a:cs typeface="Nikoshban" pitchFamily="2" charset="0"/>
                </a:rPr>
                <a:t>, </a:t>
              </a:r>
              <a:endParaRPr lang="en-GB" sz="1800" spc="-1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1400" spc="-1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1400" spc="-100" dirty="0">
                  <a:latin typeface="Times New Roman" pitchFamily="18" charset="0"/>
                  <a:cs typeface="Times New Roman" pitchFamily="18" charset="0"/>
                </a:rPr>
                <a:t>UITRCE, </a:t>
              </a:r>
              <a:r>
                <a:rPr lang="bn-IN" sz="1800" spc="-100" dirty="0">
                  <a:latin typeface="Nikoshban" pitchFamily="2" charset="0"/>
                  <a:cs typeface="Nikoshban" pitchFamily="2" charset="0"/>
                </a:rPr>
                <a:t>চাটখিল</a:t>
              </a:r>
              <a:endParaRPr lang="en-GB" sz="1800" spc="-1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18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 </a:t>
              </a:r>
              <a:r>
                <a:rPr lang="en-US" sz="1800" b="1" spc="-100" dirty="0" err="1">
                  <a:latin typeface="Nikoshban" pitchFamily="2" charset="0"/>
                  <a:cs typeface="Nikoshban" pitchFamily="2" charset="0"/>
                </a:rPr>
                <a:t>মাস্টার</a:t>
              </a:r>
              <a:r>
                <a:rPr lang="en-US" sz="1800" b="1" spc="-1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spc="-100" dirty="0" err="1">
                  <a:latin typeface="Nikoshban" pitchFamily="2" charset="0"/>
                  <a:cs typeface="Nikoshban" pitchFamily="2" charset="0"/>
                </a:rPr>
                <a:t>ট্রেইনার</a:t>
              </a:r>
              <a:r>
                <a:rPr lang="en-US" sz="1800" b="1" spc="-1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as-IN" sz="1800" b="1" spc="-100" dirty="0"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sz="1800" b="1" spc="-100" dirty="0"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as-IN" sz="1800" b="1" spc="-100" dirty="0"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en-US" sz="1800" b="1" spc="-1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1800" b="1" spc="-100" dirty="0"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en-US" sz="1800" b="1" spc="-100" dirty="0">
                  <a:latin typeface="Nikoshban" pitchFamily="2" charset="0"/>
                  <a:cs typeface="Nikoshban" pitchFamily="2" charset="0"/>
                </a:rPr>
                <a:t>জ)</a:t>
              </a:r>
              <a:endParaRPr lang="bn-BD" sz="1800" b="1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16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 </a:t>
              </a:r>
              <a:r>
                <a:rPr lang="bn-BD" sz="16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 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 শিক্ষক (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1600" dirty="0">
                  <a:latin typeface="Nikoshban" pitchFamily="2" charset="0"/>
                  <a:cs typeface="Nikoshban" pitchFamily="2" charset="0"/>
                </a:rPr>
                <a:t>    কামালপুর মো. হাশেম উচ্চ বিদ্যালয়</a:t>
              </a: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1600" dirty="0">
                  <a:latin typeface="Nikoshban" pitchFamily="2" charset="0"/>
                  <a:cs typeface="Nikoshban" pitchFamily="2" charset="0"/>
                </a:rPr>
                <a:t>    চাটখিল, নোয়াখালী</a:t>
              </a:r>
              <a:endParaRPr lang="bn-IN" sz="16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1400" dirty="0">
                  <a:latin typeface="Nikoshban" pitchFamily="2" charset="0"/>
                  <a:cs typeface="Nikoshban" pitchFamily="2" charset="0"/>
                </a:rPr>
                <a:t>     মোবাইলঃ </a:t>
              </a:r>
              <a:r>
                <a:rPr lang="bn-BD" sz="1400" dirty="0">
                  <a:latin typeface="Times New Roman" pitchFamily="18" charset="0"/>
                  <a:cs typeface="Times New Roman" pitchFamily="18" charset="0"/>
                </a:rPr>
                <a:t>01913210518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14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 </a:t>
              </a:r>
              <a:r>
                <a:rPr lang="bn-BD" sz="1400" dirty="0">
                  <a:latin typeface="Times New Roman" pitchFamily="18" charset="0"/>
                  <a:cs typeface="Times New Roman" pitchFamily="18" charset="0"/>
                </a:rPr>
                <a:t>Email : mdsahab66@yahoo.com,</a:t>
              </a: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1400" dirty="0">
                  <a:latin typeface="Times New Roman" pitchFamily="18" charset="0"/>
                  <a:cs typeface="Times New Roman" pitchFamily="18" charset="0"/>
                </a:rPr>
                <a:t>   sahab7619@gmail.com </a:t>
              </a:r>
              <a:r>
                <a:rPr lang="en-US" sz="14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মুক্তপাঠ)</a:t>
              </a:r>
              <a:endParaRPr lang="en-GB" sz="14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14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 </a:t>
              </a:r>
              <a:r>
                <a:rPr lang="en-GB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Youtube</a:t>
              </a:r>
              <a:r>
                <a:rPr lang="bn-BD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Channel Name</a:t>
              </a:r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: Sahab IT</a:t>
              </a:r>
              <a:endParaRPr lang="en-US" sz="1400" dirty="0"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endParaRPr lang="bn-BD" sz="1800" dirty="0">
                <a:latin typeface="Times New Roman" pitchFamily="18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3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1249585" y="304800"/>
            <a:ext cx="66448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533400" y="502061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ছাত্রীদের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রুমে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নিচ্ছে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74240"/>
            <a:ext cx="6827615" cy="380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1352977" y="295404"/>
            <a:ext cx="630536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609600" y="4953000"/>
            <a:ext cx="8315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ছাত্রটি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1" y="1074241"/>
            <a:ext cx="6869178" cy="380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1249585" y="304799"/>
            <a:ext cx="66448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545926" y="494362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লেখাপড়ার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3" y="1057539"/>
            <a:ext cx="7010400" cy="380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1772433" y="232320"/>
            <a:ext cx="66448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381000" y="5105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অনলাইনের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3" y="1112407"/>
            <a:ext cx="7086600" cy="3810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1255787" y="194742"/>
            <a:ext cx="66448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8780AD0-AD5D-487E-B6BB-0E230245C18E}"/>
              </a:ext>
            </a:extLst>
          </p:cNvPr>
          <p:cNvSpPr txBox="1"/>
          <p:nvPr/>
        </p:nvSpPr>
        <p:spPr>
          <a:xfrm>
            <a:off x="228600" y="49530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4000" b="1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58895" y="1124231"/>
            <a:ext cx="7093528" cy="3809999"/>
            <a:chOff x="838200" y="1295400"/>
            <a:chExt cx="7367586" cy="36576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1295400"/>
              <a:ext cx="3633787" cy="36576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295400"/>
              <a:ext cx="3733799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02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64" grpId="0"/>
      <p:bldP spid="64" grpId="1"/>
      <p:bldP spid="65" grpId="0"/>
      <p:bldP spid="65" grpId="1"/>
      <p:bldP spid="66" grpId="0"/>
      <p:bldP spid="66" grpId="1"/>
      <p:bldP spid="68" grpId="0"/>
      <p:bldP spid="68" grpId="1"/>
      <p:bldP spid="69" grpId="0"/>
      <p:bldP spid="69" grpId="1"/>
      <p:bldP spid="71" grpId="0"/>
      <p:bldP spid="71" grpId="1"/>
      <p:bldP spid="72" grpId="0"/>
      <p:bldP spid="72" grpId="1"/>
      <p:bldP spid="74" grpId="0"/>
      <p:bldP spid="74" grpId="1"/>
      <p:bldP spid="75" grpId="0"/>
      <p:bldP spid="7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0833"/>
            <a:ext cx="6338456" cy="4953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27364" y="949571"/>
            <a:ext cx="5638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64" y="2010454"/>
            <a:ext cx="5379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970353"/>
            <a:ext cx="2362200" cy="46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F2F40C-DE15-4A65-B76B-33A5954CEB8F}"/>
              </a:ext>
            </a:extLst>
          </p:cNvPr>
          <p:cNvSpPr txBox="1"/>
          <p:nvPr/>
        </p:nvSpPr>
        <p:spPr>
          <a:xfrm>
            <a:off x="838201" y="2819400"/>
            <a:ext cx="76961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AE0F45-C18B-4B00-8C52-1AF7B55ACE15}"/>
              </a:ext>
            </a:extLst>
          </p:cNvPr>
          <p:cNvSpPr txBox="1"/>
          <p:nvPr/>
        </p:nvSpPr>
        <p:spPr>
          <a:xfrm>
            <a:off x="1673514" y="457200"/>
            <a:ext cx="5746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60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DAE0F45-C18B-4B00-8C52-1AF7B55ACE15}"/>
              </a:ext>
            </a:extLst>
          </p:cNvPr>
          <p:cNvSpPr txBox="1"/>
          <p:nvPr/>
        </p:nvSpPr>
        <p:spPr>
          <a:xfrm>
            <a:off x="685800" y="1600200"/>
            <a:ext cx="574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spc="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spc="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spc="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…….</a:t>
            </a:r>
            <a:endParaRPr lang="en-US" sz="3600" b="1" spc="3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1950" y="2844225"/>
            <a:ext cx="842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………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 is Online Learn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35532" cy="6248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0"/>
            <a:ext cx="8839200" cy="37798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as-IN" sz="2700" b="1" dirty="0">
                <a:ln w="50800"/>
                <a:latin typeface="NikoshBAN" pitchFamily="2" charset="0"/>
                <a:cs typeface="NikoshBAN" pitchFamily="2" charset="0"/>
              </a:rPr>
              <a:t>ই-লার্নিং এর অর্থ হলো ইন্টারনেট থেকে শিক্ষা নেয়া। অর্থাৎ আমরা যদি ইন্টারনেট থেকে কোনো কিছু শিখে থাকি তাহলে সেটাই ই-লার্নিং। ই-লার্নিং এর ক্ষেত্রে ‘ই’ অর্থ ‘ইলেক্ট্রনিক’ বুঝায় অর্থাৎ বৈদ্যুতিক শিক্ষা বা ইলেকট্রনিক শিক্ষা। এ শিক্ষাটি মূলত অনলাইন ভিত্তিক শিক্ষামূলক </a:t>
            </a:r>
            <a:r>
              <a:rPr lang="as-IN" sz="2700" b="1" dirty="0" smtClean="0">
                <a:ln w="50800"/>
                <a:latin typeface="NikoshBAN" pitchFamily="2" charset="0"/>
                <a:cs typeface="NikoshBAN" pitchFamily="2" charset="0"/>
              </a:rPr>
              <a:t>প্লাটফর্ম</a:t>
            </a:r>
            <a:r>
              <a:rPr lang="en-US" sz="2700" b="1" dirty="0" smtClean="0">
                <a:ln w="50800"/>
                <a:latin typeface="NikoshBAN" pitchFamily="2" charset="0"/>
                <a:cs typeface="NikoshBAN" pitchFamily="2" charset="0"/>
              </a:rPr>
              <a:t>,</a:t>
            </a:r>
            <a:r>
              <a:rPr lang="as-IN" sz="2700" b="1" dirty="0" smtClean="0">
                <a:ln w="50800"/>
                <a:latin typeface="NikoshBAN" pitchFamily="2" charset="0"/>
                <a:cs typeface="NikoshBAN" pitchFamily="2" charset="0"/>
              </a:rPr>
              <a:t> আপনি </a:t>
            </a:r>
            <a:r>
              <a:rPr lang="as-IN" sz="2700" b="1" dirty="0">
                <a:ln w="50800"/>
                <a:latin typeface="NikoshBAN" pitchFamily="2" charset="0"/>
                <a:cs typeface="NikoshBAN" pitchFamily="2" charset="0"/>
              </a:rPr>
              <a:t>ইলেক্ট্রনিক ডিভাইস ইন্টারনেট সংযোগের মাধ্যমে ইলেক্ট্রনিক লার্নিং ক্লাসে অংশগ্রহণ করতে পারবেন</a:t>
            </a:r>
            <a:r>
              <a:rPr lang="as-IN" sz="2700" b="1" dirty="0" smtClean="0">
                <a:ln w="50800"/>
                <a:latin typeface="NikoshBAN" pitchFamily="2" charset="0"/>
                <a:cs typeface="NikoshBAN" pitchFamily="2" charset="0"/>
              </a:rPr>
              <a:t>।</a:t>
            </a:r>
            <a:r>
              <a:rPr lang="en-US" sz="27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as-IN" sz="2700" b="1" dirty="0" smtClean="0">
                <a:ln w="50800"/>
                <a:latin typeface="NikoshBAN" pitchFamily="2" charset="0"/>
                <a:cs typeface="NikoshBAN" pitchFamily="2" charset="0"/>
              </a:rPr>
              <a:t>এলি</a:t>
            </a:r>
            <a:r>
              <a:rPr lang="en-US" sz="2700" b="1" dirty="0" smtClean="0">
                <a:ln w="50800"/>
                <a:latin typeface="NikoshBAN" pitchFamily="2" charset="0"/>
                <a:cs typeface="NikoshBAN" pitchFamily="2" charset="0"/>
              </a:rPr>
              <a:t>য়</a:t>
            </a:r>
            <a:r>
              <a:rPr lang="as-IN" sz="2700" b="1" dirty="0" smtClean="0">
                <a:ln w="50800"/>
                <a:latin typeface="NikoshBAN" pitchFamily="2" charset="0"/>
                <a:cs typeface="NikoshBAN" pitchFamily="2" charset="0"/>
              </a:rPr>
              <a:t>ট </a:t>
            </a:r>
            <a:r>
              <a:rPr lang="as-IN" sz="2700" b="1" dirty="0">
                <a:ln w="50800"/>
                <a:latin typeface="NikoshBAN" pitchFamily="2" charset="0"/>
                <a:cs typeface="NikoshBAN" pitchFamily="2" charset="0"/>
              </a:rPr>
              <a:t>মাইসি ১৯৯৯ সালে “</a:t>
            </a:r>
            <a:r>
              <a:rPr lang="en-US" sz="2700" b="1" dirty="0">
                <a:ln w="50800"/>
                <a:latin typeface="NikoshBAN" pitchFamily="2" charset="0"/>
                <a:cs typeface="NikoshBAN" pitchFamily="2" charset="0"/>
              </a:rPr>
              <a:t>eLearning” </a:t>
            </a:r>
            <a:r>
              <a:rPr lang="as-IN" sz="2700" b="1" dirty="0">
                <a:ln w="50800"/>
                <a:latin typeface="NikoshBAN" pitchFamily="2" charset="0"/>
                <a:cs typeface="NikoshBAN" pitchFamily="2" charset="0"/>
              </a:rPr>
              <a:t>শব্দটি তৈরি </a:t>
            </a:r>
            <a:r>
              <a:rPr lang="as-IN" sz="2700" b="1" dirty="0" smtClean="0">
                <a:ln w="50800"/>
                <a:latin typeface="NikoshBAN" pitchFamily="2" charset="0"/>
                <a:cs typeface="NikoshBAN" pitchFamily="2" charset="0"/>
              </a:rPr>
              <a:t>করেছিলেন।</a:t>
            </a:r>
            <a:endParaRPr lang="as-IN" sz="27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21723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ই-লার্নিং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472" y="17526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571458"/>
            <a:ext cx="4495801" cy="235309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361</Words>
  <Application>Microsoft Office PowerPoint</Application>
  <PresentationFormat>On-screen Show (4:3)</PresentationFormat>
  <Paragraphs>57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জোড়ায় কাজ </vt:lpstr>
      <vt:lpstr>PowerPoint Presentation</vt:lpstr>
      <vt:lpstr>দলগত কাজ </vt:lpstr>
      <vt:lpstr>PowerPoint Presentation</vt:lpstr>
      <vt:lpstr>মুল্যায়ন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BIPLOB BASKI</dc:creator>
  <cp:lastModifiedBy>Md. Sahab Uddin</cp:lastModifiedBy>
  <cp:revision>579</cp:revision>
  <dcterms:created xsi:type="dcterms:W3CDTF">2006-08-16T00:00:00Z</dcterms:created>
  <dcterms:modified xsi:type="dcterms:W3CDTF">2021-05-19T03:39:15Z</dcterms:modified>
</cp:coreProperties>
</file>