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76" r:id="rId3"/>
    <p:sldId id="277" r:id="rId4"/>
    <p:sldId id="279" r:id="rId5"/>
    <p:sldId id="259" r:id="rId6"/>
    <p:sldId id="260" r:id="rId7"/>
    <p:sldId id="262" r:id="rId8"/>
    <p:sldId id="275" r:id="rId9"/>
    <p:sldId id="263" r:id="rId10"/>
    <p:sldId id="272" r:id="rId11"/>
    <p:sldId id="264" r:id="rId12"/>
    <p:sldId id="265" r:id="rId13"/>
    <p:sldId id="273" r:id="rId14"/>
    <p:sldId id="266" r:id="rId15"/>
    <p:sldId id="270" r:id="rId16"/>
    <p:sldId id="274" r:id="rId17"/>
    <p:sldId id="267" r:id="rId18"/>
    <p:sldId id="268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323" autoAdjust="0"/>
  </p:normalViewPr>
  <p:slideViewPr>
    <p:cSldViewPr>
      <p:cViewPr varScale="1">
        <p:scale>
          <a:sx n="63" d="100"/>
          <a:sy n="63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09775-A4D9-4AB6-892E-E300C8BC56DC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68A2-05D1-4ACA-90D8-86AAF075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76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04800"/>
            <a:ext cx="8420100" cy="6248400"/>
            <a:chOff x="4501493" y="2978851"/>
            <a:chExt cx="12648293" cy="7412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lc="http://schemas.openxmlformats.org/drawingml/2006/lockedCanvas" xmlns="" xmlns:a14="http://schemas.microsoft.com/office/drawing/2010/main">
                    <a14:imgLayer r:embed="">
                      <a14:imgEffect>
                        <a14:backgroundRemoval t="559" b="99720" l="140" r="99441"/>
                      </a14:imgEffect>
                    </a14:imgLayer>
                  </a14:imgProps>
                </a:ex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990" y="3197538"/>
              <a:ext cx="4713195" cy="47131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lc="http://schemas.openxmlformats.org/drawingml/2006/lockedCanvas" xmlns="" xmlns:a14="http://schemas.microsoft.com/office/drawing/2010/main">
                    <a14:imgLayer r:embed="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rcRect l="20906" t="-1358" r="20990" b="-5617"/>
            <a:stretch/>
          </p:blipFill>
          <p:spPr>
            <a:xfrm>
              <a:off x="13208514" y="2978851"/>
              <a:ext cx="3941272" cy="62981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lc="http://schemas.openxmlformats.org/drawingml/2006/lockedCanvas" xmlns="" xmlns:a14="http://schemas.microsoft.com/office/drawing/2010/main">
                    <a14:imgLayer r:embed="">
                      <a14:imgEffect>
                        <a14:backgroundRemoval t="3736" b="97414" l="287" r="98276"/>
                      </a14:imgEffect>
                    </a14:imgLayer>
                  </a14:imgProps>
                </a:ex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8685">
              <a:off x="10826142" y="3287119"/>
              <a:ext cx="4326519" cy="43265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lc="http://schemas.openxmlformats.org/drawingml/2006/lockedCanvas" xmlns="" xmlns:a14="http://schemas.microsoft.com/office/drawing/2010/main">
                    <a14:imgLayer r:embed="">
                      <a14:imgEffect>
                        <a14:backgroundRemoval t="11719" b="81510" l="0" r="100000"/>
                      </a14:imgEffect>
                    </a14:imgLayer>
                  </a14:imgProps>
                </a:ex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rcRect l="-1321" b="15476"/>
            <a:stretch/>
          </p:blipFill>
          <p:spPr>
            <a:xfrm rot="4820406">
              <a:off x="4091816" y="4460621"/>
              <a:ext cx="4942376" cy="41230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lc="http://schemas.openxmlformats.org/drawingml/2006/lockedCanvas" xmlns="" xmlns:a14="http://schemas.microsoft.com/office/drawing/2010/main">
                    <a14:imgLayer r:embed="">
                      <a14:imgEffect>
                        <a14:backgroundRemoval t="0" b="100000" l="0" r="98276"/>
                      </a14:imgEffect>
                    </a14:imgLayer>
                  </a14:imgProps>
                </a:ex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888" y="5522386"/>
              <a:ext cx="4869064" cy="48690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lc="http://schemas.openxmlformats.org/drawingml/2006/lockedCanvas" xmlns="" xmlns:a14="http://schemas.microsoft.com/office/drawing/2010/main">
                    <a14:imgLayer r:embed="">
                      <a14:imgEffect>
                        <a14:backgroundRemoval t="0" b="99234" l="575" r="100000"/>
                      </a14:imgEffect>
                    </a14:imgLayer>
                  </a14:imgProps>
                </a:ex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738" y="5161168"/>
              <a:ext cx="4032717" cy="518338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B2EB70C-9E2B-4FAC-9B0E-8AB90B2BEC36}"/>
              </a:ext>
            </a:extLst>
          </p:cNvPr>
          <p:cNvSpPr/>
          <p:nvPr/>
        </p:nvSpPr>
        <p:spPr>
          <a:xfrm>
            <a:off x="152400" y="533400"/>
            <a:ext cx="8763000" cy="2286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AFC4602-185B-4525-B0E5-EEBFE808EC83}"/>
              </a:ext>
            </a:extLst>
          </p:cNvPr>
          <p:cNvGrpSpPr/>
          <p:nvPr/>
        </p:nvGrpSpPr>
        <p:grpSpPr>
          <a:xfrm>
            <a:off x="499092" y="385101"/>
            <a:ext cx="1471037" cy="4245404"/>
            <a:chOff x="439132" y="385101"/>
            <a:chExt cx="1471037" cy="424540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="" xmlns:a16="http://schemas.microsoft.com/office/drawing/2014/main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="" xmlns:a16="http://schemas.microsoft.com/office/drawing/2014/main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883623D-A749-4539-9659-987826EF0D0D}"/>
              </a:ext>
            </a:extLst>
          </p:cNvPr>
          <p:cNvGrpSpPr/>
          <p:nvPr/>
        </p:nvGrpSpPr>
        <p:grpSpPr>
          <a:xfrm>
            <a:off x="2667000" y="457200"/>
            <a:ext cx="1471037" cy="4245404"/>
            <a:chOff x="439132" y="385101"/>
            <a:chExt cx="1471037" cy="42454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21">
              <a:extLst>
                <a:ext uri="{FF2B5EF4-FFF2-40B4-BE49-F238E27FC236}">
                  <a16:creationId xmlns:a16="http://schemas.microsoft.com/office/drawing/2014/main" xmlns="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xmlns="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3F8DE02-291D-4ABD-A0CA-3E056D756FC4}"/>
              </a:ext>
            </a:extLst>
          </p:cNvPr>
          <p:cNvGrpSpPr/>
          <p:nvPr/>
        </p:nvGrpSpPr>
        <p:grpSpPr>
          <a:xfrm>
            <a:off x="4724400" y="457200"/>
            <a:ext cx="1471037" cy="4245404"/>
            <a:chOff x="439132" y="385101"/>
            <a:chExt cx="1471037" cy="42454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6">
              <a:extLst>
                <a:ext uri="{FF2B5EF4-FFF2-40B4-BE49-F238E27FC236}">
                  <a16:creationId xmlns:a16="http://schemas.microsoft.com/office/drawing/2014/main" xmlns="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xmlns="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77B4158-2775-4131-923A-B7889D4C8D12}"/>
              </a:ext>
            </a:extLst>
          </p:cNvPr>
          <p:cNvGrpSpPr/>
          <p:nvPr/>
        </p:nvGrpSpPr>
        <p:grpSpPr>
          <a:xfrm>
            <a:off x="6858000" y="381000"/>
            <a:ext cx="1471037" cy="4245404"/>
            <a:chOff x="439132" y="385101"/>
            <a:chExt cx="1471037" cy="4245404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31">
              <a:extLst>
                <a:ext uri="{FF2B5EF4-FFF2-40B4-BE49-F238E27FC236}">
                  <a16:creationId xmlns="" xmlns:a16="http://schemas.microsoft.com/office/drawing/2014/main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32">
              <a:extLst>
                <a:ext uri="{FF2B5EF4-FFF2-40B4-BE49-F238E27FC236}">
                  <a16:creationId xmlns="" xmlns:a16="http://schemas.microsoft.com/office/drawing/2014/main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90399" y="2028559"/>
            <a:ext cx="1981200" cy="2667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Up Arrow 6"/>
          <p:cNvSpPr/>
          <p:nvPr/>
        </p:nvSpPr>
        <p:spPr>
          <a:xfrm>
            <a:off x="4138683" y="940557"/>
            <a:ext cx="484632" cy="1143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0330502">
            <a:off x="5039249" y="4382830"/>
            <a:ext cx="404462" cy="1207008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>
            <a:off x="2618028" y="2839212"/>
            <a:ext cx="484632" cy="978408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14749" y="3119743"/>
            <a:ext cx="978408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3175093">
            <a:off x="5247632" y="1601839"/>
            <a:ext cx="484632" cy="978408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562303">
            <a:off x="2815501" y="1815083"/>
            <a:ext cx="978408" cy="484632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2567257"/>
            <a:ext cx="1731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গ্রীষ্মকালীন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শাক ও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সবজি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705" y="1279595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কাঁকরোল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312" y="197724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ঝিঙ্গা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329" y="1219200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ধুন্দল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1671" y="3146437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ডাটা 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081541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মুখি কচু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5412" y="5714999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 rot="2404073">
            <a:off x="2975695" y="4155841"/>
            <a:ext cx="484632" cy="1212812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7195" y="5391834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চাল কুমড়া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86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9" y="1779485"/>
            <a:ext cx="2231922" cy="3539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124" y="1836327"/>
            <a:ext cx="2286000" cy="346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205" y="1836327"/>
            <a:ext cx="2387395" cy="3460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56247" y="2795280"/>
            <a:ext cx="3460955" cy="154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459" y="6019800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019800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6677" y="599522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গাজর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199" y="600751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বাঁধাকপি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1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শাক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81200"/>
            <a:ext cx="32004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981200"/>
            <a:ext cx="28194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348" y="580724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পালং 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5158" y="5807246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লাউ 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6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62884" y="2432145"/>
            <a:ext cx="23622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 শাক ও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201668" y="1066800"/>
            <a:ext cx="484632" cy="1447800"/>
          </a:xfrm>
          <a:prstGeom prst="up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41891" y="4794345"/>
            <a:ext cx="484632" cy="1143887"/>
          </a:xfrm>
          <a:prstGeom prst="down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981200" y="3200400"/>
            <a:ext cx="1297766" cy="685800"/>
          </a:xfrm>
          <a:prstGeom prst="lef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25084" y="3200400"/>
            <a:ext cx="1144524" cy="533400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625471">
            <a:off x="5407008" y="1663411"/>
            <a:ext cx="637135" cy="1261236"/>
          </a:xfrm>
          <a:prstGeom prst="up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9469660">
            <a:off x="3058011" y="1441259"/>
            <a:ext cx="514429" cy="1336386"/>
          </a:xfrm>
          <a:prstGeom prst="up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914400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লেটুস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346" y="128373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গাজর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410634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7877" y="3253685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5976185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1819" y="76200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পালংশাক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6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9525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সবজিঃ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057400"/>
            <a:ext cx="2286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575" y="2153265"/>
            <a:ext cx="2268026" cy="3180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523" y="2209801"/>
            <a:ext cx="2285999" cy="3065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82398" y="2887000"/>
            <a:ext cx="3065205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845274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4762" y="5867400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পেঁপে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0709" y="5845276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5845275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বেগুন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/>
          <a:lstStyle/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শাকঃ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7" y="2057400"/>
            <a:ext cx="2143125" cy="327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981198"/>
            <a:ext cx="2762250" cy="3352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981200"/>
            <a:ext cx="2524125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019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কলমিশাক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00135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লালশাক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017" y="6000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কচুশাক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3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1981200"/>
            <a:ext cx="1905000" cy="2133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4062984" y="704165"/>
            <a:ext cx="484632" cy="1219200"/>
          </a:xfrm>
          <a:prstGeom prst="up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62984" y="4114800"/>
            <a:ext cx="484632" cy="1130808"/>
          </a:xfrm>
          <a:prstGeom prst="down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135353" y="3099316"/>
            <a:ext cx="1208775" cy="634484"/>
          </a:xfrm>
          <a:prstGeom prst="lef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257959" y="2992340"/>
            <a:ext cx="978408" cy="484632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9001778">
            <a:off x="3006195" y="1118547"/>
            <a:ext cx="484632" cy="1327120"/>
          </a:xfrm>
          <a:prstGeom prst="up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901567">
            <a:off x="5347723" y="1416862"/>
            <a:ext cx="484632" cy="1219061"/>
          </a:xfrm>
          <a:prstGeom prst="up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74967" y="2170837"/>
            <a:ext cx="1639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শাক ও 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সবজি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914400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963" y="120951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পেঁপে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6567" y="1135776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বেগুন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9657" y="3023117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কাঁচাকলা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55" y="311908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লালশাক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3552" y="549436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কচুশাক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3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 ৪১ পৃষ্ঠা বের করো এবং পড়ো।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600200"/>
            <a:ext cx="7239000" cy="4516166"/>
          </a:xfrm>
        </p:spPr>
      </p:pic>
    </p:spTree>
    <p:extLst>
      <p:ext uri="{BB962C8B-B14F-4D97-AF65-F5344CB8AC3E}">
        <p14:creationId xmlns:p14="http://schemas.microsoft.com/office/powerpoint/2010/main" xmlns="" val="7798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175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GB" sz="6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69009"/>
            <a:ext cx="1659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শাপলা 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791977"/>
            <a:ext cx="133081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জবা 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1833541"/>
            <a:ext cx="17556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648163"/>
            <a:ext cx="2808782" cy="120032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গ্রীষ্মকালীন তিনটি</a:t>
            </a:r>
          </a:p>
          <a:p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সবজির নাম লিখ।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172613" y="2737982"/>
            <a:ext cx="533401" cy="533308"/>
          </a:xfrm>
          <a:prstGeom prst="triangl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343396" y="2684180"/>
            <a:ext cx="595743" cy="491744"/>
          </a:xfrm>
          <a:prstGeom prst="triangl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47216" y="3648163"/>
            <a:ext cx="2808782" cy="120032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শীতকালীন তিনটি</a:t>
            </a:r>
          </a:p>
          <a:p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সবজির নাম লিখ।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7488906" y="2644930"/>
            <a:ext cx="646196" cy="516220"/>
          </a:xfrm>
          <a:prstGeom prst="triangl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3648162"/>
            <a:ext cx="2696572" cy="120032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বারোমাসি তিনটি</a:t>
            </a:r>
          </a:p>
          <a:p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সবজির নাম লিখ।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6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১।মৌসুম অনুযায়ী বাংলাদেশের সবজিকে কয় ভাগে ভাগ করা হয়?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২।শূন্যস্থান পূরণ করঃ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(ক) মিষ্টিকুমড়া -----------সবজি।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(খ)টমেটো--------------সবজি।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(গ)শশা-----------------সবজি।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8359" y="3429000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গ্রীষ্মকালীন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7549" y="4206268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শীতকালীন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6395" y="4927505"/>
            <a:ext cx="175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বারোমাসি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/>
          <p:nvPr/>
        </p:nvSpPr>
        <p:spPr>
          <a:xfrm>
            <a:off x="4191000" y="1828800"/>
            <a:ext cx="464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হাঁসমারী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4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90800" y="228600"/>
            <a:ext cx="381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4999"/>
            <a:ext cx="3502231" cy="3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533400" y="914400"/>
            <a:ext cx="8153400" cy="5105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সোনামণিরা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4800600" y="1295400"/>
            <a:ext cx="4038600" cy="5059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শ্রেণিঃ৩য়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বিষয়ঃপ্রাথমিক বিজ্ঞান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পাঠঃমৌসুমি ফল ও  সবজি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পাঠ্যাংশঃমৌসুমি সবজি।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1529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4"/>
          <p:cNvSpPr txBox="1"/>
          <p:nvPr/>
        </p:nvSpPr>
        <p:spPr>
          <a:xfrm>
            <a:off x="3048000" y="228600"/>
            <a:ext cx="236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 </a:t>
            </a:r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105835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৮.৩.১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 কী মৌসুমি সবজি পাওয়া যায় তার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৮.৩.২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করণ্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৮.৩.৩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সারাবছর পাওয়া যায় এমন সবজির নাম বলতে পারবে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200400" y="381000"/>
            <a:ext cx="2667000" cy="1470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শিখনফলঃ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sz="6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মৌসুমি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25" y="2077064"/>
            <a:ext cx="2312276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133600"/>
            <a:ext cx="2162175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174" y="2133600"/>
            <a:ext cx="2562225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971" y="5718755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0505" y="5780799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635182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90700" y="2781300"/>
            <a:ext cx="3048000" cy="1752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2168" y="5780799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পটল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7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96" y="381000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22480" y="1676400"/>
            <a:ext cx="484632" cy="1447800"/>
          </a:xfrm>
          <a:prstGeom prst="downArrow">
            <a:avLst/>
          </a:prstGeom>
          <a:solidFill>
            <a:schemeClr val="accent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729345" y="3276600"/>
            <a:ext cx="4114800" cy="22098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1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2600"/>
            <a:ext cx="2012540" cy="4190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752601"/>
            <a:ext cx="2012540" cy="4190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888" y="6019800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পটল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6019799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করলা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499" y="1752599"/>
            <a:ext cx="1752601" cy="4190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100" y="1752602"/>
            <a:ext cx="2324100" cy="419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2928" y="6019800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ঢেড়স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2463" y="6019798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ঝিঙ্গা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4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736" y="457199"/>
            <a:ext cx="2594906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65084"/>
            <a:ext cx="3011871" cy="5021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322" y="457198"/>
            <a:ext cx="2857500" cy="5029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04420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মিষ্টি কুমড়া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0163" y="5804364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কাঁকরোল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2557" y="5804365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চালকুমড়া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6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শাক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86759"/>
            <a:ext cx="4114800" cy="4243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4581" y="6109135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পুঁইশাক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45726" y="1965433"/>
            <a:ext cx="4243550" cy="3886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6109135"/>
            <a:ext cx="129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ডাটাশাক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6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989</TotalTime>
  <Words>240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           মৌসুমি সবজি</vt:lpstr>
      <vt:lpstr>    আমাদের আজকের পাঠঃ</vt:lpstr>
      <vt:lpstr>           গ্রীষ্মকালীন সবজি</vt:lpstr>
      <vt:lpstr>Slide 8</vt:lpstr>
      <vt:lpstr>         গ্রীষ্মকালীন শাক</vt:lpstr>
      <vt:lpstr>Slide 10</vt:lpstr>
      <vt:lpstr>             শীতকালীন সবজি</vt:lpstr>
      <vt:lpstr>               শীতকালীন শাক</vt:lpstr>
      <vt:lpstr>Slide 13</vt:lpstr>
      <vt:lpstr>            বারোমাসি সবজিঃ</vt:lpstr>
      <vt:lpstr>              বারোমাসি শাকঃ</vt:lpstr>
      <vt:lpstr>Slide 16</vt:lpstr>
      <vt:lpstr>বইয়ের ৪১ পৃষ্ঠা বের করো এবং পড়ো।</vt:lpstr>
      <vt:lpstr>             দলীয় কাজ</vt:lpstr>
      <vt:lpstr>            মূল্যায়ন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Windows User</cp:lastModifiedBy>
  <cp:revision>211</cp:revision>
  <dcterms:created xsi:type="dcterms:W3CDTF">2006-08-16T00:00:00Z</dcterms:created>
  <dcterms:modified xsi:type="dcterms:W3CDTF">2021-05-19T06:38:38Z</dcterms:modified>
</cp:coreProperties>
</file>