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0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7" r:id="rId10"/>
    <p:sldId id="308" r:id="rId11"/>
    <p:sldId id="309" r:id="rId12"/>
    <p:sldId id="284" r:id="rId13"/>
    <p:sldId id="281" r:id="rId14"/>
    <p:sldId id="311" r:id="rId15"/>
    <p:sldId id="297" r:id="rId16"/>
    <p:sldId id="298" r:id="rId17"/>
    <p:sldId id="272" r:id="rId18"/>
    <p:sldId id="276" r:id="rId19"/>
    <p:sldId id="278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00CC00"/>
    <a:srgbClr val="00FFFF"/>
    <a:srgbClr val="02803E"/>
    <a:srgbClr val="0000FF"/>
    <a:srgbClr val="CCFF66"/>
    <a:srgbClr val="006600"/>
    <a:srgbClr val="33CCCC"/>
    <a:srgbClr val="00808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7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1F70C-0FFB-4BDD-A85D-571B65607450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5277F-9805-4F83-A42B-44996361D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42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177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                                               </a:t>
            </a:r>
            <a:r>
              <a:rPr lang="en-US" sz="3600" dirty="0" err="1" smtClean="0"/>
              <a:t>শিক্ষকের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কাজ</a:t>
            </a:r>
            <a:r>
              <a:rPr lang="en-US" sz="3600" baseline="0" dirty="0" smtClean="0"/>
              <a:t> ( </a:t>
            </a:r>
            <a:r>
              <a:rPr lang="en-US" sz="3600" baseline="0" dirty="0" err="1" smtClean="0"/>
              <a:t>বোর্ডে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লেখে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বুঝাবেন</a:t>
            </a:r>
            <a:r>
              <a:rPr lang="en-US" sz="3600" baseline="0" dirty="0" smtClean="0"/>
              <a:t> 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913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191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সহায়তা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4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baseline="0" dirty="0" smtClean="0"/>
              <a:t>                                                          </a:t>
            </a:r>
            <a:r>
              <a:rPr lang="en-US" sz="3600" baseline="0" dirty="0" err="1" smtClean="0"/>
              <a:t>শিক্ষকের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কাজ</a:t>
            </a:r>
            <a:r>
              <a:rPr lang="en-US" sz="3600" baseline="0" dirty="0" smtClean="0"/>
              <a:t> ( </a:t>
            </a:r>
            <a:r>
              <a:rPr lang="en-US" sz="3600" baseline="0" dirty="0" err="1" smtClean="0"/>
              <a:t>বোর্ডে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লেখবেন</a:t>
            </a:r>
            <a:r>
              <a:rPr lang="en-US" sz="3600" baseline="0" dirty="0" smtClean="0"/>
              <a:t> )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198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09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2119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5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0745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pattFill prst="pct5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91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39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              ৯.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?”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71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                                                             ৯.</a:t>
            </a:r>
            <a:r>
              <a:rPr lang="en-US" sz="6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aseline="0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6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aseline="0" dirty="0" err="1" smtClean="0">
                <a:latin typeface="NikoshBAN" pitchFamily="2" charset="0"/>
                <a:cs typeface="NikoshBAN" pitchFamily="2" charset="0"/>
              </a:rPr>
              <a:t>মিলে</a:t>
            </a:r>
            <a:r>
              <a:rPr lang="en-US" sz="6000" baseline="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6000" baseline="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6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aseline="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6000" baseline="0" dirty="0" smtClean="0">
                <a:latin typeface="NikoshBAN" pitchFamily="2" charset="0"/>
                <a:cs typeface="NikoshBAN" pitchFamily="2" charset="0"/>
              </a:rPr>
              <a:t>?” </a:t>
            </a:r>
            <a:r>
              <a:rPr lang="en-US" sz="6000" baseline="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6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aseline="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60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aseline="0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712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সহযোগিতা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aseline="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6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603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                                               </a:t>
            </a:r>
            <a:r>
              <a:rPr lang="en-US" sz="3600" dirty="0" err="1" smtClean="0"/>
              <a:t>শিক্ষকের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বোর্ড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ব্যবহার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এবং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শিক্ষার্থীরা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নিজ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নিজ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খাতায়</a:t>
            </a:r>
            <a:r>
              <a:rPr lang="en-US" sz="3600" baseline="0" dirty="0" smtClean="0"/>
              <a:t> </a:t>
            </a:r>
            <a:r>
              <a:rPr lang="en-US" sz="3600" baseline="0" dirty="0" err="1" smtClean="0"/>
              <a:t>লেখবে</a:t>
            </a:r>
            <a:r>
              <a:rPr lang="en-US" sz="3600" baseline="0" dirty="0" smtClean="0"/>
              <a:t>।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277F-9805-4F83-A42B-44996361D4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42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2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37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0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4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8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02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36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0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2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608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642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05/192021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30AE1-F4E2-4EF1-9E8C-FDACEC2B05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3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D AHSAN HABIB RUBEL\Desktop\Upload\The Biggest-B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9" y="1299002"/>
            <a:ext cx="4754880" cy="3200400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>
            <a:bevelT w="114300" prst="hardEdg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MD AHSAN HABIB RUBEL\Desktop\Upload\The Biggest-B.jpg"/>
          <p:cNvPicPr>
            <a:picLocks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188731"/>
            <a:ext cx="4754880" cy="3200400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n 8"/>
          <p:cNvSpPr/>
          <p:nvPr/>
        </p:nvSpPr>
        <p:spPr>
          <a:xfrm>
            <a:off x="6400798" y="5105400"/>
            <a:ext cx="2279141" cy="1447800"/>
          </a:xfrm>
          <a:prstGeom prst="sun">
            <a:avLst/>
          </a:prstGeom>
          <a:gradFill flip="none" rotWithShape="1">
            <a:gsLst>
              <a:gs pos="15000">
                <a:srgbClr val="A603AB"/>
              </a:gs>
              <a:gs pos="21001">
                <a:srgbClr val="FFC000"/>
              </a:gs>
              <a:gs pos="35001">
                <a:srgbClr val="1A8D48"/>
              </a:gs>
              <a:gs pos="40000">
                <a:srgbClr val="FFFF00"/>
              </a:gs>
              <a:gs pos="86125">
                <a:srgbClr val="0000FF"/>
              </a:gs>
              <a:gs pos="84250">
                <a:schemeClr val="bg1"/>
              </a:gs>
              <a:gs pos="43000">
                <a:srgbClr val="EB2B3F"/>
              </a:gs>
              <a:gs pos="73000">
                <a:schemeClr val="tx1"/>
              </a:gs>
              <a:gs pos="93000">
                <a:srgbClr val="E81766"/>
              </a:gs>
              <a:gs pos="60000">
                <a:srgbClr val="00FFCC"/>
              </a:gs>
            </a:gsLst>
            <a:path path="circle">
              <a:fillToRect l="100000" t="100000"/>
            </a:path>
            <a:tileRect r="-100000" b="-100000"/>
          </a:gradFill>
          <a:ln>
            <a:solidFill>
              <a:schemeClr val="tx1"/>
            </a:solidFill>
            <a:prstDash val="lg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perspectiveRight"/>
            <a:lightRig rig="glow" dir="t">
              <a:rot lat="0" lon="0" rev="4800000"/>
            </a:lightRig>
          </a:scene3d>
          <a:sp3d prstMaterial="matte">
            <a:bevelT w="127000" h="635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8016882" y="3839667"/>
            <a:ext cx="169545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0.50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2113074" y="2294562"/>
            <a:ext cx="1963625" cy="1363038"/>
          </a:xfrm>
          <a:prstGeom prst="star32">
            <a:avLst/>
          </a:prstGeom>
          <a:solidFill>
            <a:schemeClr val="bg1">
              <a:lumMod val="95000"/>
            </a:schemeClr>
          </a:solidFill>
          <a:scene3d>
            <a:camera prst="isometricLeftDown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4" descr="Gif 19"/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3021">
            <a:off x="1719206" y="2026246"/>
            <a:ext cx="2342930" cy="1899669"/>
          </a:xfrm>
          <a:prstGeom prst="ellipse">
            <a:avLst/>
          </a:prstGeom>
          <a:ln>
            <a:solidFill>
              <a:srgbClr val="00CCFF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32-Point Star 10"/>
          <p:cNvSpPr/>
          <p:nvPr/>
        </p:nvSpPr>
        <p:spPr>
          <a:xfrm>
            <a:off x="6045200" y="1752601"/>
            <a:ext cx="1879600" cy="1424008"/>
          </a:xfrm>
          <a:prstGeom prst="star32">
            <a:avLst/>
          </a:prstGeom>
          <a:solidFill>
            <a:schemeClr val="bg1">
              <a:lumMod val="95000"/>
            </a:schemeClr>
          </a:solidFill>
          <a:scene3d>
            <a:camera prst="isometricRightUp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14" descr="Gif 19"/>
          <p:cNvPicPr>
            <a:picLocks noChangeAspect="1" noChangeArrowheads="1" noCrop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5115">
            <a:off x="5624849" y="1470644"/>
            <a:ext cx="2720301" cy="1854827"/>
          </a:xfrm>
          <a:prstGeom prst="ellipse">
            <a:avLst/>
          </a:prstGeom>
          <a:ln>
            <a:solidFill>
              <a:srgbClr val="00CCFF"/>
            </a:solidFill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8200" y="1577895"/>
            <a:ext cx="7086600" cy="2642613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ChevronInverted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10000">
                      <a:srgbClr val="FF3399"/>
                    </a:gs>
                    <a:gs pos="31000">
                      <a:srgbClr val="FF6633"/>
                    </a:gs>
                    <a:gs pos="48000">
                      <a:srgbClr val="FFFF00"/>
                    </a:gs>
                    <a:gs pos="75000">
                      <a:srgbClr val="01A78F"/>
                    </a:gs>
                    <a:gs pos="99218">
                      <a:srgbClr val="3269FC"/>
                    </a:gs>
                    <a:gs pos="98437">
                      <a:srgbClr val="306BF8"/>
                    </a:gs>
                    <a:gs pos="96875">
                      <a:srgbClr val="2D6FF1"/>
                    </a:gs>
                    <a:gs pos="93750">
                      <a:srgbClr val="2777E3"/>
                    </a:gs>
                    <a:gs pos="63000">
                      <a:srgbClr val="1A87C7"/>
                    </a:gs>
                    <a:gs pos="100000">
                      <a:srgbClr val="3366FF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dirty="0" err="1" smtClean="0">
                <a:gradFill flip="none" rotWithShape="1">
                  <a:gsLst>
                    <a:gs pos="12000">
                      <a:srgbClr val="0033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8000">
                      <a:srgbClr val="FFFF00"/>
                    </a:gs>
                    <a:gs pos="73000">
                      <a:srgbClr val="002060"/>
                    </a:gs>
                    <a:gs pos="88000">
                      <a:srgbClr val="00B0F0">
                        <a:lumMod val="71000"/>
                        <a:lumOff val="29000"/>
                        <a:alpha val="67000"/>
                      </a:srgbClr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/>
                    </a:gs>
                    <a:gs pos="32000">
                      <a:srgbClr val="003300"/>
                    </a:gs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0800000" scaled="0"/>
                  <a:tileRect/>
                </a:gradFill>
                <a:latin typeface="NikoshBAN" pitchFamily="2" charset="0"/>
                <a:cs typeface="NikoshBAN" pitchFamily="2" charset="0"/>
              </a:rPr>
              <a:t>ত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>
                        <a:lumMod val="86000"/>
                        <a:lumOff val="14000"/>
                        <a:alpha val="45000"/>
                      </a:srgbClr>
                    </a:gs>
                    <a:gs pos="32000">
                      <a:srgbClr val="003300"/>
                    </a:gs>
                    <a:gs pos="0">
                      <a:srgbClr val="FFF200"/>
                    </a:gs>
                    <a:gs pos="45000">
                      <a:srgbClr val="FF7A00"/>
                    </a:gs>
                    <a:gs pos="79000">
                      <a:srgbClr val="7030A0">
                        <a:lumMod val="34000"/>
                        <a:lumOff val="66000"/>
                        <a:alpha val="41000"/>
                      </a:srgbClr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  <a:latin typeface="NikoshBAN" pitchFamily="2" charset="0"/>
                <a:cs typeface="NikoshBAN" pitchFamily="2" charset="0"/>
              </a:rPr>
              <a:t>ম</a:t>
            </a:r>
            <a:endParaRPr lang="en-US" dirty="0">
              <a:gradFill flip="none" rotWithShape="1">
                <a:gsLst>
                  <a:gs pos="62000">
                    <a:srgbClr val="006699">
                      <a:lumMod val="86000"/>
                      <a:lumOff val="14000"/>
                      <a:alpha val="45000"/>
                    </a:srgbClr>
                  </a:gs>
                  <a:gs pos="32000">
                    <a:srgbClr val="003300"/>
                  </a:gs>
                  <a:gs pos="0">
                    <a:srgbClr val="FFF200"/>
                  </a:gs>
                  <a:gs pos="45000">
                    <a:srgbClr val="FF7A00"/>
                  </a:gs>
                  <a:gs pos="79000">
                    <a:srgbClr val="7030A0">
                      <a:lumMod val="34000"/>
                      <a:lumOff val="66000"/>
                      <a:alpha val="41000"/>
                    </a:srgbClr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38200" y="1484337"/>
            <a:ext cx="7188200" cy="2983487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ChevronInverted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dirty="0" err="1" smtClean="0">
                <a:gradFill flip="none" rotWithShape="1">
                  <a:gsLst>
                    <a:gs pos="12000">
                      <a:srgbClr val="0033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8000">
                      <a:srgbClr val="FFFF00"/>
                    </a:gs>
                    <a:gs pos="73000">
                      <a:srgbClr val="002060"/>
                    </a:gs>
                    <a:gs pos="88000">
                      <a:srgbClr val="00B0F0">
                        <a:lumMod val="71000"/>
                        <a:lumOff val="29000"/>
                        <a:alpha val="67000"/>
                      </a:srgbClr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/>
                    </a:gs>
                    <a:gs pos="32000">
                      <a:srgbClr val="003300"/>
                    </a:gs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0800000" scaled="0"/>
                  <a:tileRect/>
                </a:gradFill>
                <a:latin typeface="NikoshBAN" pitchFamily="2" charset="0"/>
                <a:cs typeface="NikoshBAN" pitchFamily="2" charset="0"/>
              </a:rPr>
              <a:t>ত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>
                        <a:lumMod val="86000"/>
                        <a:lumOff val="14000"/>
                        <a:alpha val="45000"/>
                      </a:srgbClr>
                    </a:gs>
                    <a:gs pos="32000">
                      <a:srgbClr val="003300"/>
                    </a:gs>
                    <a:gs pos="0">
                      <a:srgbClr val="FFF200"/>
                    </a:gs>
                    <a:gs pos="45000">
                      <a:srgbClr val="FF7A00"/>
                    </a:gs>
                    <a:gs pos="79000">
                      <a:srgbClr val="7030A0">
                        <a:lumMod val="34000"/>
                        <a:lumOff val="66000"/>
                        <a:alpha val="41000"/>
                      </a:srgbClr>
                    </a:gs>
                    <a:gs pos="100000">
                      <a:srgbClr val="4D0808"/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ম</a:t>
            </a:r>
            <a:endParaRPr lang="en-US" dirty="0">
              <a:gradFill flip="none" rotWithShape="1">
                <a:gsLst>
                  <a:gs pos="62000">
                    <a:srgbClr val="006699">
                      <a:lumMod val="86000"/>
                      <a:lumOff val="14000"/>
                      <a:alpha val="45000"/>
                    </a:srgbClr>
                  </a:gs>
                  <a:gs pos="32000">
                    <a:srgbClr val="003300"/>
                  </a:gs>
                  <a:gs pos="0">
                    <a:srgbClr val="FFF200"/>
                  </a:gs>
                  <a:gs pos="45000">
                    <a:srgbClr val="FF7A00"/>
                  </a:gs>
                  <a:gs pos="79000">
                    <a:srgbClr val="7030A0">
                      <a:lumMod val="34000"/>
                      <a:lumOff val="66000"/>
                      <a:alpha val="41000"/>
                    </a:srgbClr>
                  </a:gs>
                  <a:gs pos="100000">
                    <a:srgbClr val="4D0808"/>
                  </a:gs>
                </a:gsLst>
                <a:lin ang="135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2650" y="1525532"/>
            <a:ext cx="7143750" cy="2993411"/>
          </a:xfrm>
          <a:noFill/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15000">
                      <a:srgbClr val="0819FB"/>
                    </a:gs>
                    <a:gs pos="62000">
                      <a:srgbClr val="1A8D48"/>
                    </a:gs>
                    <a:gs pos="29000">
                      <a:srgbClr val="FFFF00"/>
                    </a:gs>
                    <a:gs pos="86125">
                      <a:srgbClr val="E91C5D"/>
                    </a:gs>
                    <a:gs pos="78000">
                      <a:srgbClr val="0000FF"/>
                    </a:gs>
                    <a:gs pos="42000">
                      <a:srgbClr val="EB2B3F"/>
                    </a:gs>
                    <a:gs pos="38000">
                      <a:srgbClr val="00FFCC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dirty="0" err="1" smtClean="0">
                <a:gradFill flip="none" rotWithShape="1">
                  <a:gsLst>
                    <a:gs pos="12000">
                      <a:srgbClr val="003300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8000">
                      <a:srgbClr val="FFFF00"/>
                    </a:gs>
                    <a:gs pos="73000">
                      <a:srgbClr val="002060"/>
                    </a:gs>
                    <a:gs pos="88000">
                      <a:srgbClr val="00B0F0">
                        <a:lumMod val="71000"/>
                        <a:lumOff val="29000"/>
                        <a:alpha val="67000"/>
                      </a:srgbClr>
                    </a:gs>
                    <a:gs pos="100000">
                      <a:srgbClr val="A603AB"/>
                    </a:gs>
                  </a:gsLst>
                  <a:lin ang="5400000" scaled="0"/>
                  <a:tileRect/>
                </a:gradFill>
                <a:latin typeface="NikoshBAN" pitchFamily="2" charset="0"/>
                <a:cs typeface="NikoshBAN" pitchFamily="2" charset="0"/>
              </a:rPr>
              <a:t>গ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/>
                    </a:gs>
                    <a:gs pos="32000">
                      <a:srgbClr val="003300"/>
                    </a:gs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10800000" scaled="0"/>
                  <a:tileRect/>
                </a:gradFill>
                <a:latin typeface="NikoshBAN" pitchFamily="2" charset="0"/>
                <a:cs typeface="NikoshBAN" pitchFamily="2" charset="0"/>
              </a:rPr>
              <a:t>ত</a:t>
            </a:r>
            <a:r>
              <a:rPr lang="en-US" dirty="0" err="1" smtClean="0">
                <a:gradFill flip="none" rotWithShape="1">
                  <a:gsLst>
                    <a:gs pos="62000">
                      <a:srgbClr val="006699">
                        <a:lumMod val="12000"/>
                        <a:alpha val="91000"/>
                      </a:srgbClr>
                    </a:gs>
                    <a:gs pos="32000">
                      <a:srgbClr val="00FFCC"/>
                    </a:gs>
                    <a:gs pos="0">
                      <a:srgbClr val="FFF200"/>
                    </a:gs>
                    <a:gs pos="60937">
                      <a:srgbClr val="101311"/>
                    </a:gs>
                    <a:gs pos="59875">
                      <a:srgbClr val="201A10"/>
                    </a:gs>
                    <a:gs pos="9000">
                      <a:srgbClr val="40280E"/>
                    </a:gs>
                    <a:gs pos="45000">
                      <a:srgbClr val="804309"/>
                    </a:gs>
                    <a:gs pos="72000">
                      <a:srgbClr val="FF7A00"/>
                    </a:gs>
                    <a:gs pos="87000">
                      <a:srgbClr val="006600">
                        <a:alpha val="40784"/>
                      </a:srgbClr>
                    </a:gs>
                    <a:gs pos="100000">
                      <a:srgbClr val="4D0808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ম</a:t>
            </a:r>
            <a:endParaRPr lang="en-US" dirty="0">
              <a:gradFill flip="none" rotWithShape="1">
                <a:gsLst>
                  <a:gs pos="62000">
                    <a:srgbClr val="006699">
                      <a:lumMod val="12000"/>
                      <a:alpha val="91000"/>
                    </a:srgbClr>
                  </a:gs>
                  <a:gs pos="32000">
                    <a:srgbClr val="00FFCC"/>
                  </a:gs>
                  <a:gs pos="0">
                    <a:srgbClr val="FFF200"/>
                  </a:gs>
                  <a:gs pos="60937">
                    <a:srgbClr val="101311"/>
                  </a:gs>
                  <a:gs pos="59875">
                    <a:srgbClr val="201A10"/>
                  </a:gs>
                  <a:gs pos="9000">
                    <a:srgbClr val="40280E"/>
                  </a:gs>
                  <a:gs pos="45000">
                    <a:srgbClr val="804309"/>
                  </a:gs>
                  <a:gs pos="72000">
                    <a:srgbClr val="FF7A00"/>
                  </a:gs>
                  <a:gs pos="87000">
                    <a:srgbClr val="006600">
                      <a:alpha val="40784"/>
                    </a:srgbClr>
                  </a:gs>
                  <a:gs pos="100000">
                    <a:srgbClr val="4D0808"/>
                  </a:gs>
                </a:gsLst>
                <a:path path="circle">
                  <a:fillToRect l="100000" t="100000"/>
                </a:path>
                <a:tileRect r="-100000" b="-100000"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49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repeatCount="3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6" repeatCount="3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6" repeatCount="300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6" repeatCount="3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6" repeatCount="3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repeatCount="3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3" grpId="1" animBg="1"/>
      <p:bldP spid="15" grpId="0" animBg="1"/>
      <p:bldP spid="15" grpId="1" animBg="1"/>
      <p:bldP spid="11" grpId="0" animBg="1"/>
      <p:bldP spid="11" grpId="1" animBg="1"/>
      <p:bldP spid="6" grpId="0"/>
      <p:bldP spid="6" grpId="1"/>
      <p:bldP spid="5" grpId="0"/>
      <p:bldP spid="5" grpId="1"/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2510" y="914400"/>
            <a:ext cx="7848600" cy="11430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0">
                      <a:srgbClr val="A603AB">
                        <a:lumMod val="61000"/>
                        <a:lumOff val="39000"/>
                        <a:alpha val="45000"/>
                      </a:srgbClr>
                    </a:gs>
                    <a:gs pos="8000">
                      <a:srgbClr val="0819FB">
                        <a:lumMod val="0"/>
                        <a:alpha val="59000"/>
                      </a:srgbClr>
                    </a:gs>
                    <a:gs pos="22000">
                      <a:srgbClr val="1A8D48">
                        <a:lumMod val="80000"/>
                      </a:srgbClr>
                    </a:gs>
                    <a:gs pos="70375">
                      <a:srgbClr val="F15715"/>
                    </a:gs>
                    <a:gs pos="32000">
                      <a:srgbClr val="F36F12"/>
                    </a:gs>
                    <a:gs pos="62500">
                      <a:schemeClr val="tx1">
                        <a:lumMod val="81000"/>
                        <a:lumOff val="19000"/>
                      </a:schemeClr>
                    </a:gs>
                    <a:gs pos="93000">
                      <a:srgbClr val="FFFF00"/>
                    </a:gs>
                    <a:gs pos="81000">
                      <a:schemeClr val="bg1"/>
                    </a:gs>
                    <a:gs pos="50000">
                      <a:srgbClr val="FF0000">
                        <a:lumMod val="50000"/>
                      </a:srgbClr>
                    </a:gs>
                    <a:gs pos="11000">
                      <a:srgbClr val="A603AB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ব</a:t>
            </a:r>
            <a:r>
              <a:rPr lang="en-US" dirty="0" err="1" smtClean="0">
                <a:gradFill flip="none" rotWithShape="1">
                  <a:gsLst>
                    <a:gs pos="0">
                      <a:srgbClr val="A603AB">
                        <a:lumMod val="61000"/>
                        <a:lumOff val="39000"/>
                        <a:alpha val="45000"/>
                      </a:srgbClr>
                    </a:gs>
                    <a:gs pos="4000">
                      <a:srgbClr val="0819FB">
                        <a:lumMod val="0"/>
                        <a:alpha val="59000"/>
                      </a:srgbClr>
                    </a:gs>
                    <a:gs pos="40000">
                      <a:srgbClr val="1A8D48"/>
                    </a:gs>
                    <a:gs pos="70375">
                      <a:srgbClr val="F15715"/>
                    </a:gs>
                    <a:gs pos="29000">
                      <a:srgbClr val="F36F12"/>
                    </a:gs>
                    <a:gs pos="62500">
                      <a:srgbClr val="F79F0C"/>
                    </a:gs>
                    <a:gs pos="87000">
                      <a:srgbClr val="FFFF00"/>
                    </a:gs>
                    <a:gs pos="73000">
                      <a:srgbClr val="EE3F17"/>
                    </a:gs>
                    <a:gs pos="45000">
                      <a:schemeClr val="tx1"/>
                    </a:gs>
                    <a:gs pos="71000">
                      <a:srgbClr val="A603AB"/>
                    </a:gs>
                  </a:gsLst>
                  <a:lin ang="8100000" scaled="1"/>
                  <a:tileRect/>
                </a:gradFill>
                <a:latin typeface="NikoshBAN" pitchFamily="2" charset="0"/>
                <a:cs typeface="NikoshBAN" pitchFamily="2" charset="0"/>
              </a:rPr>
              <a:t>ড়</a:t>
            </a:r>
            <a:r>
              <a:rPr lang="en-US" dirty="0">
                <a:gradFill flip="none" rotWithShape="1">
                  <a:gsLst>
                    <a:gs pos="8000">
                      <a:srgbClr val="7030A0"/>
                    </a:gs>
                    <a:gs pos="42000">
                      <a:srgbClr val="0033CC"/>
                    </a:gs>
                    <a:gs pos="48000">
                      <a:srgbClr val="FF0000"/>
                    </a:gs>
                    <a:gs pos="58000">
                      <a:srgbClr val="00CC00"/>
                    </a:gs>
                    <a:gs pos="81000">
                      <a:srgbClr val="FFFF00"/>
                    </a:gs>
                    <a:gs pos="30000">
                      <a:srgbClr val="412B00"/>
                    </a:gs>
                    <a:gs pos="30000">
                      <a:srgbClr val="825600"/>
                    </a:gs>
                    <a:gs pos="72000">
                      <a:schemeClr val="tx1"/>
                    </a:gs>
                    <a:gs pos="82000">
                      <a:srgbClr val="0000FF"/>
                    </a:gs>
                    <a:gs pos="51000">
                      <a:schemeClr val="bg1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37000">
                      <a:schemeClr val="tx1">
                        <a:lumMod val="49000"/>
                        <a:alpha val="52000"/>
                      </a:schemeClr>
                    </a:gs>
                    <a:gs pos="34000">
                      <a:srgbClr val="0033CC"/>
                    </a:gs>
                    <a:gs pos="47000">
                      <a:srgbClr val="216200"/>
                    </a:gs>
                    <a:gs pos="35499">
                      <a:srgbClr val="415E00"/>
                    </a:gs>
                    <a:gs pos="24000">
                      <a:srgbClr val="825600"/>
                    </a:gs>
                    <a:gs pos="92000">
                      <a:srgbClr val="006600"/>
                    </a:gs>
                    <a:gs pos="58000">
                      <a:srgbClr val="FF0000"/>
                    </a:gs>
                    <a:gs pos="72000">
                      <a:schemeClr val="tx1"/>
                    </a:gs>
                    <a:gs pos="65000">
                      <a:srgbClr val="006600"/>
                    </a:gs>
                    <a:gs pos="79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gradFill flip="none" rotWithShape="1">
                  <a:gsLst>
                    <a:gs pos="9000">
                      <a:schemeClr val="tx1">
                        <a:lumMod val="49000"/>
                        <a:alpha val="52000"/>
                      </a:schemeClr>
                    </a:gs>
                    <a:gs pos="34000">
                      <a:srgbClr val="0033CC"/>
                    </a:gs>
                    <a:gs pos="39249">
                      <a:srgbClr val="216200"/>
                    </a:gs>
                    <a:gs pos="35499">
                      <a:srgbClr val="415E00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69000">
                      <a:srgbClr val="825600"/>
                    </a:gs>
                    <a:gs pos="79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 err="1" smtClean="0">
                <a:ln>
                  <a:solidFill>
                    <a:srgbClr val="0000FF"/>
                  </a:solidFill>
                  <a:prstDash val="sysDash"/>
                </a:ln>
                <a:gradFill flip="none" rotWithShape="1">
                  <a:gsLst>
                    <a:gs pos="4000">
                      <a:schemeClr val="bg1"/>
                    </a:gs>
                    <a:gs pos="24000">
                      <a:srgbClr val="0819FB"/>
                    </a:gs>
                    <a:gs pos="42000">
                      <a:srgbClr val="1A8D48">
                        <a:alpha val="97000"/>
                        <a:lumMod val="37000"/>
                        <a:lumOff val="63000"/>
                      </a:srgbClr>
                    </a:gs>
                    <a:gs pos="70375">
                      <a:srgbClr val="F15715"/>
                    </a:gs>
                    <a:gs pos="75000">
                      <a:srgbClr val="F36F12"/>
                    </a:gs>
                    <a:gs pos="62500">
                      <a:srgbClr val="F79F0C"/>
                    </a:gs>
                    <a:gs pos="94000">
                      <a:srgbClr val="FFFF00"/>
                    </a:gs>
                    <a:gs pos="91000">
                      <a:schemeClr val="tx1"/>
                    </a:gs>
                    <a:gs pos="100000">
                      <a:srgbClr val="E81766"/>
                    </a:gs>
                    <a:gs pos="62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হ</a:t>
            </a:r>
            <a:r>
              <a:rPr lang="en-US" dirty="0" err="1" smtClean="0">
                <a:pattFill prst="sphere">
                  <a:fgClr>
                    <a:srgbClr val="7030A0"/>
                  </a:fgClr>
                  <a:bgClr>
                    <a:srgbClr val="CCFF66"/>
                  </a:bgClr>
                </a:patt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শ্চ</a:t>
            </a:r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ন্দ্র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95000">
                      <a:srgbClr val="A603AB"/>
                    </a:gs>
                    <a:gs pos="78000">
                      <a:srgbClr val="0819FB"/>
                    </a:gs>
                    <a:gs pos="85000">
                      <a:srgbClr val="1A8D48"/>
                    </a:gs>
                    <a:gs pos="63000">
                      <a:srgbClr val="FFFF00"/>
                    </a:gs>
                    <a:gs pos="46000">
                      <a:srgbClr val="38CE7C"/>
                    </a:gs>
                    <a:gs pos="33000">
                      <a:schemeClr val="tx1"/>
                    </a:gs>
                    <a:gs pos="26000">
                      <a:srgbClr val="EB2B3F"/>
                    </a:gs>
                    <a:gs pos="93000">
                      <a:srgbClr val="EE3F17"/>
                    </a:gs>
                    <a:gs pos="19000">
                      <a:srgbClr val="3333FF"/>
                    </a:gs>
                    <a:gs pos="55000">
                      <a:srgbClr val="008080"/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err="1" smtClean="0">
                <a:pattFill prst="sphere">
                  <a:fgClr>
                    <a:srgbClr val="006600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ত্র</a:t>
            </a:r>
            <a:endParaRPr lang="en-US" dirty="0" smtClean="0">
              <a:gradFill flip="none" rotWithShape="1">
                <a:gsLst>
                  <a:gs pos="100000">
                    <a:srgbClr val="A603AB"/>
                  </a:gs>
                  <a:gs pos="76000">
                    <a:srgbClr val="0819FB"/>
                  </a:gs>
                  <a:gs pos="35001">
                    <a:srgbClr val="1A8D48"/>
                  </a:gs>
                  <a:gs pos="55000">
                    <a:srgbClr val="FFFF00"/>
                  </a:gs>
                  <a:gs pos="86125">
                    <a:srgbClr val="E91C5D"/>
                  </a:gs>
                  <a:gs pos="84250">
                    <a:srgbClr val="EA2153"/>
                  </a:gs>
                  <a:gs pos="80500">
                    <a:srgbClr val="EB2B3F"/>
                  </a:gs>
                  <a:gs pos="100000">
                    <a:srgbClr val="EE3F17"/>
                  </a:gs>
                  <a:gs pos="100000">
                    <a:srgbClr val="E81766"/>
                  </a:gs>
                  <a:gs pos="100000">
                    <a:srgbClr val="A603AB"/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86200" y="2180364"/>
            <a:ext cx="333909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সংসারে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গুণেতে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হইলে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চাও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Sun 3"/>
          <p:cNvSpPr/>
          <p:nvPr/>
        </p:nvSpPr>
        <p:spPr>
          <a:xfrm>
            <a:off x="76200" y="4140200"/>
            <a:ext cx="2362201" cy="2057861"/>
          </a:xfrm>
          <a:prstGeom prst="su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11106"/>
            <a:ext cx="1726894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০২.০০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10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27778" r="43276" b="35575"/>
          <a:stretch/>
        </p:blipFill>
        <p:spPr bwMode="auto">
          <a:xfrm>
            <a:off x="1828800" y="3505200"/>
            <a:ext cx="188090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29166" r="49416" b="38542"/>
          <a:stretch/>
        </p:blipFill>
        <p:spPr bwMode="auto">
          <a:xfrm>
            <a:off x="1828800" y="2180364"/>
            <a:ext cx="1854854" cy="12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072649" y="211106"/>
            <a:ext cx="4559299" cy="411182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54000">
                      <a:srgbClr val="7030A0"/>
                    </a:gs>
                    <a:gs pos="55000">
                      <a:srgbClr val="FF0000"/>
                    </a:gs>
                    <a:gs pos="20000">
                      <a:srgbClr val="825600"/>
                    </a:gs>
                    <a:gs pos="42999">
                      <a:srgbClr val="006600"/>
                    </a:gs>
                    <a:gs pos="78000">
                      <a:srgbClr val="CAC3B4"/>
                    </a:gs>
                    <a:gs pos="68000">
                      <a:schemeClr val="tx1"/>
                    </a:gs>
                    <a:gs pos="33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8100000" scaled="1"/>
                  <a:tileRect/>
                </a:gradFill>
                <a:latin typeface="NikoshBAN" pitchFamily="2" charset="0"/>
                <a:cs typeface="NikoshBAN" pitchFamily="2" charset="0"/>
              </a:rPr>
              <a:t>স</a:t>
            </a:r>
            <a:r>
              <a:rPr lang="en-US" dirty="0" err="1" smtClean="0">
                <a:gradFill flip="none" rotWithShape="1">
                  <a:gsLst>
                    <a:gs pos="54000">
                      <a:srgbClr val="7030A0"/>
                    </a:gs>
                    <a:gs pos="55000">
                      <a:srgbClr val="FF0000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62930">
                      <a:srgbClr val="CAC3B4"/>
                    </a:gs>
                    <a:gs pos="71000">
                      <a:schemeClr val="bg1">
                        <a:lumMod val="85000"/>
                      </a:schemeClr>
                    </a:gs>
                    <a:gs pos="33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র</a:t>
            </a:r>
            <a:r>
              <a:rPr lang="en-US" dirty="0" err="1" smtClean="0">
                <a:gradFill flip="none" rotWithShape="1">
                  <a:gsLst>
                    <a:gs pos="54000">
                      <a:srgbClr val="7030A0"/>
                    </a:gs>
                    <a:gs pos="53000">
                      <a:srgbClr val="FF0000"/>
                    </a:gs>
                    <a:gs pos="23000">
                      <a:srgbClr val="825600"/>
                    </a:gs>
                    <a:gs pos="42999">
                      <a:srgbClr val="006600"/>
                    </a:gs>
                    <a:gs pos="62930">
                      <a:schemeClr val="tx1"/>
                    </a:gs>
                    <a:gs pos="75000">
                      <a:schemeClr val="bg1">
                        <a:lumMod val="85000"/>
                      </a:schemeClr>
                    </a:gs>
                    <a:gs pos="33000">
                      <a:schemeClr val="tx1"/>
                    </a:gs>
                    <a:gs pos="87000">
                      <a:srgbClr val="825600"/>
                    </a:gs>
                    <a:gs pos="99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8100000" scaled="1"/>
                  <a:tileRect/>
                </a:gradFill>
                <a:latin typeface="NikoshBAN" pitchFamily="2" charset="0"/>
                <a:cs typeface="NikoshBAN" pitchFamily="2" charset="0"/>
              </a:rPr>
              <a:t>ব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5000">
                      <a:srgbClr val="0033CC">
                        <a:lumMod val="79000"/>
                        <a:lumOff val="21000"/>
                        <a:alpha val="41000"/>
                      </a:srgbClr>
                    </a:gs>
                    <a:gs pos="52000">
                      <a:srgbClr val="FF0000"/>
                    </a:gs>
                    <a:gs pos="40000">
                      <a:srgbClr val="006600"/>
                    </a:gs>
                    <a:gs pos="58000">
                      <a:srgbClr val="825600"/>
                    </a:gs>
                    <a:gs pos="76000">
                      <a:schemeClr val="tx1"/>
                    </a:gs>
                    <a:gs pos="86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dirty="0" err="1" smtClean="0">
                <a:gradFill flip="none" rotWithShape="1">
                  <a:gsLst>
                    <a:gs pos="22000">
                      <a:srgbClr val="7030A0"/>
                    </a:gs>
                    <a:gs pos="14000">
                      <a:srgbClr val="FFFF00"/>
                    </a:gs>
                    <a:gs pos="53000">
                      <a:srgbClr val="006600"/>
                    </a:gs>
                    <a:gs pos="63000">
                      <a:srgbClr val="D00000"/>
                    </a:gs>
                    <a:gs pos="43000">
                      <a:srgbClr val="FF0000"/>
                    </a:gs>
                    <a:gs pos="71000">
                      <a:schemeClr val="tx1"/>
                    </a:gs>
                    <a:gs pos="90000">
                      <a:srgbClr val="0000FF"/>
                    </a:gs>
                    <a:gs pos="97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ঠঃ</a:t>
            </a:r>
            <a:endParaRPr lang="en-US" dirty="0" smtClean="0">
              <a:gradFill flip="none" rotWithShape="1">
                <a:gsLst>
                  <a:gs pos="22000">
                    <a:srgbClr val="7030A0"/>
                  </a:gs>
                  <a:gs pos="14000">
                    <a:srgbClr val="FFFF00"/>
                  </a:gs>
                  <a:gs pos="53000">
                    <a:srgbClr val="006600"/>
                  </a:gs>
                  <a:gs pos="63000">
                    <a:srgbClr val="D00000"/>
                  </a:gs>
                  <a:gs pos="43000">
                    <a:srgbClr val="FF0000"/>
                  </a:gs>
                  <a:gs pos="71000">
                    <a:schemeClr val="tx1"/>
                  </a:gs>
                  <a:gs pos="90000">
                    <a:srgbClr val="0000FF"/>
                  </a:gs>
                  <a:gs pos="97000">
                    <a:srgbClr val="7030A0">
                      <a:lumMod val="53000"/>
                      <a:lumOff val="47000"/>
                      <a:alpha val="60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84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6" presetClass="entr" presetSubtype="3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5" grpId="0" animBg="1"/>
      <p:bldP spid="5" grpId="1" animBg="1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399" y="1373634"/>
            <a:ext cx="7656945" cy="881082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dirty="0" err="1" smtClean="0">
                <a:gradFill flip="none" rotWithShape="1">
                  <a:gsLst>
                    <a:gs pos="54000">
                      <a:srgbClr val="7030A0"/>
                    </a:gs>
                    <a:gs pos="55000">
                      <a:srgbClr val="FF0000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62930">
                      <a:srgbClr val="CAC3B4"/>
                    </a:gs>
                    <a:gs pos="71000">
                      <a:schemeClr val="bg1">
                        <a:lumMod val="85000"/>
                      </a:schemeClr>
                    </a:gs>
                    <a:gs pos="33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গত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5000">
                      <a:srgbClr val="0033CC">
                        <a:lumMod val="79000"/>
                        <a:lumOff val="21000"/>
                        <a:alpha val="41000"/>
                      </a:srgbClr>
                    </a:gs>
                    <a:gs pos="52000">
                      <a:srgbClr val="FF0000"/>
                    </a:gs>
                    <a:gs pos="40000">
                      <a:srgbClr val="006600"/>
                    </a:gs>
                    <a:gs pos="58000">
                      <a:srgbClr val="825600"/>
                    </a:gs>
                    <a:gs pos="76000">
                      <a:schemeClr val="tx1"/>
                    </a:gs>
                    <a:gs pos="86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dirty="0" err="1" smtClean="0">
                <a:gradFill flip="none" rotWithShape="1">
                  <a:gsLst>
                    <a:gs pos="22000">
                      <a:srgbClr val="7030A0"/>
                    </a:gs>
                    <a:gs pos="14000">
                      <a:srgbClr val="FFFF00"/>
                    </a:gs>
                    <a:gs pos="53000">
                      <a:srgbClr val="006600"/>
                    </a:gs>
                    <a:gs pos="63000">
                      <a:srgbClr val="D00000"/>
                    </a:gs>
                    <a:gs pos="43000">
                      <a:srgbClr val="FF0000"/>
                    </a:gs>
                    <a:gs pos="71000">
                      <a:schemeClr val="tx1"/>
                    </a:gs>
                    <a:gs pos="90000">
                      <a:srgbClr val="0000FF"/>
                    </a:gs>
                    <a:gs pos="97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জঃ</a:t>
            </a:r>
            <a:endParaRPr lang="en-US" dirty="0" smtClean="0">
              <a:gradFill flip="none" rotWithShape="1">
                <a:gsLst>
                  <a:gs pos="22000">
                    <a:srgbClr val="7030A0"/>
                  </a:gs>
                  <a:gs pos="14000">
                    <a:srgbClr val="FFFF00"/>
                  </a:gs>
                  <a:gs pos="53000">
                    <a:srgbClr val="006600"/>
                  </a:gs>
                  <a:gs pos="63000">
                    <a:srgbClr val="D00000"/>
                  </a:gs>
                  <a:gs pos="43000">
                    <a:srgbClr val="FF0000"/>
                  </a:gs>
                  <a:gs pos="71000">
                    <a:schemeClr val="tx1"/>
                  </a:gs>
                  <a:gs pos="90000">
                    <a:srgbClr val="0000FF"/>
                  </a:gs>
                  <a:gs pos="97000">
                    <a:srgbClr val="7030A0">
                      <a:lumMod val="53000"/>
                      <a:lumOff val="47000"/>
                      <a:alpha val="60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385209"/>
            <a:ext cx="66594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১১.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খালি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জায়গায়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বসাই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আপনাকে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………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সংসারেতে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…………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সংসারে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………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ঘ.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……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3" name="Sun 2"/>
          <p:cNvSpPr/>
          <p:nvPr/>
        </p:nvSpPr>
        <p:spPr>
          <a:xfrm>
            <a:off x="2585030" y="5346700"/>
            <a:ext cx="2362200" cy="1524000"/>
          </a:xfrm>
          <a:prstGeom prst="sun">
            <a:avLst/>
          </a:prstGeom>
          <a:gradFill flip="none" rotWithShape="1">
            <a:gsLst>
              <a:gs pos="13000">
                <a:srgbClr val="A603AB"/>
              </a:gs>
              <a:gs pos="97000">
                <a:srgbClr val="0819FB"/>
              </a:gs>
              <a:gs pos="35001">
                <a:srgbClr val="1A8D48"/>
              </a:gs>
              <a:gs pos="70375">
                <a:srgbClr val="F15715"/>
              </a:gs>
              <a:gs pos="67750">
                <a:srgbClr val="F36F12"/>
              </a:gs>
              <a:gs pos="62500">
                <a:srgbClr val="F79F0C"/>
              </a:gs>
              <a:gs pos="52000">
                <a:srgbClr val="FFFF00"/>
              </a:gs>
              <a:gs pos="80000">
                <a:schemeClr val="tx1"/>
              </a:gs>
              <a:gs pos="88000">
                <a:srgbClr val="003300"/>
              </a:gs>
              <a:gs pos="100000">
                <a:srgbClr val="A603AB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659893" y="1114693"/>
            <a:ext cx="217170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০4. ০০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25605" y="3775372"/>
            <a:ext cx="1530896" cy="301407"/>
          </a:xfrm>
          <a:prstGeom prst="rect">
            <a:avLst/>
          </a:prstGeom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রাগ</a:t>
            </a:r>
            <a:r>
              <a:rPr lang="en-US" sz="2800" dirty="0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গুণ</a:t>
            </a:r>
            <a:r>
              <a:rPr lang="en-US" sz="2800" dirty="0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মন</a:t>
            </a:r>
            <a:endParaRPr lang="en-US" sz="2800" dirty="0">
              <a:latin typeface="NikoshBAN" pitchFamily="2" charset="0"/>
              <a:ea typeface="Segoe UI Emoji" pitchFamily="34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26343" y="4174778"/>
            <a:ext cx="1630157" cy="321022"/>
          </a:xfrm>
          <a:prstGeom prst="rect">
            <a:avLst/>
          </a:prstGeom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চাও</a:t>
            </a:r>
            <a:r>
              <a:rPr lang="en-US" sz="2800" dirty="0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হও</a:t>
            </a:r>
            <a:r>
              <a:rPr lang="en-US" sz="2800" dirty="0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হয়</a:t>
            </a:r>
            <a:endParaRPr lang="en-US" sz="2800" dirty="0">
              <a:latin typeface="NikoshBAN" pitchFamily="2" charset="0"/>
              <a:ea typeface="Segoe UI Emoji" pitchFamily="34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13965" y="2738676"/>
            <a:ext cx="1987035" cy="385524"/>
          </a:xfrm>
          <a:prstGeom prst="rect">
            <a:avLst/>
          </a:prstGeom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খাটো</a:t>
            </a:r>
            <a:endParaRPr lang="en-US" sz="2800" dirty="0">
              <a:latin typeface="NikoshBAN" pitchFamily="2" charset="0"/>
              <a:ea typeface="Segoe UI Emoji" pitchFamily="34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13645" y="3279993"/>
            <a:ext cx="2392155" cy="377607"/>
          </a:xfrm>
          <a:prstGeom prst="rect">
            <a:avLst/>
          </a:prstGeom>
          <a:scene3d>
            <a:camera prst="orthographicFront"/>
            <a:lightRig rig="threePt" dir="t">
              <a:rot lat="0" lon="0" rev="1200000"/>
            </a:lightRig>
          </a:scene3d>
          <a:sp3d>
            <a:bevelT w="63500" h="25400" prst="hardEdge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দুঃখের</a:t>
            </a:r>
            <a:r>
              <a:rPr lang="en-US" sz="2800" dirty="0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সহজ</a:t>
            </a:r>
            <a:r>
              <a:rPr lang="en-US" sz="2800" dirty="0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/</a:t>
            </a:r>
            <a:r>
              <a:rPr lang="en-US" sz="2800" dirty="0" err="1" smtClean="0">
                <a:latin typeface="NikoshBAN" pitchFamily="2" charset="0"/>
                <a:ea typeface="Segoe UI Emoji" pitchFamily="34" charset="0"/>
                <a:cs typeface="NikoshBAN" pitchFamily="2" charset="0"/>
              </a:rPr>
              <a:t>কঠিন</a:t>
            </a:r>
            <a:endParaRPr lang="en-US" sz="2800" dirty="0">
              <a:latin typeface="NikoshBAN" pitchFamily="2" charset="0"/>
              <a:ea typeface="Segoe UI Emoji" pitchFamily="34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087255" y="6497637"/>
            <a:ext cx="2895600" cy="365125"/>
          </a:xfrm>
        </p:spPr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11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2050" name="Picture 2" descr="C:\Users\MD AHSAN HABIB RUBEL\Desktop\Presenter media.gif\pm05.gif"/>
          <p:cNvPicPr>
            <a:picLocks noChangeAspect="1" noChangeArrowheads="1" noCrop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99" y="103320"/>
            <a:ext cx="1771072" cy="114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0001"/>
      </p:ext>
    </p:extLst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3" presetClass="exit" presetSubtype="2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allAtOnce"/>
      <p:bldP spid="3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685800"/>
            <a:ext cx="7656945" cy="10541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বানান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5000">
                      <a:srgbClr val="0033CC">
                        <a:lumMod val="79000"/>
                        <a:lumOff val="21000"/>
                        <a:alpha val="41000"/>
                      </a:srgbClr>
                    </a:gs>
                    <a:gs pos="52000">
                      <a:srgbClr val="FF0000"/>
                    </a:gs>
                    <a:gs pos="40000">
                      <a:srgbClr val="006600"/>
                    </a:gs>
                    <a:gs pos="58000">
                      <a:srgbClr val="825600"/>
                    </a:gs>
                    <a:gs pos="76000">
                      <a:schemeClr val="tx1"/>
                    </a:gs>
                    <a:gs pos="86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dirty="0" err="1" smtClean="0">
                <a:gradFill flip="none" rotWithShape="1">
                  <a:gsLst>
                    <a:gs pos="18000">
                      <a:srgbClr val="7030A0"/>
                    </a:gs>
                    <a:gs pos="28000">
                      <a:srgbClr val="825600"/>
                    </a:gs>
                    <a:gs pos="42000">
                      <a:srgbClr val="006600"/>
                    </a:gs>
                    <a:gs pos="57000">
                      <a:srgbClr val="D00000"/>
                    </a:gs>
                    <a:gs pos="50000">
                      <a:srgbClr val="FF0000"/>
                    </a:gs>
                    <a:gs pos="69000">
                      <a:schemeClr val="tx1"/>
                    </a:gs>
                    <a:gs pos="84000">
                      <a:srgbClr val="825600">
                        <a:alpha val="99000"/>
                        <a:lumMod val="0"/>
                      </a:srgbClr>
                    </a:gs>
                    <a:gs pos="97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র্থক্য</a:t>
            </a:r>
            <a:r>
              <a:rPr lang="en-US" dirty="0" smtClean="0">
                <a:gradFill flip="none" rotWithShape="1">
                  <a:gsLst>
                    <a:gs pos="18000">
                      <a:srgbClr val="7030A0"/>
                    </a:gs>
                    <a:gs pos="28000">
                      <a:srgbClr val="825600"/>
                    </a:gs>
                    <a:gs pos="42000">
                      <a:srgbClr val="006600"/>
                    </a:gs>
                    <a:gs pos="57000">
                      <a:srgbClr val="D00000"/>
                    </a:gs>
                    <a:gs pos="50000">
                      <a:srgbClr val="FF0000"/>
                    </a:gs>
                    <a:gs pos="69000">
                      <a:schemeClr val="tx1"/>
                    </a:gs>
                    <a:gs pos="84000">
                      <a:srgbClr val="825600">
                        <a:alpha val="99000"/>
                        <a:lumMod val="0"/>
                      </a:srgbClr>
                    </a:gs>
                    <a:gs pos="97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18000">
                      <a:srgbClr val="7030A0"/>
                    </a:gs>
                    <a:gs pos="28000">
                      <a:srgbClr val="825600"/>
                    </a:gs>
                    <a:gs pos="42000">
                      <a:srgbClr val="006600"/>
                    </a:gs>
                    <a:gs pos="57000">
                      <a:srgbClr val="D00000"/>
                    </a:gs>
                    <a:gs pos="50000">
                      <a:srgbClr val="FF0000"/>
                    </a:gs>
                    <a:gs pos="69000">
                      <a:schemeClr val="tx1"/>
                    </a:gs>
                    <a:gs pos="84000">
                      <a:srgbClr val="825600">
                        <a:alpha val="99000"/>
                        <a:lumMod val="0"/>
                      </a:srgbClr>
                    </a:gs>
                    <a:gs pos="97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8100000" scaled="1"/>
                  <a:tileRect/>
                </a:gra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 smtClean="0">
                <a:gradFill flip="none" rotWithShape="1">
                  <a:gsLst>
                    <a:gs pos="18000">
                      <a:srgbClr val="7030A0"/>
                    </a:gs>
                    <a:gs pos="28000">
                      <a:srgbClr val="825600"/>
                    </a:gs>
                    <a:gs pos="42000">
                      <a:srgbClr val="006600"/>
                    </a:gs>
                    <a:gs pos="57000">
                      <a:srgbClr val="D00000"/>
                    </a:gs>
                    <a:gs pos="50000">
                      <a:srgbClr val="FF0000"/>
                    </a:gs>
                    <a:gs pos="69000">
                      <a:schemeClr val="tx1"/>
                    </a:gs>
                    <a:gs pos="84000">
                      <a:srgbClr val="825600">
                        <a:alpha val="99000"/>
                        <a:lumMod val="0"/>
                      </a:srgbClr>
                    </a:gs>
                    <a:gs pos="97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81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18000">
                      <a:srgbClr val="7030A0"/>
                    </a:gs>
                    <a:gs pos="28000">
                      <a:srgbClr val="825600"/>
                    </a:gs>
                    <a:gs pos="42000">
                      <a:srgbClr val="006600"/>
                    </a:gs>
                    <a:gs pos="57000">
                      <a:srgbClr val="D00000"/>
                    </a:gs>
                    <a:gs pos="50000">
                      <a:srgbClr val="FF0000"/>
                    </a:gs>
                    <a:gs pos="69000">
                      <a:schemeClr val="tx1"/>
                    </a:gs>
                    <a:gs pos="84000">
                      <a:srgbClr val="825600">
                        <a:alpha val="99000"/>
                        <a:lumMod val="0"/>
                      </a:srgbClr>
                    </a:gs>
                    <a:gs pos="97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রাখি</a:t>
            </a:r>
            <a:r>
              <a:rPr lang="en-US" dirty="0" smtClean="0">
                <a:gradFill flip="none" rotWithShape="1">
                  <a:gsLst>
                    <a:gs pos="18000">
                      <a:srgbClr val="7030A0"/>
                    </a:gs>
                    <a:gs pos="28000">
                      <a:srgbClr val="825600"/>
                    </a:gs>
                    <a:gs pos="42000">
                      <a:srgbClr val="006600"/>
                    </a:gs>
                    <a:gs pos="57000">
                      <a:srgbClr val="D00000"/>
                    </a:gs>
                    <a:gs pos="50000">
                      <a:srgbClr val="FF0000"/>
                    </a:gs>
                    <a:gs pos="69000">
                      <a:schemeClr val="tx1"/>
                    </a:gs>
                    <a:gs pos="84000">
                      <a:srgbClr val="825600">
                        <a:alpha val="99000"/>
                        <a:lumMod val="0"/>
                      </a:srgbClr>
                    </a:gs>
                    <a:gs pos="97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6999" y="2070100"/>
            <a:ext cx="5523345" cy="2349500"/>
          </a:xfrm>
          <a:prstGeom prst="rect">
            <a:avLst/>
          </a:prstGeom>
          <a:noFill/>
        </p:spPr>
        <p:txBody>
          <a:bodyPr wrap="square" rtlCol="0">
            <a:prstTxWarp prst="textChevron">
              <a:avLst/>
            </a:prstTxWarp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মেয়েটির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নৌকা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দড়ি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মাঝি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টানছে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7239000" y="5087005"/>
            <a:ext cx="2133600" cy="1524000"/>
          </a:xfrm>
          <a:prstGeom prst="sun">
            <a:avLst/>
          </a:prstGeom>
          <a:gradFill flip="none" rotWithShape="1">
            <a:gsLst>
              <a:gs pos="21000">
                <a:srgbClr val="A603AB"/>
              </a:gs>
              <a:gs pos="30000">
                <a:srgbClr val="0819FB"/>
              </a:gs>
              <a:gs pos="9000">
                <a:srgbClr val="1A8D48"/>
              </a:gs>
              <a:gs pos="75000">
                <a:srgbClr val="F15715"/>
              </a:gs>
              <a:gs pos="32000">
                <a:schemeClr val="bg1"/>
              </a:gs>
              <a:gs pos="50000">
                <a:srgbClr val="F79F0C"/>
              </a:gs>
              <a:gs pos="50000">
                <a:srgbClr val="FFFF00"/>
              </a:gs>
              <a:gs pos="40000">
                <a:schemeClr val="tx1"/>
              </a:gs>
              <a:gs pos="68000">
                <a:srgbClr val="003300"/>
              </a:gs>
              <a:gs pos="83000">
                <a:srgbClr val="A603AB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709416" y="3263384"/>
            <a:ext cx="217170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০৩. ০০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000" y="6598305"/>
            <a:ext cx="2133600" cy="365125"/>
          </a:xfrm>
        </p:spPr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28442"/>
            <a:ext cx="2895600" cy="365125"/>
          </a:xfrm>
        </p:spPr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5510" y="6480175"/>
            <a:ext cx="2133600" cy="365125"/>
          </a:xfrm>
        </p:spPr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12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27778" r="43276" b="35575"/>
          <a:stretch/>
        </p:blipFill>
        <p:spPr bwMode="auto">
          <a:xfrm>
            <a:off x="838200" y="3652520"/>
            <a:ext cx="164592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25198" r="44645" b="35863"/>
          <a:stretch/>
        </p:blipFill>
        <p:spPr bwMode="auto">
          <a:xfrm>
            <a:off x="838200" y="2362200"/>
            <a:ext cx="164592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905585"/>
      </p:ext>
    </p:extLst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6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3" grpId="0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798078" y="508000"/>
            <a:ext cx="6172200" cy="1947842"/>
          </a:xfrm>
          <a:prstGeom prst="rect">
            <a:avLst/>
          </a:prstGeom>
          <a:solidFill>
            <a:schemeClr val="bg1"/>
          </a:solidFill>
        </p:spPr>
        <p:txBody>
          <a:bodyPr numCol="1">
            <a:prstTxWarp prst="textChevronInverted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>
                  <a:gsLst>
                    <a:gs pos="58000">
                      <a:schemeClr val="tx1"/>
                    </a:gs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18000">
                      <a:srgbClr val="0819FB"/>
                    </a:gs>
                    <a:gs pos="34000">
                      <a:srgbClr val="1A8D48"/>
                    </a:gs>
                    <a:gs pos="50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dirty="0" err="1" smtClean="0">
                <a:gradFill flip="none" rotWithShape="1">
                  <a:gsLst>
                    <a:gs pos="100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75000">
                      <a:srgbClr val="0819FB"/>
                    </a:gs>
                    <a:gs pos="30000">
                      <a:srgbClr val="1A8D48"/>
                    </a:gs>
                    <a:gs pos="57000">
                      <a:srgbClr val="FFFF00"/>
                    </a:gs>
                    <a:gs pos="50000">
                      <a:srgbClr val="EE3F17"/>
                    </a:gs>
                    <a:gs pos="14000">
                      <a:schemeClr val="tx1"/>
                    </a:gs>
                    <a:gs pos="81000">
                      <a:srgbClr val="E81766"/>
                    </a:gs>
                    <a:gs pos="68000">
                      <a:srgbClr val="A603AB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ক্ষ</a:t>
            </a:r>
            <a:r>
              <a:rPr lang="en-US" dirty="0" err="1" smtClean="0">
                <a:gradFill flip="none" rotWithShape="1">
                  <a:gsLst>
                    <a:gs pos="10000">
                      <a:schemeClr val="tx1"/>
                    </a:gs>
                    <a:gs pos="89000">
                      <a:srgbClr val="83A7C3"/>
                    </a:gs>
                    <a:gs pos="78000">
                      <a:srgbClr val="FFFF00"/>
                    </a:gs>
                    <a:gs pos="24000">
                      <a:schemeClr val="tx1"/>
                    </a:gs>
                    <a:gs pos="51000">
                      <a:srgbClr val="FF0000"/>
                    </a:gs>
                    <a:gs pos="56000">
                      <a:srgbClr val="7030A0"/>
                    </a:gs>
                    <a:gs pos="58000">
                      <a:srgbClr val="18961B"/>
                    </a:gs>
                    <a:gs pos="71001">
                      <a:srgbClr val="00CC00"/>
                    </a:gs>
                    <a:gs pos="40000">
                      <a:srgbClr val="EBDAD4"/>
                    </a:gs>
                    <a:gs pos="100000">
                      <a:srgbClr val="55261C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কের</a:t>
            </a:r>
            <a:r>
              <a:rPr lang="en-US" dirty="0" smtClean="0">
                <a:gradFill>
                  <a:gsLst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wdUpDiag">
                  <a:fgClr>
                    <a:schemeClr val="bg1"/>
                  </a:fgClr>
                  <a:bgClr>
                    <a:schemeClr val="tx1"/>
                  </a:bgClr>
                </a:patt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dirty="0" err="1" smtClean="0">
                <a:pattFill prst="plaid">
                  <a:fgClr>
                    <a:schemeClr val="tx1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জ</a:t>
            </a:r>
            <a:endParaRPr lang="en-US" dirty="0">
              <a:pattFill prst="plaid">
                <a:fgClr>
                  <a:schemeClr val="tx1"/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1" y="3657600"/>
            <a:ext cx="5133110" cy="777875"/>
          </a:xfrm>
          <a:prstGeom prst="rect">
            <a:avLst/>
          </a:prstGeom>
          <a:noFill/>
        </p:spPr>
        <p:txBody>
          <a:bodyPr wrap="square" rtlCol="0">
            <a:prstTxWarp prst="textChevronInverted">
              <a:avLst/>
            </a:prstTxWarp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গাছটি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6542810" y="5181600"/>
            <a:ext cx="2362200" cy="1524000"/>
          </a:xfrm>
          <a:prstGeom prst="sun">
            <a:avLst/>
          </a:prstGeom>
          <a:gradFill flip="none" rotWithShape="1">
            <a:gsLst>
              <a:gs pos="13000">
                <a:srgbClr val="A603AB"/>
              </a:gs>
              <a:gs pos="97000">
                <a:srgbClr val="0819FB"/>
              </a:gs>
              <a:gs pos="35001">
                <a:srgbClr val="1A8D48"/>
              </a:gs>
              <a:gs pos="70375">
                <a:srgbClr val="F15715"/>
              </a:gs>
              <a:gs pos="67750">
                <a:srgbClr val="F36F12"/>
              </a:gs>
              <a:gs pos="62500">
                <a:srgbClr val="F79F0C"/>
              </a:gs>
              <a:gs pos="52000">
                <a:srgbClr val="FFFF00"/>
              </a:gs>
              <a:gs pos="80000">
                <a:schemeClr val="tx1"/>
              </a:gs>
              <a:gs pos="88000">
                <a:srgbClr val="003300"/>
              </a:gs>
              <a:gs pos="100000">
                <a:srgbClr val="A603AB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819160" y="3149570"/>
            <a:ext cx="2171700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০২. ০০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669761" y="2473284"/>
            <a:ext cx="6331239" cy="1184316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ChevronInverted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র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চ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5000">
                      <a:srgbClr val="0033CC">
                        <a:lumMod val="79000"/>
                        <a:lumOff val="21000"/>
                        <a:alpha val="41000"/>
                      </a:srgbClr>
                    </a:gs>
                    <a:gs pos="52000">
                      <a:srgbClr val="FF0000"/>
                    </a:gs>
                    <a:gs pos="40000">
                      <a:srgbClr val="006600"/>
                    </a:gs>
                    <a:gs pos="58000">
                      <a:srgbClr val="825600"/>
                    </a:gs>
                    <a:gs pos="76000">
                      <a:schemeClr val="tx1"/>
                    </a:gs>
                    <a:gs pos="86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err="1" smtClean="0">
                <a:gradFill flip="none" rotWithShape="1">
                  <a:gsLst>
                    <a:gs pos="40000">
                      <a:srgbClr val="0819FB"/>
                    </a:gs>
                    <a:gs pos="55000">
                      <a:srgbClr val="1A8D48"/>
                    </a:gs>
                    <a:gs pos="27000">
                      <a:schemeClr val="tx1"/>
                    </a:gs>
                    <a:gs pos="66000">
                      <a:srgbClr val="FFFF00"/>
                    </a:gs>
                    <a:gs pos="74000">
                      <a:srgbClr val="00FFFF"/>
                    </a:gs>
                    <a:gs pos="28000">
                      <a:srgbClr val="EE3F17"/>
                    </a:gs>
                    <a:gs pos="17000">
                      <a:srgbClr val="7030A0"/>
                    </a:gs>
                    <a:gs pos="82000">
                      <a:srgbClr val="E81766"/>
                    </a:gs>
                  </a:gsLst>
                  <a:lin ang="8100000" scaled="1"/>
                  <a:tileRect/>
                </a:gradFill>
                <a:latin typeface="NikoshBAN" pitchFamily="2" charset="0"/>
                <a:cs typeface="NikoshBAN" pitchFamily="2" charset="0"/>
              </a:rPr>
              <a:t>রিঃ</a:t>
            </a:r>
            <a:endParaRPr lang="en-US" dirty="0" smtClean="0">
              <a:gradFill flip="none" rotWithShape="1">
                <a:gsLst>
                  <a:gs pos="40000">
                    <a:srgbClr val="0819FB"/>
                  </a:gs>
                  <a:gs pos="55000">
                    <a:srgbClr val="1A8D48"/>
                  </a:gs>
                  <a:gs pos="27000">
                    <a:schemeClr val="tx1"/>
                  </a:gs>
                  <a:gs pos="66000">
                    <a:srgbClr val="FFFF00"/>
                  </a:gs>
                  <a:gs pos="74000">
                    <a:srgbClr val="00FFFF"/>
                  </a:gs>
                  <a:gs pos="28000">
                    <a:srgbClr val="EE3F17"/>
                  </a:gs>
                  <a:gs pos="17000">
                    <a:srgbClr val="7030A0"/>
                  </a:gs>
                  <a:gs pos="82000">
                    <a:srgbClr val="E81766"/>
                  </a:gs>
                </a:gsLst>
                <a:lin ang="81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13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3074" name="Picture 2" descr="C:\Users\MD AHSAN HABIB RUBEL\Desktop\Presenter media.gif\pm10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6880" y="381000"/>
            <a:ext cx="1866900" cy="148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E:\Palm Tree\Images @\Gas Tal.jpeg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49" t="-5558" r="-3079" b="5558"/>
          <a:stretch/>
        </p:blipFill>
        <p:spPr bwMode="auto">
          <a:xfrm>
            <a:off x="304800" y="2535217"/>
            <a:ext cx="1213858" cy="310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5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 build="allAtOnce"/>
      <p:bldP spid="3" grpId="0" animBg="1"/>
      <p:bldP spid="6" grpId="0" animBg="1"/>
      <p:bldP spid="6" grpId="1" animBg="1"/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520370" y="152400"/>
            <a:ext cx="3657600" cy="864260"/>
          </a:xfrm>
          <a:prstGeom prst="rect">
            <a:avLst/>
          </a:prstGeom>
          <a:solidFill>
            <a:schemeClr val="bg1"/>
          </a:solidFill>
        </p:spPr>
        <p:txBody>
          <a:bodyPr numCol="1">
            <a:prstTxWarp prst="textChevronInverted">
              <a:avLst/>
            </a:prstTxWarp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>
                  <a:gsLst>
                    <a:gs pos="58000">
                      <a:schemeClr val="tx1"/>
                    </a:gs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18000">
                      <a:srgbClr val="0819FB"/>
                    </a:gs>
                    <a:gs pos="34000">
                      <a:srgbClr val="1A8D48"/>
                    </a:gs>
                    <a:gs pos="50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dirty="0" err="1" smtClean="0">
                <a:gradFill flip="none" rotWithShape="1">
                  <a:gsLst>
                    <a:gs pos="100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75000">
                      <a:srgbClr val="0819FB"/>
                    </a:gs>
                    <a:gs pos="30000">
                      <a:srgbClr val="1A8D48"/>
                    </a:gs>
                    <a:gs pos="57000">
                      <a:srgbClr val="FFFF00"/>
                    </a:gs>
                    <a:gs pos="50000">
                      <a:srgbClr val="EE3F17"/>
                    </a:gs>
                    <a:gs pos="14000">
                      <a:schemeClr val="tx1"/>
                    </a:gs>
                    <a:gs pos="81000">
                      <a:srgbClr val="E81766"/>
                    </a:gs>
                    <a:gs pos="68000">
                      <a:srgbClr val="A603AB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ক্ষা</a:t>
            </a:r>
            <a:r>
              <a:rPr lang="en-US" dirty="0" err="1" smtClean="0">
                <a:gradFill flip="none" rotWithShape="1">
                  <a:gsLst>
                    <a:gs pos="10000">
                      <a:schemeClr val="tx1"/>
                    </a:gs>
                    <a:gs pos="89000">
                      <a:srgbClr val="83A7C3"/>
                    </a:gs>
                    <a:gs pos="78000">
                      <a:srgbClr val="FFFF00"/>
                    </a:gs>
                    <a:gs pos="24000">
                      <a:schemeClr val="tx1"/>
                    </a:gs>
                    <a:gs pos="51000">
                      <a:srgbClr val="FF0000"/>
                    </a:gs>
                    <a:gs pos="56000">
                      <a:srgbClr val="7030A0"/>
                    </a:gs>
                    <a:gs pos="58000">
                      <a:srgbClr val="18961B"/>
                    </a:gs>
                    <a:gs pos="71001">
                      <a:srgbClr val="00CC00"/>
                    </a:gs>
                    <a:gs pos="40000">
                      <a:srgbClr val="EBDAD4"/>
                    </a:gs>
                    <a:gs pos="100000">
                      <a:srgbClr val="55261C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র্থীদের</a:t>
            </a:r>
            <a:r>
              <a:rPr lang="en-US" dirty="0" smtClean="0">
                <a:gradFill>
                  <a:gsLst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wdUpDiag">
                  <a:fgClr>
                    <a:schemeClr val="bg1"/>
                  </a:fgClr>
                  <a:bgClr>
                    <a:schemeClr val="tx1"/>
                  </a:bgClr>
                </a:patt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dirty="0" err="1" smtClean="0">
                <a:pattFill prst="plaid">
                  <a:fgClr>
                    <a:schemeClr val="tx1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জ</a:t>
            </a:r>
            <a:endParaRPr lang="en-US" dirty="0">
              <a:pattFill prst="plaid">
                <a:fgClr>
                  <a:schemeClr val="tx1"/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28064" y="1752600"/>
            <a:ext cx="4998030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- ………………।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7229366" y="5143500"/>
            <a:ext cx="1889234" cy="1219200"/>
          </a:xfrm>
          <a:prstGeom prst="sun">
            <a:avLst/>
          </a:prstGeom>
          <a:gradFill flip="none" rotWithShape="1">
            <a:gsLst>
              <a:gs pos="13000">
                <a:srgbClr val="A603AB"/>
              </a:gs>
              <a:gs pos="97000">
                <a:srgbClr val="0819FB"/>
              </a:gs>
              <a:gs pos="35001">
                <a:srgbClr val="1A8D48"/>
              </a:gs>
              <a:gs pos="70375">
                <a:srgbClr val="F15715"/>
              </a:gs>
              <a:gs pos="67750">
                <a:srgbClr val="F36F12"/>
              </a:gs>
              <a:gs pos="62500">
                <a:srgbClr val="F79F0C"/>
              </a:gs>
              <a:gs pos="52000">
                <a:srgbClr val="FFFF00"/>
              </a:gs>
              <a:gs pos="80000">
                <a:schemeClr val="tx1"/>
              </a:gs>
              <a:gs pos="88000">
                <a:srgbClr val="003300"/>
              </a:gs>
              <a:gs pos="100000">
                <a:srgbClr val="A603AB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819160" y="3149570"/>
            <a:ext cx="2171700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সময়ঃ০৭. ০০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728063" y="1115085"/>
            <a:ext cx="4998030" cy="506433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ChevronInverted">
              <a:avLst/>
            </a:prstTxWarp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১০.বাক্য 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র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চ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24600">
                      <a:srgbClr val="FF0000"/>
                    </a:gs>
                    <a:gs pos="0">
                      <a:schemeClr val="accent1">
                        <a:tint val="66000"/>
                        <a:satMod val="160000"/>
                      </a:schemeClr>
                    </a:gs>
                    <a:gs pos="77913">
                      <a:srgbClr val="7030A0"/>
                    </a:gs>
                    <a:gs pos="62500">
                      <a:schemeClr val="tx1"/>
                    </a:gs>
                    <a:gs pos="50000">
                      <a:srgbClr val="339933"/>
                    </a:gs>
                    <a:gs pos="85842">
                      <a:srgbClr val="9972BF">
                        <a:lumMod val="63000"/>
                        <a:lumOff val="37000"/>
                        <a:alpha val="58000"/>
                      </a:srgbClr>
                    </a:gs>
                    <a:gs pos="40000">
                      <a:schemeClr val="tx1"/>
                    </a:gs>
                    <a:gs pos="32906">
                      <a:srgbClr val="00FFFF"/>
                    </a:gs>
                    <a:gs pos="12915">
                      <a:srgbClr val="FFFF00"/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করিঃ</a:t>
            </a:r>
            <a:endParaRPr lang="en-US" dirty="0" smtClean="0">
              <a:gradFill flip="none" rotWithShape="1">
                <a:gsLst>
                  <a:gs pos="24600">
                    <a:srgbClr val="FF0000"/>
                  </a:gs>
                  <a:gs pos="0">
                    <a:schemeClr val="accent1">
                      <a:tint val="66000"/>
                      <a:satMod val="160000"/>
                    </a:schemeClr>
                  </a:gs>
                  <a:gs pos="77913">
                    <a:srgbClr val="7030A0"/>
                  </a:gs>
                  <a:gs pos="62500">
                    <a:schemeClr val="tx1"/>
                  </a:gs>
                  <a:gs pos="50000">
                    <a:srgbClr val="339933"/>
                  </a:gs>
                  <a:gs pos="85842">
                    <a:srgbClr val="9972BF">
                      <a:lumMod val="63000"/>
                      <a:lumOff val="37000"/>
                      <a:alpha val="58000"/>
                    </a:srgbClr>
                  </a:gs>
                  <a:gs pos="40000">
                    <a:schemeClr val="tx1"/>
                  </a:gs>
                  <a:gs pos="32906">
                    <a:srgbClr val="00FFFF"/>
                  </a:gs>
                  <a:gs pos="12915">
                    <a:srgbClr val="FFFF00"/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135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14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8063" y="2489884"/>
            <a:ext cx="505373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- ………………।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40764" y="3505200"/>
            <a:ext cx="504103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- ………………।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15363" y="4497169"/>
            <a:ext cx="50664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- ………………।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40763" y="5324038"/>
            <a:ext cx="5041037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- ………………।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C:\Users\MD AHSAN HABIB RUBEL\Desktop\Presenter media.gif\pm05.gif"/>
          <p:cNvPicPr>
            <a:picLocks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65100"/>
            <a:ext cx="146304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MD AHSAN HABIB RUBEL\Desktop\Presenter media.gif\pm05.gif"/>
          <p:cNvPicPr>
            <a:picLocks noChangeArrowheads="1" noCrop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31" y="86716"/>
            <a:ext cx="146304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C:\Users\MD AHSAN HABIB RUBEL\Desktop\Presenter media.gif\pm05.gif"/>
          <p:cNvPicPr>
            <a:picLocks noChangeArrowheads="1" noCrop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1113"/>
            <a:ext cx="146304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MD AHSAN HABIB RUBEL\Desktop\Presenter media.gif\pm05.gif"/>
          <p:cNvPicPr>
            <a:picLocks noChangeArrowheads="1" noCrop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5831" y="1115085"/>
            <a:ext cx="1463040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3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7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 build="allAtOnce"/>
      <p:bldP spid="3" grpId="0" animBg="1"/>
      <p:bldP spid="6" grpId="0" animBg="1"/>
      <p:bldP spid="6" grpId="1" animBg="1"/>
      <p:bldP spid="7" grpId="0"/>
      <p:bldP spid="7" grpId="1"/>
      <p:bldP spid="11" grpId="0" build="allAtOnce"/>
      <p:bldP spid="13" grpId="0" build="allAtOnce"/>
      <p:bldP spid="14" grpId="0" uiExpand="1" build="allAtOnce"/>
      <p:bldP spid="15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10832" y="304800"/>
            <a:ext cx="6094968" cy="5334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5000">
                      <a:srgbClr val="0033CC">
                        <a:lumMod val="79000"/>
                        <a:lumOff val="21000"/>
                        <a:alpha val="41000"/>
                      </a:srgbClr>
                    </a:gs>
                    <a:gs pos="52000">
                      <a:srgbClr val="FF0000"/>
                    </a:gs>
                    <a:gs pos="40000">
                      <a:srgbClr val="006600"/>
                    </a:gs>
                    <a:gs pos="58000">
                      <a:srgbClr val="825600"/>
                    </a:gs>
                    <a:gs pos="76000">
                      <a:schemeClr val="tx1"/>
                    </a:gs>
                    <a:gs pos="86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dirty="0" err="1" smtClean="0">
                <a:gradFill flip="none" rotWithShape="1">
                  <a:gsLst>
                    <a:gs pos="18000">
                      <a:srgbClr val="7030A0"/>
                    </a:gs>
                    <a:gs pos="28000">
                      <a:srgbClr val="825600"/>
                    </a:gs>
                    <a:gs pos="42000">
                      <a:srgbClr val="006600"/>
                    </a:gs>
                    <a:gs pos="57000">
                      <a:srgbClr val="D00000"/>
                    </a:gs>
                    <a:gs pos="50000">
                      <a:srgbClr val="FF0000"/>
                    </a:gs>
                    <a:gs pos="69000">
                      <a:schemeClr val="tx1"/>
                    </a:gs>
                    <a:gs pos="84000">
                      <a:srgbClr val="825600">
                        <a:alpha val="99000"/>
                        <a:lumMod val="0"/>
                      </a:srgbClr>
                    </a:gs>
                    <a:gs pos="97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জঃ</a:t>
            </a:r>
            <a:endParaRPr lang="en-US" dirty="0" smtClean="0">
              <a:gradFill flip="none" rotWithShape="1">
                <a:gsLst>
                  <a:gs pos="18000">
                    <a:srgbClr val="7030A0"/>
                  </a:gs>
                  <a:gs pos="28000">
                    <a:srgbClr val="825600"/>
                  </a:gs>
                  <a:gs pos="42000">
                    <a:srgbClr val="006600"/>
                  </a:gs>
                  <a:gs pos="57000">
                    <a:srgbClr val="D00000"/>
                  </a:gs>
                  <a:gs pos="50000">
                    <a:srgbClr val="FF0000"/>
                  </a:gs>
                  <a:gs pos="69000">
                    <a:schemeClr val="tx1"/>
                  </a:gs>
                  <a:gs pos="84000">
                    <a:srgbClr val="825600">
                      <a:alpha val="99000"/>
                      <a:lumMod val="0"/>
                    </a:srgbClr>
                  </a:gs>
                  <a:gs pos="97000">
                    <a:srgbClr val="7030A0">
                      <a:lumMod val="53000"/>
                      <a:lumOff val="47000"/>
                      <a:alpha val="60000"/>
                    </a:srgbClr>
                  </a:gs>
                </a:gsLst>
                <a:lin ang="27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4517" y="1522125"/>
            <a:ext cx="600248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৫.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বাছাই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ক.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প্রকৃত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১.যে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ধনসম্পদের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মালিক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২.লোকে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৩.যে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ধনসম্পদ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            </a:t>
            </a: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আছে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খ.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সত্যিকারের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নিজেকে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3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তুচ্ছ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514350" indent="-514350">
              <a:buAutoNum type="arabicPeriod" startAt="3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Sun 2"/>
          <p:cNvSpPr/>
          <p:nvPr/>
        </p:nvSpPr>
        <p:spPr>
          <a:xfrm>
            <a:off x="7239000" y="5087005"/>
            <a:ext cx="2133600" cy="1524000"/>
          </a:xfrm>
          <a:prstGeom prst="sun">
            <a:avLst/>
          </a:prstGeom>
          <a:gradFill flip="none" rotWithShape="1">
            <a:gsLst>
              <a:gs pos="13000">
                <a:srgbClr val="A603AB"/>
              </a:gs>
              <a:gs pos="97000">
                <a:srgbClr val="0819FB"/>
              </a:gs>
              <a:gs pos="35001">
                <a:srgbClr val="1A8D48"/>
              </a:gs>
              <a:gs pos="70375">
                <a:srgbClr val="F15715"/>
              </a:gs>
              <a:gs pos="67750">
                <a:srgbClr val="F36F12"/>
              </a:gs>
              <a:gs pos="62500">
                <a:srgbClr val="F79F0C"/>
              </a:gs>
              <a:gs pos="52000">
                <a:srgbClr val="FFFF00"/>
              </a:gs>
              <a:gs pos="80000">
                <a:schemeClr val="tx1"/>
              </a:gs>
              <a:gs pos="88000">
                <a:srgbClr val="003300"/>
              </a:gs>
              <a:gs pos="100000">
                <a:srgbClr val="A603AB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633216" y="3753505"/>
            <a:ext cx="217170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০৪. ০০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08000" y="6598305"/>
            <a:ext cx="2133600" cy="365125"/>
          </a:xfrm>
        </p:spPr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428442"/>
            <a:ext cx="2895600" cy="365125"/>
          </a:xfrm>
        </p:spPr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5510" y="6480175"/>
            <a:ext cx="2133600" cy="365125"/>
          </a:xfrm>
        </p:spPr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15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9" name="Picture 4" descr="E:\A_Palm Tree\presenter media &amp; hat images,butterfly\pm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7" y="63392"/>
            <a:ext cx="1650543" cy="1232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7673"/>
      </p:ext>
    </p:extLst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repeatCount="200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xit" presetSubtype="6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7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build="allAtOnce"/>
      <p:bldP spid="3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745" y="20574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সংসারেতে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-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জীবনে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সফল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বিনয়ী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অহংকার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n 2"/>
          <p:cNvSpPr/>
          <p:nvPr/>
        </p:nvSpPr>
        <p:spPr>
          <a:xfrm>
            <a:off x="6542810" y="5181600"/>
            <a:ext cx="2362200" cy="1524000"/>
          </a:xfrm>
          <a:prstGeom prst="sun">
            <a:avLst/>
          </a:prstGeom>
          <a:gradFill flip="none" rotWithShape="1">
            <a:gsLst>
              <a:gs pos="13000">
                <a:srgbClr val="A603AB"/>
              </a:gs>
              <a:gs pos="97000">
                <a:srgbClr val="0819FB"/>
              </a:gs>
              <a:gs pos="35001">
                <a:srgbClr val="1A8D48"/>
              </a:gs>
              <a:gs pos="70375">
                <a:srgbClr val="F15715"/>
              </a:gs>
              <a:gs pos="67750">
                <a:srgbClr val="F36F12"/>
              </a:gs>
              <a:gs pos="62500">
                <a:srgbClr val="F79F0C"/>
              </a:gs>
              <a:gs pos="52000">
                <a:srgbClr val="FFFF00"/>
              </a:gs>
              <a:gs pos="80000">
                <a:schemeClr val="tx1"/>
              </a:gs>
              <a:gs pos="88000">
                <a:srgbClr val="003300"/>
              </a:gs>
              <a:gs pos="100000">
                <a:srgbClr val="A603AB"/>
              </a:gs>
            </a:gsLst>
            <a:lin ang="5400000" scaled="0"/>
            <a:tileRect r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7819160" y="3257462"/>
            <a:ext cx="2171700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০৩. ০০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33400" y="858818"/>
            <a:ext cx="7656945" cy="881082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বুঝে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5000">
                      <a:srgbClr val="0033CC">
                        <a:lumMod val="79000"/>
                        <a:lumOff val="21000"/>
                        <a:alpha val="41000"/>
                      </a:srgbClr>
                    </a:gs>
                    <a:gs pos="52000">
                      <a:srgbClr val="FF0000"/>
                    </a:gs>
                    <a:gs pos="40000">
                      <a:srgbClr val="006600"/>
                    </a:gs>
                    <a:gs pos="58000">
                      <a:srgbClr val="825600"/>
                    </a:gs>
                    <a:gs pos="76000">
                      <a:schemeClr val="tx1"/>
                    </a:gs>
                    <a:gs pos="86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নিই</a:t>
            </a:r>
            <a:endParaRPr lang="en-US" dirty="0" smtClean="0">
              <a:gradFill flip="none" rotWithShape="1">
                <a:gsLst>
                  <a:gs pos="18000">
                    <a:srgbClr val="7030A0"/>
                  </a:gs>
                  <a:gs pos="28000">
                    <a:srgbClr val="825600"/>
                  </a:gs>
                  <a:gs pos="42000">
                    <a:srgbClr val="006600"/>
                  </a:gs>
                  <a:gs pos="57000">
                    <a:srgbClr val="D00000"/>
                  </a:gs>
                  <a:gs pos="50000">
                    <a:srgbClr val="FF0000"/>
                  </a:gs>
                  <a:gs pos="69000">
                    <a:schemeClr val="tx1"/>
                  </a:gs>
                  <a:gs pos="84000">
                    <a:srgbClr val="825600">
                      <a:alpha val="99000"/>
                      <a:lumMod val="0"/>
                    </a:srgbClr>
                  </a:gs>
                  <a:gs pos="97000">
                    <a:srgbClr val="7030A0">
                      <a:lumMod val="53000"/>
                      <a:lumOff val="47000"/>
                      <a:alpha val="60000"/>
                    </a:srgbClr>
                  </a:gs>
                </a:gsLst>
                <a:lin ang="27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16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426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build="allAtOnce"/>
      <p:bldP spid="3" grpId="0" animBg="1"/>
      <p:bldP spid="6" grpId="0" animBg="1"/>
      <p:bldP spid="6" grpId="1" animBg="1"/>
      <p:bldP spid="7" grpId="0"/>
      <p:bldP spid="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36599"/>
            <a:ext cx="5575300" cy="990601"/>
          </a:xfrm>
          <a:noFill/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pattFill prst="wdUpDiag">
                  <a:fgClr>
                    <a:schemeClr val="bg1">
                      <a:lumMod val="95000"/>
                    </a:schemeClr>
                  </a:fgClr>
                  <a:bgClr>
                    <a:schemeClr val="tx1"/>
                  </a:bgClr>
                </a:pattFill>
                <a:latin typeface="NikoshBAN" pitchFamily="2" charset="0"/>
                <a:cs typeface="NikoshBAN" pitchFamily="2" charset="0"/>
              </a:rPr>
              <a:t>মূ</a:t>
            </a:r>
            <a:r>
              <a:rPr lang="en-US" dirty="0" err="1" smtClean="0">
                <a:gradFill>
                  <a:gsLst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ল্যা</a:t>
            </a:r>
            <a:r>
              <a:rPr lang="en-US" dirty="0" err="1" smtClean="0">
                <a:pattFill prst="ltVert">
                  <a:fgClr>
                    <a:schemeClr val="bg1"/>
                  </a:fgClr>
                  <a:bgClr>
                    <a:srgbClr val="7030A0"/>
                  </a:bgClr>
                </a:pattFill>
                <a:latin typeface="NikoshBAN" pitchFamily="2" charset="0"/>
                <a:cs typeface="NikoshBAN" pitchFamily="2" charset="0"/>
              </a:rPr>
              <a:t>য়</a:t>
            </a:r>
            <a:r>
              <a:rPr lang="en-US" dirty="0" err="1" smtClean="0">
                <a:pattFill prst="plaid">
                  <a:fgClr>
                    <a:schemeClr val="tx1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ন</a:t>
            </a:r>
            <a:endParaRPr lang="en-US" dirty="0">
              <a:pattFill prst="plaid">
                <a:fgClr>
                  <a:schemeClr val="tx1"/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6400" y="2768600"/>
            <a:ext cx="8229600" cy="1371600"/>
          </a:xfrm>
          <a:ln w="12700">
            <a:noFill/>
            <a:prstDash val="sysDash"/>
          </a:ln>
        </p:spPr>
        <p:txBody>
          <a:bodyPr>
            <a:prstTxWarp prst="textPlain">
              <a:avLst/>
            </a:prstTxWarp>
            <a:normAutofit fontScale="70000" lnSpcReduction="20000"/>
          </a:bodyPr>
          <a:lstStyle/>
          <a:p>
            <a:pPr algn="l"/>
            <a:r>
              <a:rPr lang="en-US" dirty="0" smtClean="0"/>
              <a:t> 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১.বড়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?</a:t>
            </a:r>
          </a:p>
          <a:p>
            <a:pPr algn="l"/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২.সংসারেতে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৩.</a:t>
            </a:r>
            <a:r>
              <a:rPr lang="en-US" dirty="0" smtClean="0">
                <a:pattFill prst="lgCheck">
                  <a:fgClr>
                    <a:srgbClr val="00B0F0"/>
                  </a:fgClr>
                  <a:bgClr>
                    <a:schemeClr val="tx1"/>
                  </a:bgClr>
                </a:pattFill>
                <a:latin typeface="NikoshBAN" pitchFamily="2" charset="0"/>
                <a:cs typeface="NikoshBAN" pitchFamily="2" charset="0"/>
              </a:rPr>
              <a:t>কাকে </a:t>
            </a:r>
            <a:r>
              <a:rPr lang="en-US" dirty="0" err="1" smtClean="0">
                <a:pattFill prst="lgCheck">
                  <a:fgClr>
                    <a:srgbClr val="00B0F0"/>
                  </a:fgClr>
                  <a:bgClr>
                    <a:schemeClr val="tx1"/>
                  </a:bgClr>
                </a:pattFill>
                <a:latin typeface="NikoshBAN" pitchFamily="2" charset="0"/>
                <a:cs typeface="NikoshBAN" pitchFamily="2" charset="0"/>
              </a:rPr>
              <a:t>সকলে</a:t>
            </a:r>
            <a:r>
              <a:rPr lang="en-US" dirty="0" smtClean="0"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?</a:t>
            </a:r>
          </a:p>
          <a:p>
            <a:pPr algn="l"/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৪. </a:t>
            </a:r>
            <a:r>
              <a:rPr lang="en-US" dirty="0" err="1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হ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রিশ্চন্দ্র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মিত্র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pattFill prst="pct80">
                <a:fgClr>
                  <a:srgbClr val="006600"/>
                </a:fgClr>
                <a:bgClr>
                  <a:schemeClr val="bg2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5943600" y="4648200"/>
            <a:ext cx="2362200" cy="1524000"/>
          </a:xfrm>
          <a:prstGeom prst="sun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804666" y="2558534"/>
            <a:ext cx="1981200" cy="369332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০৪.০০ </a:t>
            </a:r>
            <a:r>
              <a:rPr lang="en-US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17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26" name="Picture 2" descr="C:\Users\MD AHSAN HABIB RUBEL\Desktop\Presenter media.gif\pm0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2057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734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0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8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6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7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9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1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3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4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5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7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9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1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26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4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45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445">
                                          <p:stCondLst>
                                            <p:cond delay="45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660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450" accel="50000">
                                          <p:stCondLst>
                                            <p:cond delay="4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2" dur="65">
                                          <p:stCondLst>
                                            <p:cond delay="15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3" dur="415" decel="50000">
                                          <p:stCondLst>
                                            <p:cond delay="161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5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7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8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9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 build="p"/>
      <p:bldP spid="3" grpId="1" uiExpand="1" build="p"/>
      <p:bldP spid="5" grpId="0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143000" y="3733800"/>
            <a:ext cx="1301750" cy="482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143000" y="4279900"/>
            <a:ext cx="1219200" cy="406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1143000" y="4724400"/>
            <a:ext cx="1219200" cy="3810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1117600" y="5181600"/>
            <a:ext cx="1473200" cy="4572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হরিশ্চন্দ্র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মিত্র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43000" y="3200400"/>
            <a:ext cx="1219200" cy="533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147" y="2968625"/>
            <a:ext cx="7422853" cy="3028950"/>
          </a:xfrm>
          <a:ln w="12700">
            <a:noFill/>
            <a:prstDash val="sysDash"/>
          </a:ln>
        </p:spPr>
        <p:txBody>
          <a:bodyPr>
            <a:normAutofit fontScale="85000" lnSpcReduction="20000"/>
          </a:bodyPr>
          <a:lstStyle/>
          <a:p>
            <a:pPr algn="l"/>
            <a:r>
              <a:rPr lang="en-US" sz="3300" dirty="0" smtClean="0"/>
              <a:t> </a:t>
            </a:r>
            <a:r>
              <a:rPr lang="en-US" sz="3300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১. </a:t>
            </a:r>
            <a:r>
              <a:rPr lang="en-US" sz="3300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নিচ</a:t>
            </a:r>
            <a:r>
              <a:rPr lang="en-US" sz="3300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শব্দগুলো</a:t>
            </a:r>
            <a:r>
              <a:rPr lang="en-US" sz="3300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300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300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3300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3300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      …………………………………           </a:t>
            </a:r>
          </a:p>
          <a:p>
            <a:pPr algn="l"/>
            <a:r>
              <a:rPr lang="en-US" dirty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  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?         ………………………………</a:t>
            </a:r>
          </a:p>
          <a:p>
            <a:pPr algn="l"/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সংসারে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       …………………………….....</a:t>
            </a:r>
          </a:p>
          <a:p>
            <a:pPr algn="l"/>
            <a:r>
              <a:rPr lang="en-US" sz="3300" dirty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00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300" dirty="0" err="1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3300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         ………………………………                           </a:t>
            </a:r>
          </a:p>
          <a:p>
            <a:pPr algn="l"/>
            <a:endParaRPr lang="en-US" dirty="0" smtClean="0">
              <a:pattFill prst="pct80">
                <a:fgClr>
                  <a:srgbClr val="006600"/>
                </a:fgClr>
                <a:bgClr>
                  <a:schemeClr val="bg2"/>
                </a:bgClr>
              </a:patt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dirty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pattFill prst="pct80">
                  <a:fgClr>
                    <a:srgbClr val="006600"/>
                  </a:fgClr>
                  <a:bgClr>
                    <a:schemeClr val="bg2"/>
                  </a:bgClr>
                </a:pattFill>
                <a:latin typeface="NikoshBAN" pitchFamily="2" charset="0"/>
                <a:cs typeface="NikoshBAN" pitchFamily="2" charset="0"/>
              </a:rPr>
              <a:t>                     ………………………………</a:t>
            </a:r>
          </a:p>
        </p:txBody>
      </p:sp>
      <p:sp>
        <p:nvSpPr>
          <p:cNvPr id="5" name="Sun 4"/>
          <p:cNvSpPr/>
          <p:nvPr/>
        </p:nvSpPr>
        <p:spPr>
          <a:xfrm>
            <a:off x="6569045" y="381000"/>
            <a:ext cx="2362200" cy="1752600"/>
          </a:xfrm>
          <a:prstGeom prst="sun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 l="-100000" b="-100000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953345" y="3089245"/>
            <a:ext cx="1981200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04.০০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18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78396" y="484153"/>
            <a:ext cx="1561504" cy="1335180"/>
            <a:chOff x="339601" y="228600"/>
            <a:chExt cx="1543050" cy="1548068"/>
          </a:xfrm>
        </p:grpSpPr>
        <p:grpSp>
          <p:nvGrpSpPr>
            <p:cNvPr id="15" name="Group 14"/>
            <p:cNvGrpSpPr/>
            <p:nvPr/>
          </p:nvGrpSpPr>
          <p:grpSpPr>
            <a:xfrm>
              <a:off x="339601" y="228600"/>
              <a:ext cx="1543050" cy="1548068"/>
              <a:chOff x="392110" y="506298"/>
              <a:chExt cx="1543050" cy="1548068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392110" y="874380"/>
                <a:ext cx="1543050" cy="75808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Isosceles Triangle 19"/>
              <p:cNvSpPr/>
              <p:nvPr/>
            </p:nvSpPr>
            <p:spPr>
              <a:xfrm>
                <a:off x="417510" y="506298"/>
                <a:ext cx="1517650" cy="368082"/>
              </a:xfrm>
              <a:prstGeom prst="triangl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584197" y="955526"/>
                <a:ext cx="390525" cy="676940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1506532" y="1015796"/>
                <a:ext cx="295274" cy="475253"/>
              </a:xfrm>
              <a:prstGeom prst="roundRect">
                <a:avLst/>
              </a:prstGeo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563559" y="1632466"/>
                <a:ext cx="1200151" cy="17955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715959" y="1835291"/>
                <a:ext cx="946152" cy="114300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800098" y="1949591"/>
                <a:ext cx="727073" cy="104775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Connector 15"/>
            <p:cNvCxnSpPr>
              <a:stCxn id="21" idx="0"/>
              <a:endCxn id="21" idx="2"/>
            </p:cNvCxnSpPr>
            <p:nvPr/>
          </p:nvCxnSpPr>
          <p:spPr>
            <a:xfrm>
              <a:off x="726951" y="677828"/>
              <a:ext cx="0" cy="6769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22" idx="0"/>
            </p:cNvCxnSpPr>
            <p:nvPr/>
          </p:nvCxnSpPr>
          <p:spPr>
            <a:xfrm>
              <a:off x="1601660" y="738098"/>
              <a:ext cx="7944" cy="47525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22" idx="1"/>
              <a:endCxn id="22" idx="3"/>
            </p:cNvCxnSpPr>
            <p:nvPr/>
          </p:nvCxnSpPr>
          <p:spPr>
            <a:xfrm>
              <a:off x="1454023" y="975725"/>
              <a:ext cx="295274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679676"/>
            <a:ext cx="3962400" cy="787400"/>
          </a:xfrm>
          <a:solidFill>
            <a:schemeClr val="bg1"/>
          </a:solidFill>
        </p:spPr>
        <p:txBody>
          <a:bodyPr>
            <a:prstTxWarp prst="textPlain">
              <a:avLst/>
            </a:prstTxWarp>
          </a:bodyPr>
          <a:lstStyle/>
          <a:p>
            <a:r>
              <a:rPr lang="en-US" dirty="0" err="1" smtClean="0">
                <a:gradFill>
                  <a:gsLst>
                    <a:gs pos="58000">
                      <a:schemeClr val="tx1"/>
                    </a:gs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18000">
                      <a:srgbClr val="0819FB"/>
                    </a:gs>
                    <a:gs pos="34000">
                      <a:srgbClr val="1A8D48"/>
                    </a:gs>
                    <a:gs pos="50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err="1" smtClean="0">
                <a:gradFill flip="none" rotWithShape="1">
                  <a:gsLst>
                    <a:gs pos="100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75000">
                      <a:srgbClr val="0819FB"/>
                    </a:gs>
                    <a:gs pos="30000">
                      <a:srgbClr val="1A8D48"/>
                    </a:gs>
                    <a:gs pos="57000">
                      <a:srgbClr val="FFFF00"/>
                    </a:gs>
                    <a:gs pos="50000">
                      <a:srgbClr val="EE3F17"/>
                    </a:gs>
                    <a:gs pos="14000">
                      <a:schemeClr val="tx1"/>
                    </a:gs>
                    <a:gs pos="81000">
                      <a:srgbClr val="E81766"/>
                    </a:gs>
                    <a:gs pos="68000">
                      <a:srgbClr val="A603AB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ড়ি</a:t>
            </a:r>
            <a:r>
              <a:rPr lang="en-US" dirty="0" err="1" smtClean="0">
                <a:gradFill flip="none" rotWithShape="1">
                  <a:gsLst>
                    <a:gs pos="10000">
                      <a:schemeClr val="tx1"/>
                    </a:gs>
                    <a:gs pos="89000">
                      <a:srgbClr val="83A7C3"/>
                    </a:gs>
                    <a:gs pos="78000">
                      <a:srgbClr val="FFFF00"/>
                    </a:gs>
                    <a:gs pos="24000">
                      <a:schemeClr val="tx1"/>
                    </a:gs>
                    <a:gs pos="51000">
                      <a:srgbClr val="FF0000"/>
                    </a:gs>
                    <a:gs pos="56000">
                      <a:srgbClr val="7030A0"/>
                    </a:gs>
                    <a:gs pos="58000">
                      <a:srgbClr val="18961B"/>
                    </a:gs>
                    <a:gs pos="71001">
                      <a:srgbClr val="00CC00"/>
                    </a:gs>
                    <a:gs pos="40000">
                      <a:srgbClr val="EBDAD4"/>
                    </a:gs>
                    <a:gs pos="100000">
                      <a:srgbClr val="55261C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র</a:t>
            </a:r>
            <a:r>
              <a:rPr lang="en-US" dirty="0" smtClean="0">
                <a:gradFill>
                  <a:gsLst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wdUpDiag">
                  <a:fgClr>
                    <a:schemeClr val="bg1"/>
                  </a:fgClr>
                  <a:bgClr>
                    <a:schemeClr val="tx1"/>
                  </a:bgClr>
                </a:pattFill>
                <a:latin typeface="NikoshBAN" pitchFamily="2" charset="0"/>
                <a:cs typeface="NikoshBAN" pitchFamily="2" charset="0"/>
              </a:rPr>
              <a:t>কা</a:t>
            </a:r>
            <a:r>
              <a:rPr lang="en-US" dirty="0" err="1" smtClean="0">
                <a:pattFill prst="plaid">
                  <a:fgClr>
                    <a:schemeClr val="tx1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জ</a:t>
            </a:r>
            <a:endParaRPr lang="en-US" dirty="0">
              <a:pattFill prst="plaid">
                <a:fgClr>
                  <a:schemeClr val="tx1"/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" descr="C:\Users\MD AHSAN HABIB RUBEL\Desktop\Presenter media.gif\pm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0" y="397392"/>
            <a:ext cx="1295400" cy="119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941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1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1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4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2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135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9" grpId="0" animBg="1"/>
      <p:bldP spid="9" grpId="1" animBg="1"/>
      <p:bldP spid="3" grpId="0" uiExpand="1" build="p"/>
      <p:bldP spid="3" grpId="1" uiExpand="1" build="p"/>
      <p:bldP spid="5" grpId="0" animBg="1"/>
      <p:bldP spid="6" grpId="0" animBg="1"/>
      <p:bldP spid="6" grpId="1" animBg="1"/>
      <p:bldP spid="2" grpId="0" animBg="1"/>
      <p:bldP spid="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0"/>
            <a:ext cx="5486400" cy="2286000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prstTxWarp prst="textCirclePour">
              <a:avLst/>
            </a:prstTxWarp>
            <a:normAutofit/>
          </a:bodyPr>
          <a:lstStyle/>
          <a:p>
            <a:r>
              <a:rPr lang="en-US" dirty="0" err="1" smtClean="0">
                <a:gradFill flip="none" rotWithShape="1">
                  <a:gsLst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33000">
                      <a:srgbClr val="0819FB"/>
                    </a:gs>
                    <a:gs pos="89000">
                      <a:schemeClr val="bg1"/>
                    </a:gs>
                    <a:gs pos="64000">
                      <a:srgbClr val="FFFF00"/>
                    </a:gs>
                    <a:gs pos="84000">
                      <a:srgbClr val="38CE7C"/>
                    </a:gs>
                    <a:gs pos="90000">
                      <a:srgbClr val="00B0F0"/>
                    </a:gs>
                    <a:gs pos="20000">
                      <a:srgbClr val="EB2B3F">
                        <a:alpha val="49000"/>
                        <a:lumMod val="97000"/>
                      </a:srgbClr>
                    </a:gs>
                    <a:gs pos="52000">
                      <a:schemeClr val="tx1"/>
                    </a:gs>
                    <a:gs pos="77000">
                      <a:srgbClr val="E81766"/>
                    </a:gs>
                    <a:gs pos="98000">
                      <a:srgbClr val="A603AB"/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NikoshBAN" pitchFamily="2" charset="0"/>
                <a:cs typeface="NikoshBAN" pitchFamily="2" charset="0"/>
              </a:rPr>
              <a:t>ত</a:t>
            </a:r>
            <a:r>
              <a:rPr lang="en-US" dirty="0" err="1" smtClean="0">
                <a:gradFill>
                  <a:gsLst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থ্য</a:t>
            </a:r>
            <a:r>
              <a:rPr lang="en-US" dirty="0" smtClean="0">
                <a:gradFill>
                  <a:gsLst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>
                  <a:gsLst>
                    <a:gs pos="66000">
                      <a:srgbClr val="0070C0"/>
                    </a:gs>
                    <a:gs pos="49218">
                      <a:srgbClr val="FFFB02"/>
                    </a:gs>
                    <a:gs pos="48437">
                      <a:srgbClr val="FFF604"/>
                    </a:gs>
                    <a:gs pos="46875">
                      <a:srgbClr val="FFEC07"/>
                    </a:gs>
                    <a:gs pos="84000">
                      <a:srgbClr val="FFD90D"/>
                    </a:gs>
                    <a:gs pos="29000">
                      <a:srgbClr val="FFB31A"/>
                    </a:gs>
                    <a:gs pos="90000">
                      <a:schemeClr val="tx1"/>
                    </a:gs>
                    <a:gs pos="64000">
                      <a:srgbClr val="FF0000"/>
                    </a:gs>
                    <a:gs pos="37000">
                      <a:srgbClr val="01A78F"/>
                    </a:gs>
                    <a:gs pos="70000">
                      <a:srgbClr val="3366FF">
                        <a:lumMod val="74000"/>
                      </a:srgbClr>
                    </a:gs>
                  </a:gsLst>
                  <a:lin ang="16200000" scaled="0"/>
                </a:gradFill>
                <a:latin typeface="NikoshBAN" pitchFamily="2" charset="0"/>
                <a:cs typeface="NikoshBAN" pitchFamily="2" charset="0"/>
              </a:rPr>
              <a:t>পুঞ্জিসমূহঃ</a:t>
            </a:r>
            <a:endParaRPr lang="en-US" dirty="0">
              <a:pattFill prst="sphere">
                <a:fgClr>
                  <a:srgbClr val="006600"/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291680" y="457200"/>
            <a:ext cx="2743200" cy="1752600"/>
          </a:xfrm>
          <a:prstGeom prst="sun">
            <a:avLst/>
          </a:prstGeom>
          <a:gradFill flip="none" rotWithShape="1">
            <a:gsLst>
              <a:gs pos="2917">
                <a:srgbClr val="A603AB"/>
              </a:gs>
              <a:gs pos="9000">
                <a:srgbClr val="A603AB"/>
              </a:gs>
              <a:gs pos="24000">
                <a:srgbClr val="C80269"/>
              </a:gs>
              <a:gs pos="78000">
                <a:srgbClr val="0819FB"/>
              </a:gs>
              <a:gs pos="22000">
                <a:schemeClr val="tx1"/>
              </a:gs>
              <a:gs pos="34000">
                <a:srgbClr val="7030A0"/>
              </a:gs>
              <a:gs pos="51000">
                <a:schemeClr val="bg1"/>
              </a:gs>
              <a:gs pos="39992">
                <a:srgbClr val="1D01F0"/>
              </a:gs>
              <a:gs pos="54000">
                <a:srgbClr val="FFFF00"/>
              </a:gs>
              <a:gs pos="72000">
                <a:srgbClr val="A603AB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667000"/>
            <a:ext cx="7848600" cy="3810000"/>
          </a:xfrm>
          <a:prstGeom prst="rect">
            <a:avLst/>
          </a:prstGeom>
          <a:noFill/>
        </p:spPr>
        <p:txBody>
          <a:bodyPr wrap="square" rtlCol="0">
            <a:prstTxWarp prst="textCirclePour">
              <a:avLst/>
            </a:prstTxWarp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1.আমার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ইবতেদায়ী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শিক্ষাক্রম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পাঠ্যপুস্তক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339933"/>
                </a:solidFill>
                <a:latin typeface="NikoshBAN" pitchFamily="2" charset="0"/>
                <a:cs typeface="NikoshBAN" pitchFamily="2" charset="0"/>
              </a:rPr>
              <a:t>৩.www.google.com  </a:t>
            </a:r>
            <a:endParaRPr lang="en-US" sz="3600" dirty="0">
              <a:solidFill>
                <a:srgbClr val="33993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Magnetic Disk 6"/>
          <p:cNvSpPr/>
          <p:nvPr/>
        </p:nvSpPr>
        <p:spPr>
          <a:xfrm>
            <a:off x="304800" y="2590800"/>
            <a:ext cx="7543800" cy="3810000"/>
          </a:xfrm>
          <a:prstGeom prst="flowChartMagneticDisk">
            <a:avLst/>
          </a:prstGeom>
          <a:gradFill flip="none" rotWithShape="1">
            <a:gsLst>
              <a:gs pos="0">
                <a:schemeClr val="accent5">
                  <a:tint val="50000"/>
                  <a:satMod val="300000"/>
                </a:schemeClr>
              </a:gs>
              <a:gs pos="20000">
                <a:schemeClr val="accent5">
                  <a:tint val="37000"/>
                  <a:satMod val="300000"/>
                </a:schemeClr>
              </a:gs>
              <a:gs pos="99492">
                <a:srgbClr val="E4F9FF"/>
              </a:gs>
              <a:gs pos="98984">
                <a:srgbClr val="E4F9FF"/>
              </a:gs>
              <a:gs pos="97969">
                <a:srgbClr val="E3F9FF"/>
              </a:gs>
              <a:gs pos="64000">
                <a:srgbClr val="E2F9FF"/>
              </a:gs>
              <a:gs pos="50000">
                <a:schemeClr val="bg1">
                  <a:lumMod val="75000"/>
                </a:schemeClr>
              </a:gs>
              <a:gs pos="83750">
                <a:srgbClr val="33CCCC"/>
              </a:gs>
              <a:gs pos="67500">
                <a:srgbClr val="D0F4FF"/>
              </a:gs>
              <a:gs pos="60000">
                <a:schemeClr val="bg1">
                  <a:lumMod val="85000"/>
                </a:schemeClr>
              </a:gs>
            </a:gsLst>
            <a:lin ang="2700000" scaled="1"/>
            <a:tileRect/>
          </a:gradFill>
          <a:ln>
            <a:solidFill>
              <a:srgbClr val="7030A0"/>
            </a:solidFill>
            <a:prstDash val="lgDash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softRound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19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7939475" y="4505295"/>
            <a:ext cx="1790700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০.৫০মিনিট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7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0" tmFilter="0,0; .5, 0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0" tmFilter="0,0; .5, 0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0" tmFilter="0,0; .5, 0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41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h/1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ppt_w/1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0" tmFilter="0,0; .5, 0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3" grpId="0"/>
      <p:bldP spid="3" grpId="1"/>
      <p:bldP spid="7" grpId="0" animBg="1"/>
      <p:bldP spid="7" grpId="1" animBg="1"/>
      <p:bldP spid="6" grpId="0" animBg="1"/>
      <p:bldP spid="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00100" y="3362325"/>
            <a:ext cx="62245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রবিউল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ধলসা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পয়ারী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ওমর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মাদ্‌রাসা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ডাকঘরঃখয়েরপুর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উপজেলাঃমিরপুর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জেলাঃকুষ্টিয়া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MD AHSAN HABIB RUBEL\Desktop\Rabiul Is[am 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60525"/>
            <a:ext cx="1701800" cy="130535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32-Point Star 1"/>
          <p:cNvSpPr/>
          <p:nvPr/>
        </p:nvSpPr>
        <p:spPr>
          <a:xfrm>
            <a:off x="6519716" y="1319934"/>
            <a:ext cx="2355272" cy="1671350"/>
          </a:xfrm>
          <a:prstGeom prst="star32">
            <a:avLst/>
          </a:prstGeom>
          <a:gradFill flip="none" rotWithShape="1">
            <a:gsLst>
              <a:gs pos="26000">
                <a:srgbClr val="A603AB"/>
              </a:gs>
              <a:gs pos="81000">
                <a:srgbClr val="0819FB"/>
              </a:gs>
              <a:gs pos="44000">
                <a:srgbClr val="1A8D48"/>
              </a:gs>
              <a:gs pos="50000">
                <a:srgbClr val="FFFF00"/>
              </a:gs>
              <a:gs pos="90000">
                <a:srgbClr val="E91C5D"/>
              </a:gs>
              <a:gs pos="15000">
                <a:srgbClr val="EA2153"/>
              </a:gs>
              <a:gs pos="78000">
                <a:srgbClr val="EB2B3F"/>
              </a:gs>
              <a:gs pos="38000">
                <a:schemeClr val="bg1"/>
              </a:gs>
              <a:gs pos="73000">
                <a:schemeClr val="tx1"/>
              </a:gs>
              <a:gs pos="60000">
                <a:srgbClr val="A603AB">
                  <a:lumMod val="77000"/>
                  <a:lumOff val="23000"/>
                  <a:alpha val="6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00FF"/>
            </a:solidFill>
            <a:prstDash val="dashDot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3195" y="296036"/>
            <a:ext cx="1741793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০৩.০০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2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79600" y="673603"/>
            <a:ext cx="2844800" cy="646331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পরিচিতিকরণঃ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967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 animBg="1"/>
      <p:bldP spid="8" grpId="0" animBg="1"/>
      <p:bldP spid="8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MD AHSAN HABIB RUBEL\Desktop\Upload\The Biggest-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"/>
            <a:ext cx="6063590" cy="3505199"/>
          </a:xfrm>
          <a:prstGeom prst="rect">
            <a:avLst/>
          </a:prstGeom>
          <a:noFill/>
          <a:scene3d>
            <a:camera prst="isometricRightUp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MD AHSAN HABIB RUBEL\Desktop\Upload\The Biggest-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381000"/>
            <a:ext cx="6397659" cy="3698315"/>
          </a:xfrm>
          <a:prstGeom prst="rect">
            <a:avLst/>
          </a:prstGeom>
          <a:noFill/>
          <a:scene3d>
            <a:camera prst="isometricLeftDown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100" y="1"/>
            <a:ext cx="8864600" cy="4508497"/>
          </a:xfr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prstTxWarp prst="textChevronInverted">
              <a:avLst/>
            </a:prstTxWarp>
            <a:normAutofit/>
          </a:bodyPr>
          <a:lstStyle/>
          <a:p>
            <a:r>
              <a:rPr lang="en-US" dirty="0" err="1" smtClean="0">
                <a:gradFill flip="none" rotWithShape="1">
                  <a:gsLst>
                    <a:gs pos="74000">
                      <a:schemeClr val="tx1"/>
                    </a:gs>
                    <a:gs pos="17000">
                      <a:srgbClr val="0819FB"/>
                    </a:gs>
                    <a:gs pos="35001">
                      <a:srgbClr val="1A8D48"/>
                    </a:gs>
                    <a:gs pos="57000">
                      <a:srgbClr val="FFFF00"/>
                    </a:gs>
                    <a:gs pos="86125">
                      <a:srgbClr val="E91C5D"/>
                    </a:gs>
                    <a:gs pos="84250">
                      <a:schemeClr val="tx1"/>
                    </a:gs>
                    <a:gs pos="80500">
                      <a:srgbClr val="EB2B3F"/>
                    </a:gs>
                    <a:gs pos="45000">
                      <a:schemeClr val="tx1">
                        <a:lumMod val="57000"/>
                        <a:alpha val="55000"/>
                      </a:schemeClr>
                    </a:gs>
                    <a:gs pos="88000">
                      <a:srgbClr val="E81766"/>
                    </a:gs>
                    <a:gs pos="62000">
                      <a:srgbClr val="A603AB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NikoshBAN" pitchFamily="2" charset="0"/>
                <a:cs typeface="NikoshBAN" pitchFamily="2" charset="0"/>
              </a:rPr>
              <a:t>স</a:t>
            </a:r>
            <a:r>
              <a:rPr lang="en-US" dirty="0" err="1" smtClean="0">
                <a:gradFill>
                  <a:gsLst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বাই</a:t>
            </a:r>
            <a:r>
              <a:rPr lang="en-US" dirty="0" err="1" smtClean="0">
                <a:gradFill flip="none" rotWithShape="1">
                  <a:gsLst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gradFill>
                  <a:gsLst>
                    <a:gs pos="0">
                      <a:srgbClr val="A603AB">
                        <a:lumMod val="0"/>
                        <a:lumOff val="100000"/>
                        <a:alpha val="49000"/>
                      </a:srgbClr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gradFill flip="none" rotWithShape="1">
                  <a:gsLst>
                    <a:gs pos="10000">
                      <a:srgbClr val="A603AB"/>
                    </a:gs>
                    <a:gs pos="48000">
                      <a:srgbClr val="0819FB"/>
                    </a:gs>
                    <a:gs pos="28000">
                      <a:srgbClr val="1A8D48"/>
                    </a:gs>
                    <a:gs pos="61000">
                      <a:srgbClr val="F15715"/>
                    </a:gs>
                    <a:gs pos="67750">
                      <a:srgbClr val="F36F12"/>
                    </a:gs>
                    <a:gs pos="62500">
                      <a:srgbClr val="F79F0C"/>
                    </a:gs>
                    <a:gs pos="57000">
                      <a:srgbClr val="FFFF00"/>
                    </a:gs>
                    <a:gs pos="39000">
                      <a:schemeClr val="bg1">
                        <a:lumMod val="75000"/>
                      </a:schemeClr>
                    </a:gs>
                    <a:gs pos="88000">
                      <a:srgbClr val="E81766"/>
                    </a:gs>
                    <a:gs pos="75000">
                      <a:srgbClr val="A603AB"/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অ</a:t>
            </a:r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0"/>
                  <a:tileRect/>
                </a:gradFill>
                <a:latin typeface="NikoshBAN" pitchFamily="2" charset="0"/>
                <a:cs typeface="NikoshBAN" pitchFamily="2" charset="0"/>
              </a:rPr>
              <a:t>নে</a:t>
            </a:r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ক</a:t>
            </a:r>
            <a:r>
              <a:rPr lang="en-US" dirty="0" smtClean="0">
                <a:gradFill flip="none" rotWithShape="1">
                  <a:gsLst>
                    <a:gs pos="0">
                      <a:schemeClr val="tx1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chemeClr val="tx1"/>
                    </a:gs>
                    <a:gs pos="52000">
                      <a:srgbClr val="FFFFFF"/>
                    </a:gs>
                    <a:gs pos="56000">
                      <a:srgbClr val="7030A0"/>
                    </a:gs>
                    <a:gs pos="58000">
                      <a:srgbClr val="18961B"/>
                    </a:gs>
                    <a:gs pos="71001">
                      <a:srgbClr val="00CC00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gradFill>
                  <a:gsLst>
                    <a:gs pos="66000">
                      <a:srgbClr val="0070C0"/>
                    </a:gs>
                    <a:gs pos="49218">
                      <a:srgbClr val="FFFB02"/>
                    </a:gs>
                    <a:gs pos="48437">
                      <a:srgbClr val="FFF604"/>
                    </a:gs>
                    <a:gs pos="46875">
                      <a:srgbClr val="FFEC07"/>
                    </a:gs>
                    <a:gs pos="84000">
                      <a:srgbClr val="FFD90D"/>
                    </a:gs>
                    <a:gs pos="29000">
                      <a:srgbClr val="FFB31A"/>
                    </a:gs>
                    <a:gs pos="90000">
                      <a:schemeClr val="tx1"/>
                    </a:gs>
                    <a:gs pos="64000">
                      <a:srgbClr val="FF0000"/>
                    </a:gs>
                    <a:gs pos="37000">
                      <a:srgbClr val="01A78F"/>
                    </a:gs>
                    <a:gs pos="70000">
                      <a:srgbClr val="3366FF">
                        <a:lumMod val="74000"/>
                      </a:srgbClr>
                    </a:gs>
                  </a:gsLst>
                  <a:lin ang="16200000" scaled="0"/>
                </a:gradFill>
                <a:latin typeface="NikoshBAN" pitchFamily="2" charset="0"/>
                <a:cs typeface="NikoshBAN" pitchFamily="2" charset="0"/>
              </a:rPr>
              <a:t>ধ</a:t>
            </a:r>
            <a:r>
              <a:rPr lang="en-US" dirty="0" err="1" smtClean="0">
                <a:pattFill prst="sphere">
                  <a:fgClr>
                    <a:srgbClr val="006600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ন্য</a:t>
            </a:r>
            <a:r>
              <a:rPr lang="en-US" dirty="0" err="1" smtClean="0">
                <a:gradFill>
                  <a:gsLst>
                    <a:gs pos="48000">
                      <a:srgbClr val="A603AB"/>
                    </a:gs>
                    <a:gs pos="21001">
                      <a:srgbClr val="0819FB"/>
                    </a:gs>
                    <a:gs pos="49875">
                      <a:srgbClr val="E3F109"/>
                    </a:gs>
                    <a:gs pos="47750">
                      <a:srgbClr val="C6E312"/>
                    </a:gs>
                    <a:gs pos="43500">
                      <a:srgbClr val="8DC624"/>
                    </a:gs>
                    <a:gs pos="62000">
                      <a:srgbClr val="1A8D48"/>
                    </a:gs>
                    <a:gs pos="52000">
                      <a:srgbClr val="FFFF00"/>
                    </a:gs>
                    <a:gs pos="55000">
                      <a:srgbClr val="EE3F17"/>
                    </a:gs>
                    <a:gs pos="81000">
                      <a:srgbClr val="E81766"/>
                    </a:gs>
                    <a:gs pos="100000">
                      <a:srgbClr val="A603AB"/>
                    </a:gs>
                  </a:gsLst>
                  <a:lin ang="16200000" scaled="0"/>
                </a:gra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err="1" smtClean="0">
                <a:pattFill prst="sphere">
                  <a:fgClr>
                    <a:srgbClr val="006600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দ</a:t>
            </a:r>
            <a:endParaRPr lang="en-US" dirty="0">
              <a:pattFill prst="sphere">
                <a:fgClr>
                  <a:srgbClr val="006600"/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019800" y="5295900"/>
            <a:ext cx="2743200" cy="1435098"/>
          </a:xfrm>
          <a:prstGeom prst="sun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55010">
                <a:srgbClr val="82C127"/>
              </a:gs>
              <a:gs pos="32497">
                <a:srgbClr val="1151A5"/>
              </a:gs>
              <a:gs pos="10416">
                <a:srgbClr val="580ED3"/>
              </a:gs>
              <a:gs pos="45000">
                <a:srgbClr val="1A8D48"/>
              </a:gs>
              <a:gs pos="67000">
                <a:srgbClr val="FFFF00"/>
              </a:gs>
              <a:gs pos="70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HeroicExtremeLeftFacing"/>
            <a:lightRig rig="harsh" dir="t">
              <a:rot lat="0" lon="0" rev="3000000"/>
            </a:lightRig>
          </a:scene3d>
          <a:sp3d extrusionH="254000" contourW="19050">
            <a:bevelT w="82550" h="44450" prst="convex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-348735" y="5540343"/>
            <a:ext cx="1981201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০১.০০মিনিট </a:t>
            </a:r>
            <a:endParaRPr lang="en-US" sz="2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20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42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2" presetClass="entr" presetSubtype="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8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repeatCount="2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" presetClass="exit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4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8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" presetClass="exit" presetSubtype="3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2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8301" y="1003300"/>
            <a:ext cx="74040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ইবতেদায়ী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তৃতীয়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৫০মিনিট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১9-০৫-২০২১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খ্রিস্টাব্দ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6507016" y="4953000"/>
            <a:ext cx="2355272" cy="1466273"/>
          </a:xfrm>
          <a:prstGeom prst="star32">
            <a:avLst/>
          </a:prstGeom>
          <a:gradFill flip="none" rotWithShape="1">
            <a:gsLst>
              <a:gs pos="26000">
                <a:srgbClr val="A603AB"/>
              </a:gs>
              <a:gs pos="81000">
                <a:srgbClr val="0819FB"/>
              </a:gs>
              <a:gs pos="44000">
                <a:srgbClr val="1A8D48"/>
              </a:gs>
              <a:gs pos="50000">
                <a:srgbClr val="FFFF00"/>
              </a:gs>
              <a:gs pos="90000">
                <a:srgbClr val="E91C5D"/>
              </a:gs>
              <a:gs pos="15000">
                <a:srgbClr val="EA2153"/>
              </a:gs>
              <a:gs pos="78000">
                <a:srgbClr val="EB2B3F"/>
              </a:gs>
              <a:gs pos="38000">
                <a:schemeClr val="bg1"/>
              </a:gs>
              <a:gs pos="73000">
                <a:schemeClr val="tx1"/>
              </a:gs>
              <a:gs pos="60000">
                <a:srgbClr val="A603AB">
                  <a:lumMod val="77000"/>
                  <a:lumOff val="23000"/>
                  <a:alpha val="62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0000FF"/>
            </a:solidFill>
            <a:prstDash val="dashDot"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62769" y="344177"/>
            <a:ext cx="1741793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3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5400" y="308386"/>
            <a:ext cx="3327400" cy="646331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পরিচিতিকরণঃ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3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 animBg="1"/>
      <p:bldP spid="8" grpId="0" animBg="1"/>
      <p:bldP spid="8" grpId="1" animBg="1"/>
      <p:bldP spid="11" grpId="0" animBg="1"/>
      <p:bldP spid="1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0213" y="4953000"/>
            <a:ext cx="8010987" cy="5842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20213" y="5016500"/>
            <a:ext cx="807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326101" y="129064"/>
            <a:ext cx="2302799" cy="1369536"/>
          </a:xfrm>
          <a:prstGeom prst="sun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26143" y="521732"/>
            <a:ext cx="1695450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03.০০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2050" name="Picture 2" descr="E:\Palm Tree\Images @\bonda ali miNGa.jpe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353" y="1930400"/>
            <a:ext cx="19202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Palm Tree\Images @\nazrul.jpeg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9" r="21516"/>
          <a:stretch/>
        </p:blipFill>
        <p:spPr bwMode="auto">
          <a:xfrm>
            <a:off x="300701" y="1864360"/>
            <a:ext cx="19202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E:\Palm Tree\Images @\samsoor rahman.jpeg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93" y="1892301"/>
            <a:ext cx="1920240" cy="192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4550669" y="3962400"/>
            <a:ext cx="1699087" cy="5397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শামসুর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581707" y="4027170"/>
            <a:ext cx="1743999" cy="5575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হরিশ্চন্দ্র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4481" y="3962400"/>
            <a:ext cx="2286000" cy="609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46871" y="3891915"/>
            <a:ext cx="1829204" cy="6159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বন্দে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মিঞা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4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7" name="Picture 2" descr="E:\A_Palm Tree\বড় কে\Horiscondro.jpe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70" t="15949" r="1891" b="14120"/>
          <a:stretch/>
        </p:blipFill>
        <p:spPr bwMode="auto">
          <a:xfrm>
            <a:off x="2421082" y="1892301"/>
            <a:ext cx="1769918" cy="189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1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5" grpId="0" animBg="1"/>
      <p:bldP spid="5" grpId="1" animBg="1"/>
      <p:bldP spid="6" grpId="0" animBg="1"/>
      <p:bldP spid="6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0976" y="4749800"/>
            <a:ext cx="807720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দেখ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51559" y="4749800"/>
            <a:ext cx="8077200" cy="4572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258718" y="5499100"/>
            <a:ext cx="2362200" cy="1382960"/>
          </a:xfrm>
          <a:prstGeom prst="sun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33491" y="234434"/>
            <a:ext cx="1695450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04.০০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70814" y="3756068"/>
            <a:ext cx="1549400" cy="63536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মাঝি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টানে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070100" y="3756068"/>
            <a:ext cx="1282699" cy="55753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মেয়ে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495124" y="3749155"/>
            <a:ext cx="1743876" cy="609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ছাত্র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505201" y="3789766"/>
            <a:ext cx="1829780" cy="61595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সাহেব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শ্রমিক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7439818" y="3649782"/>
            <a:ext cx="1704182" cy="6096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তিথি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5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9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27778" r="43276" b="35575"/>
          <a:stretch/>
        </p:blipFill>
        <p:spPr bwMode="auto">
          <a:xfrm>
            <a:off x="183514" y="2295226"/>
            <a:ext cx="164592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>
            <a:grpSpLocks/>
          </p:cNvGrpSpPr>
          <p:nvPr/>
        </p:nvGrpSpPr>
        <p:grpSpPr>
          <a:xfrm>
            <a:off x="5495124" y="2269249"/>
            <a:ext cx="1645920" cy="1371600"/>
            <a:chOff x="2386267" y="431197"/>
            <a:chExt cx="6009278" cy="5396346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985" t="63627" r="28705" b="24698"/>
            <a:stretch/>
          </p:blipFill>
          <p:spPr bwMode="auto">
            <a:xfrm>
              <a:off x="2386267" y="431197"/>
              <a:ext cx="6009278" cy="5396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5390906" y="4427105"/>
              <a:ext cx="2275479" cy="1052946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tint val="50000"/>
                    <a:satMod val="300000"/>
                  </a:schemeClr>
                </a:gs>
                <a:gs pos="35000">
                  <a:schemeClr val="accent6">
                    <a:tint val="37000"/>
                    <a:satMod val="300000"/>
                  </a:schemeClr>
                </a:gs>
                <a:gs pos="100000">
                  <a:schemeClr val="accent6">
                    <a:tint val="15000"/>
                    <a:satMod val="35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29166" r="49416" b="38542"/>
          <a:stretch/>
        </p:blipFill>
        <p:spPr bwMode="auto">
          <a:xfrm>
            <a:off x="1925145" y="2278182"/>
            <a:ext cx="164592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9" t="25198" r="44645" b="35863"/>
          <a:stretch/>
        </p:blipFill>
        <p:spPr bwMode="auto">
          <a:xfrm>
            <a:off x="7369731" y="2190153"/>
            <a:ext cx="164592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"/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3" t="24802" r="50182" b="35331"/>
          <a:stretch/>
        </p:blipFill>
        <p:spPr bwMode="auto">
          <a:xfrm>
            <a:off x="3689060" y="2295226"/>
            <a:ext cx="164592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65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3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2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2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5" grpId="0" animBg="1"/>
      <p:bldP spid="5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69900" y="30226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যার”এর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317500" y="2889250"/>
            <a:ext cx="8686800" cy="112395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পারো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3600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6073542" y="5346700"/>
            <a:ext cx="2286000" cy="1524000"/>
          </a:xfrm>
          <a:prstGeom prst="sun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5400000">
            <a:off x="7460665" y="1000479"/>
            <a:ext cx="2208620" cy="461665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02.০০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6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72534" y="4203700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?”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 descr="E:\A_Palm Tree\presenter media &amp; hat images,butterfly\Teacher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011468"/>
            <a:ext cx="1981200" cy="171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85234" y="4111448"/>
            <a:ext cx="83820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600" b="1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b="1" dirty="0" smtClean="0">
                <a:gradFill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?”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39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3" presetClass="entr" presetSubtype="528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6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4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5" grpId="0" animBg="1"/>
      <p:bldP spid="5" grpId="1" animBg="1"/>
      <p:bldP spid="10" grpId="0"/>
      <p:bldP spid="10" grpId="1"/>
      <p:bldP spid="11" grpId="0"/>
      <p:bldP spid="1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8400" y="1828799"/>
            <a:ext cx="4953000" cy="1676401"/>
          </a:xfrm>
          <a:noFill/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dirty="0" err="1" smtClean="0">
                <a:pattFill prst="sphere">
                  <a:fgClr>
                    <a:srgbClr val="006699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ব</a:t>
            </a:r>
            <a:r>
              <a:rPr lang="en-US" dirty="0" err="1" smtClean="0">
                <a:ln>
                  <a:solidFill>
                    <a:schemeClr val="tx1"/>
                  </a:solidFill>
                  <a:prstDash val="sysDash"/>
                </a:ln>
                <a:pattFill prst="wdDnDiag">
                  <a:fgClr>
                    <a:srgbClr val="00B0F0"/>
                  </a:fgClr>
                  <a:bgClr>
                    <a:schemeClr val="tx2"/>
                  </a:bgClr>
                </a:pattFill>
                <a:latin typeface="NikoshBAN" pitchFamily="2" charset="0"/>
                <a:cs typeface="NikoshBAN" pitchFamily="2" charset="0"/>
              </a:rPr>
              <a:t>ড়</a:t>
            </a:r>
            <a:r>
              <a:rPr lang="en-US" dirty="0" smtClean="0">
                <a:ln>
                  <a:solidFill>
                    <a:schemeClr val="tx1"/>
                  </a:solidFill>
                  <a:prstDash val="sysDash"/>
                </a:ln>
                <a:pattFill prst="wdDnDiag">
                  <a:fgClr>
                    <a:srgbClr val="00B0F0"/>
                  </a:fgClr>
                  <a:bgClr>
                    <a:schemeClr val="tx2"/>
                  </a:bgClr>
                </a:patt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plaid">
                  <a:fgClr>
                    <a:schemeClr val="tx1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pattFill prst="lgCheck">
                  <a:fgClr>
                    <a:srgbClr val="003300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?</a:t>
            </a:r>
            <a:endParaRPr lang="en-US" dirty="0">
              <a:pattFill prst="lgCheck">
                <a:fgClr>
                  <a:srgbClr val="003300"/>
                </a:fgClr>
                <a:bgClr>
                  <a:schemeClr val="bg1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429000"/>
            <a:ext cx="5638800" cy="990600"/>
          </a:xfrm>
          <a:ln w="12700">
            <a:noFill/>
            <a:prstDash val="sysDash"/>
          </a:ln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dirty="0" smtClean="0"/>
              <a:t> </a:t>
            </a:r>
            <a:r>
              <a:rPr lang="en-US" dirty="0" err="1" smtClean="0">
                <a:pattFill prst="pct90">
                  <a:fgClr>
                    <a:srgbClr val="008080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হ</a:t>
            </a:r>
            <a:r>
              <a:rPr lang="en-US" dirty="0" err="1" smtClean="0">
                <a:pattFill prst="pct80">
                  <a:fgClr>
                    <a:srgbClr val="7030A0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dirty="0" err="1" smtClean="0">
                <a:pattFill prst="lgCheck">
                  <a:fgClr>
                    <a:srgbClr val="00CC00"/>
                  </a:fgClr>
                  <a:bgClr>
                    <a:schemeClr val="tx1"/>
                  </a:bgClr>
                </a:pattFill>
                <a:latin typeface="NikoshBAN" pitchFamily="2" charset="0"/>
                <a:cs typeface="NikoshBAN" pitchFamily="2" charset="0"/>
              </a:rPr>
              <a:t>শ্চ</a:t>
            </a:r>
            <a:r>
              <a:rPr lang="en-US" dirty="0" err="1" smtClean="0">
                <a:pattFill prst="diagBrick">
                  <a:fgClr>
                    <a:srgbClr val="0070C0"/>
                  </a:fgClr>
                  <a:bgClr>
                    <a:schemeClr val="tx1"/>
                  </a:bgClr>
                </a:pattFill>
                <a:latin typeface="NikoshBAN" pitchFamily="2" charset="0"/>
                <a:cs typeface="NikoshBAN" pitchFamily="2" charset="0"/>
              </a:rPr>
              <a:t>ন্দ্র</a:t>
            </a:r>
            <a:r>
              <a:rPr lang="en-US" dirty="0" smtClean="0">
                <a:gradFill flip="none" rotWithShape="1">
                  <a:gsLst>
                    <a:gs pos="0">
                      <a:srgbClr val="FF3399">
                        <a:lumMod val="57000"/>
                        <a:lumOff val="43000"/>
                        <a:alpha val="85000"/>
                      </a:srgbClr>
                    </a:gs>
                    <a:gs pos="69000">
                      <a:srgbClr val="FF6633"/>
                    </a:gs>
                    <a:gs pos="50000">
                      <a:srgbClr val="FFFF00"/>
                    </a:gs>
                    <a:gs pos="75000">
                      <a:srgbClr val="01A78F"/>
                    </a:gs>
                    <a:gs pos="90000">
                      <a:srgbClr val="003300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pattFill prst="sphere">
                  <a:fgClr>
                    <a:srgbClr val="006600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err="1" smtClean="0">
                <a:pattFill prst="dashVert">
                  <a:fgClr>
                    <a:schemeClr val="bg1">
                      <a:lumMod val="95000"/>
                    </a:schemeClr>
                  </a:fgClr>
                  <a:bgClr>
                    <a:srgbClr val="0000FF"/>
                  </a:bgClr>
                </a:pattFill>
                <a:latin typeface="NikoshBAN" pitchFamily="2" charset="0"/>
                <a:cs typeface="NikoshBAN" pitchFamily="2" charset="0"/>
              </a:rPr>
              <a:t>ত্র</a:t>
            </a:r>
            <a:endParaRPr lang="en-US" dirty="0">
              <a:pattFill prst="dashVert">
                <a:fgClr>
                  <a:schemeClr val="bg1">
                    <a:lumMod val="95000"/>
                  </a:schemeClr>
                </a:fgClr>
                <a:bgClr>
                  <a:srgbClr val="0000FF"/>
                </a:bgClr>
              </a:patt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400800" y="5105400"/>
            <a:ext cx="2362200" cy="1295400"/>
          </a:xfrm>
          <a:prstGeom prst="sun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133600" y="4648200"/>
            <a:ext cx="5334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43700" y="311145"/>
            <a:ext cx="1866900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০1.০0 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7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2" name="Picture 2" descr="E:\A_Palm Tree\presenter media &amp; hat images,butterfly\T0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0477"/>
            <a:ext cx="2244266" cy="1256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51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528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53" presetClass="exit" presetSubtype="54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3" presetClass="exit" presetSubtype="54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  <p:bldP spid="5" grpId="0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4000" y="2362200"/>
            <a:ext cx="7620000" cy="2517775"/>
          </a:xfrm>
        </p:spPr>
        <p:txBody>
          <a:bodyPr>
            <a:noAutofit/>
          </a:bodyPr>
          <a:lstStyle/>
          <a:p>
            <a:pPr algn="l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প্রত্যাশা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১.বড়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শুদ্ধ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br>
              <a:rPr lang="en-US" sz="3600" dirty="0" smtClean="0">
                <a:latin typeface="NikoshBAN" pitchFamily="2" charset="0"/>
                <a:cs typeface="NikoshBAN" pitchFamily="2" charset="0"/>
              </a:rPr>
            </a:b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838200"/>
            <a:ext cx="8077200" cy="1219200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Plain">
              <a:avLst/>
            </a:prstTxWarp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dirty="0" err="1" smtClean="0">
                <a:gradFill flip="none" rotWithShape="1">
                  <a:gsLst>
                    <a:gs pos="57000">
                      <a:srgbClr val="A603AB">
                        <a:lumMod val="57000"/>
                        <a:alpha val="46000"/>
                      </a:srgbClr>
                    </a:gs>
                    <a:gs pos="43000">
                      <a:schemeClr val="tx1"/>
                    </a:gs>
                    <a:gs pos="72000">
                      <a:srgbClr val="1A8D48"/>
                    </a:gs>
                    <a:gs pos="69000">
                      <a:schemeClr val="bg1">
                        <a:lumMod val="50000"/>
                      </a:schemeClr>
                    </a:gs>
                    <a:gs pos="64000">
                      <a:srgbClr val="FFFF00"/>
                    </a:gs>
                    <a:gs pos="30000">
                      <a:schemeClr val="tx1"/>
                    </a:gs>
                    <a:gs pos="63000">
                      <a:srgbClr val="E81766"/>
                    </a:gs>
                    <a:gs pos="8000">
                      <a:srgbClr val="0000FF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600" dirty="0" err="1" smtClean="0">
                <a:gradFill flip="none" rotWithShape="1">
                  <a:gsLst>
                    <a:gs pos="11000">
                      <a:srgbClr val="FF3399"/>
                    </a:gs>
                    <a:gs pos="63000">
                      <a:srgbClr val="FF6633"/>
                    </a:gs>
                    <a:gs pos="50000">
                      <a:schemeClr val="tx1"/>
                    </a:gs>
                    <a:gs pos="82499">
                      <a:srgbClr val="7030A0"/>
                    </a:gs>
                    <a:gs pos="29000">
                      <a:srgbClr val="01A78F"/>
                    </a:gs>
                    <a:gs pos="75000">
                      <a:srgbClr val="3366FF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3600" dirty="0" err="1" smtClean="0">
                <a:gradFill flip="none" rotWithShape="1">
                  <a:gsLst>
                    <a:gs pos="18000">
                      <a:srgbClr val="A603AB"/>
                    </a:gs>
                    <a:gs pos="49000">
                      <a:srgbClr val="0819FB"/>
                    </a:gs>
                    <a:gs pos="59000">
                      <a:srgbClr val="1A8D48"/>
                    </a:gs>
                    <a:gs pos="47000">
                      <a:srgbClr val="FFFF00"/>
                    </a:gs>
                    <a:gs pos="85000">
                      <a:srgbClr val="E91C5D"/>
                    </a:gs>
                    <a:gs pos="73000">
                      <a:srgbClr val="EA2153"/>
                    </a:gs>
                    <a:gs pos="52000">
                      <a:schemeClr val="accent5">
                        <a:lumMod val="60000"/>
                        <a:lumOff val="40000"/>
                      </a:schemeClr>
                    </a:gs>
                    <a:gs pos="28000">
                      <a:schemeClr val="tx1"/>
                    </a:gs>
                    <a:gs pos="85000">
                      <a:srgbClr val="7030A0"/>
                    </a:gs>
                    <a:gs pos="38000">
                      <a:srgbClr val="A603AB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ন</a:t>
            </a:r>
            <a:r>
              <a:rPr lang="en-US" sz="3600" dirty="0" err="1" smtClean="0">
                <a:gradFill flip="none" rotWithShape="1">
                  <a:gsLst>
                    <a:gs pos="15000">
                      <a:srgbClr val="A603AB"/>
                    </a:gs>
                    <a:gs pos="34000">
                      <a:srgbClr val="0819FB"/>
                    </a:gs>
                    <a:gs pos="79000">
                      <a:srgbClr val="1A8D48"/>
                    </a:gs>
                    <a:gs pos="53000">
                      <a:srgbClr val="FFFF00"/>
                    </a:gs>
                    <a:gs pos="64000">
                      <a:schemeClr val="tx1"/>
                    </a:gs>
                    <a:gs pos="45000">
                      <a:srgbClr val="E81766"/>
                    </a:gs>
                    <a:gs pos="96000">
                      <a:srgbClr val="A603AB"/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ফ</a:t>
            </a:r>
            <a:r>
              <a:rPr lang="en-US" sz="3600" dirty="0" err="1" smtClean="0">
                <a:gradFill flip="none" rotWithShape="1">
                  <a:gsLst>
                    <a:gs pos="61000">
                      <a:srgbClr val="006600"/>
                    </a:gs>
                    <a:gs pos="24000">
                      <a:srgbClr val="FF633A"/>
                    </a:gs>
                    <a:gs pos="48000">
                      <a:srgbClr val="008080"/>
                    </a:gs>
                    <a:gs pos="100000">
                      <a:srgbClr val="FF5A4D"/>
                    </a:gs>
                    <a:gs pos="11000">
                      <a:schemeClr val="bg1"/>
                    </a:gs>
                    <a:gs pos="85000">
                      <a:srgbClr val="FF3399"/>
                    </a:gs>
                    <a:gs pos="33000">
                      <a:schemeClr val="tx1"/>
                    </a:gs>
                    <a:gs pos="59000">
                      <a:srgbClr val="FFFF00">
                        <a:lumMod val="64000"/>
                        <a:lumOff val="36000"/>
                        <a:alpha val="82000"/>
                      </a:srgbClr>
                    </a:gs>
                    <a:gs pos="76000">
                      <a:srgbClr val="01A78F"/>
                    </a:gs>
                    <a:gs pos="72000">
                      <a:srgbClr val="3366FF"/>
                    </a:gs>
                  </a:gsLst>
                  <a:lin ang="16200000" scaled="1"/>
                  <a:tileRect/>
                </a:gradFill>
                <a:latin typeface="NikoshBAN" pitchFamily="2" charset="0"/>
                <a:cs typeface="NikoshBAN" pitchFamily="2" charset="0"/>
              </a:rPr>
              <a:t>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6781800" y="5041900"/>
            <a:ext cx="2247900" cy="1295400"/>
          </a:xfrm>
          <a:prstGeom prst="sun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  <a:tileRect l="-100000" b="-10000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86600" y="255174"/>
            <a:ext cx="1600200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০.০0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8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8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  <p:bldP spid="5" grpId="0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32510" y="914400"/>
            <a:ext cx="7848600" cy="1143000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gradFill flip="none" rotWithShape="1">
                  <a:gsLst>
                    <a:gs pos="0">
                      <a:srgbClr val="A603AB">
                        <a:lumMod val="61000"/>
                        <a:lumOff val="39000"/>
                        <a:alpha val="45000"/>
                      </a:srgbClr>
                    </a:gs>
                    <a:gs pos="8000">
                      <a:srgbClr val="0819FB">
                        <a:lumMod val="0"/>
                        <a:alpha val="59000"/>
                      </a:srgbClr>
                    </a:gs>
                    <a:gs pos="22000">
                      <a:srgbClr val="1A8D48">
                        <a:lumMod val="80000"/>
                      </a:srgbClr>
                    </a:gs>
                    <a:gs pos="70375">
                      <a:srgbClr val="F15715"/>
                    </a:gs>
                    <a:gs pos="32000">
                      <a:srgbClr val="F36F12"/>
                    </a:gs>
                    <a:gs pos="62500">
                      <a:schemeClr val="tx1">
                        <a:lumMod val="81000"/>
                        <a:lumOff val="19000"/>
                      </a:schemeClr>
                    </a:gs>
                    <a:gs pos="93000">
                      <a:srgbClr val="FFFF00"/>
                    </a:gs>
                    <a:gs pos="81000">
                      <a:schemeClr val="bg1"/>
                    </a:gs>
                    <a:gs pos="50000">
                      <a:srgbClr val="FF0000">
                        <a:lumMod val="50000"/>
                      </a:srgbClr>
                    </a:gs>
                    <a:gs pos="11000">
                      <a:srgbClr val="A603AB"/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ব</a:t>
            </a:r>
            <a:r>
              <a:rPr lang="en-US" dirty="0" err="1" smtClean="0">
                <a:gradFill flip="none" rotWithShape="1">
                  <a:gsLst>
                    <a:gs pos="0">
                      <a:srgbClr val="A603AB">
                        <a:lumMod val="61000"/>
                        <a:lumOff val="39000"/>
                        <a:alpha val="45000"/>
                      </a:srgbClr>
                    </a:gs>
                    <a:gs pos="4000">
                      <a:srgbClr val="0819FB">
                        <a:lumMod val="0"/>
                        <a:alpha val="59000"/>
                      </a:srgbClr>
                    </a:gs>
                    <a:gs pos="40000">
                      <a:srgbClr val="1A8D48"/>
                    </a:gs>
                    <a:gs pos="70375">
                      <a:srgbClr val="F15715"/>
                    </a:gs>
                    <a:gs pos="29000">
                      <a:srgbClr val="F36F12"/>
                    </a:gs>
                    <a:gs pos="62500">
                      <a:srgbClr val="F79F0C"/>
                    </a:gs>
                    <a:gs pos="87000">
                      <a:srgbClr val="FFFF00"/>
                    </a:gs>
                    <a:gs pos="73000">
                      <a:srgbClr val="EE3F17"/>
                    </a:gs>
                    <a:gs pos="45000">
                      <a:schemeClr val="tx1"/>
                    </a:gs>
                    <a:gs pos="71000">
                      <a:srgbClr val="A603AB"/>
                    </a:gs>
                  </a:gsLst>
                  <a:lin ang="8100000" scaled="1"/>
                  <a:tileRect/>
                </a:gradFill>
                <a:latin typeface="NikoshBAN" pitchFamily="2" charset="0"/>
                <a:cs typeface="NikoshBAN" pitchFamily="2" charset="0"/>
              </a:rPr>
              <a:t>ড়</a:t>
            </a:r>
            <a:r>
              <a:rPr lang="en-US" dirty="0">
                <a:gradFill flip="none" rotWithShape="1">
                  <a:gsLst>
                    <a:gs pos="8000">
                      <a:srgbClr val="7030A0"/>
                    </a:gs>
                    <a:gs pos="42000">
                      <a:srgbClr val="0033CC"/>
                    </a:gs>
                    <a:gs pos="48000">
                      <a:srgbClr val="FF0000"/>
                    </a:gs>
                    <a:gs pos="58000">
                      <a:srgbClr val="00CC00"/>
                    </a:gs>
                    <a:gs pos="81000">
                      <a:srgbClr val="FFFF00"/>
                    </a:gs>
                    <a:gs pos="30000">
                      <a:srgbClr val="412B00"/>
                    </a:gs>
                    <a:gs pos="30000">
                      <a:srgbClr val="825600"/>
                    </a:gs>
                    <a:gs pos="72000">
                      <a:schemeClr val="tx1"/>
                    </a:gs>
                    <a:gs pos="82000">
                      <a:srgbClr val="0000FF"/>
                    </a:gs>
                    <a:gs pos="51000">
                      <a:schemeClr val="bg1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37000">
                      <a:schemeClr val="tx1">
                        <a:lumMod val="49000"/>
                        <a:alpha val="52000"/>
                      </a:schemeClr>
                    </a:gs>
                    <a:gs pos="34000">
                      <a:srgbClr val="0033CC"/>
                    </a:gs>
                    <a:gs pos="47000">
                      <a:srgbClr val="216200"/>
                    </a:gs>
                    <a:gs pos="35499">
                      <a:srgbClr val="415E00"/>
                    </a:gs>
                    <a:gs pos="24000">
                      <a:srgbClr val="825600"/>
                    </a:gs>
                    <a:gs pos="92000">
                      <a:srgbClr val="006600"/>
                    </a:gs>
                    <a:gs pos="58000">
                      <a:srgbClr val="FF0000"/>
                    </a:gs>
                    <a:gs pos="72000">
                      <a:schemeClr val="tx1"/>
                    </a:gs>
                    <a:gs pos="65000">
                      <a:srgbClr val="006600"/>
                    </a:gs>
                    <a:gs pos="79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dirty="0" smtClean="0">
                <a:gradFill flip="none" rotWithShape="1">
                  <a:gsLst>
                    <a:gs pos="9000">
                      <a:schemeClr val="tx1">
                        <a:lumMod val="49000"/>
                        <a:alpha val="52000"/>
                      </a:schemeClr>
                    </a:gs>
                    <a:gs pos="34000">
                      <a:srgbClr val="0033CC"/>
                    </a:gs>
                    <a:gs pos="39249">
                      <a:srgbClr val="216200"/>
                    </a:gs>
                    <a:gs pos="35499">
                      <a:srgbClr val="415E00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69000">
                      <a:srgbClr val="825600"/>
                    </a:gs>
                    <a:gs pos="79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dirty="0" err="1" smtClean="0">
                <a:ln>
                  <a:solidFill>
                    <a:srgbClr val="0000FF"/>
                  </a:solidFill>
                  <a:prstDash val="sysDash"/>
                </a:ln>
                <a:gradFill flip="none" rotWithShape="1">
                  <a:gsLst>
                    <a:gs pos="4000">
                      <a:schemeClr val="bg1"/>
                    </a:gs>
                    <a:gs pos="24000">
                      <a:srgbClr val="0819FB"/>
                    </a:gs>
                    <a:gs pos="42000">
                      <a:srgbClr val="1A8D48">
                        <a:alpha val="97000"/>
                        <a:lumMod val="37000"/>
                        <a:lumOff val="63000"/>
                      </a:srgbClr>
                    </a:gs>
                    <a:gs pos="70375">
                      <a:srgbClr val="F15715"/>
                    </a:gs>
                    <a:gs pos="75000">
                      <a:srgbClr val="F36F12"/>
                    </a:gs>
                    <a:gs pos="62500">
                      <a:srgbClr val="F79F0C"/>
                    </a:gs>
                    <a:gs pos="94000">
                      <a:srgbClr val="FFFF00"/>
                    </a:gs>
                    <a:gs pos="91000">
                      <a:schemeClr val="tx1"/>
                    </a:gs>
                    <a:gs pos="100000">
                      <a:srgbClr val="E81766"/>
                    </a:gs>
                    <a:gs pos="62000">
                      <a:srgbClr val="A603AB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NikoshBAN" pitchFamily="2" charset="0"/>
                <a:cs typeface="NikoshBAN" pitchFamily="2" charset="0"/>
              </a:rPr>
              <a:t>হ</a:t>
            </a:r>
            <a:r>
              <a:rPr lang="en-US" dirty="0" err="1" smtClean="0">
                <a:pattFill prst="sphere">
                  <a:fgClr>
                    <a:srgbClr val="7030A0"/>
                  </a:fgClr>
                  <a:bgClr>
                    <a:srgbClr val="CCFF66"/>
                  </a:bgClr>
                </a:patt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শ্চ</a:t>
            </a:r>
            <a:r>
              <a:rPr lang="en-US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ন্দ্র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95000">
                      <a:srgbClr val="A603AB"/>
                    </a:gs>
                    <a:gs pos="78000">
                      <a:srgbClr val="0819FB"/>
                    </a:gs>
                    <a:gs pos="85000">
                      <a:srgbClr val="1A8D48"/>
                    </a:gs>
                    <a:gs pos="63000">
                      <a:srgbClr val="FFFF00"/>
                    </a:gs>
                    <a:gs pos="46000">
                      <a:srgbClr val="38CE7C"/>
                    </a:gs>
                    <a:gs pos="33000">
                      <a:schemeClr val="tx1"/>
                    </a:gs>
                    <a:gs pos="26000">
                      <a:srgbClr val="EB2B3F"/>
                    </a:gs>
                    <a:gs pos="93000">
                      <a:srgbClr val="EE3F17"/>
                    </a:gs>
                    <a:gs pos="19000">
                      <a:srgbClr val="3333FF"/>
                    </a:gs>
                    <a:gs pos="55000">
                      <a:srgbClr val="008080"/>
                    </a:gs>
                  </a:gsLst>
                  <a:lin ang="13500000" scaled="1"/>
                  <a:tileRect/>
                </a:gradFill>
                <a:latin typeface="NikoshBAN" pitchFamily="2" charset="0"/>
                <a:cs typeface="NikoshBAN" pitchFamily="2" charset="0"/>
              </a:rPr>
              <a:t>মি</a:t>
            </a:r>
            <a:r>
              <a:rPr lang="en-US" dirty="0" err="1" smtClean="0">
                <a:pattFill prst="sphere">
                  <a:fgClr>
                    <a:srgbClr val="006600"/>
                  </a:fgClr>
                  <a:bgClr>
                    <a:schemeClr val="bg1"/>
                  </a:bgClr>
                </a:pattFill>
                <a:latin typeface="NikoshBAN" pitchFamily="2" charset="0"/>
                <a:cs typeface="NikoshBAN" pitchFamily="2" charset="0"/>
              </a:rPr>
              <a:t>ত্র</a:t>
            </a:r>
            <a:endParaRPr lang="en-US" dirty="0" smtClean="0">
              <a:gradFill flip="none" rotWithShape="1">
                <a:gsLst>
                  <a:gs pos="100000">
                    <a:srgbClr val="A603AB"/>
                  </a:gs>
                  <a:gs pos="76000">
                    <a:srgbClr val="0819FB"/>
                  </a:gs>
                  <a:gs pos="35001">
                    <a:srgbClr val="1A8D48"/>
                  </a:gs>
                  <a:gs pos="55000">
                    <a:srgbClr val="FFFF00"/>
                  </a:gs>
                  <a:gs pos="86125">
                    <a:srgbClr val="E91C5D"/>
                  </a:gs>
                  <a:gs pos="84250">
                    <a:srgbClr val="EA2153"/>
                  </a:gs>
                  <a:gs pos="80500">
                    <a:srgbClr val="EB2B3F"/>
                  </a:gs>
                  <a:gs pos="100000">
                    <a:srgbClr val="EE3F17"/>
                  </a:gs>
                  <a:gs pos="100000">
                    <a:srgbClr val="E81766"/>
                  </a:gs>
                  <a:gs pos="100000">
                    <a:srgbClr val="A603AB"/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04703" y="2078764"/>
            <a:ext cx="3339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আপনাকে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লোকে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যারে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সেই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সংসারেতে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ব্যাপার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n 3"/>
          <p:cNvSpPr/>
          <p:nvPr/>
        </p:nvSpPr>
        <p:spPr>
          <a:xfrm>
            <a:off x="76199" y="3911369"/>
            <a:ext cx="2362201" cy="2057861"/>
          </a:xfrm>
          <a:prstGeom prst="su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  <a:prstDash val="sysDash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করুন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4200" y="211106"/>
            <a:ext cx="1726894" cy="369332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০২.০০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>
                <a:latin typeface="Nikosh" pitchFamily="2" charset="0"/>
                <a:cs typeface="Nikosh" pitchFamily="2" charset="0"/>
              </a:rPr>
              <a:t>05/192021</a:t>
            </a:r>
            <a:endParaRPr lang="en-US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dphofmrabiul@gmail.com                                                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30AE1-F4E2-4EF1-9E8C-FDACEC2B05ED}" type="slidenum">
              <a:rPr lang="en-US" smtClean="0">
                <a:latin typeface="Nikosh" pitchFamily="2" charset="0"/>
                <a:cs typeface="Nikosh" pitchFamily="2" charset="0"/>
              </a:rPr>
              <a:t>9</a:t>
            </a:fld>
            <a:endParaRPr lang="en-US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10" name="Picture 2"/>
          <p:cNvPicPr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4" t="27778" r="43276" b="35575"/>
          <a:stretch/>
        </p:blipFill>
        <p:spPr bwMode="auto">
          <a:xfrm>
            <a:off x="1828800" y="3505200"/>
            <a:ext cx="1880907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82" t="29166" r="49416" b="38542"/>
          <a:stretch/>
        </p:blipFill>
        <p:spPr bwMode="auto">
          <a:xfrm>
            <a:off x="1828800" y="2180364"/>
            <a:ext cx="1854854" cy="1248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1278159" y="211106"/>
            <a:ext cx="4559299" cy="411182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5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30000">
                      <a:srgbClr val="FF0000"/>
                    </a:gs>
                    <a:gs pos="42999">
                      <a:srgbClr val="006600"/>
                    </a:gs>
                    <a:gs pos="21000">
                      <a:srgbClr val="006600"/>
                    </a:gs>
                    <a:gs pos="72000">
                      <a:schemeClr val="tx1"/>
                    </a:gs>
                    <a:gs pos="83000">
                      <a:srgbClr val="825600"/>
                    </a:gs>
                    <a:gs pos="96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54000">
                      <a:srgbClr val="7030A0"/>
                    </a:gs>
                    <a:gs pos="55000">
                      <a:srgbClr val="FF0000"/>
                    </a:gs>
                    <a:gs pos="20000">
                      <a:srgbClr val="825600"/>
                    </a:gs>
                    <a:gs pos="42999">
                      <a:srgbClr val="006600"/>
                    </a:gs>
                    <a:gs pos="78000">
                      <a:srgbClr val="CAC3B4"/>
                    </a:gs>
                    <a:gs pos="68000">
                      <a:schemeClr val="tx1"/>
                    </a:gs>
                    <a:gs pos="33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8100000" scaled="1"/>
                  <a:tileRect/>
                </a:gradFill>
                <a:latin typeface="NikoshBAN" pitchFamily="2" charset="0"/>
                <a:cs typeface="NikoshBAN" pitchFamily="2" charset="0"/>
              </a:rPr>
              <a:t>স</a:t>
            </a:r>
            <a:r>
              <a:rPr lang="en-US" dirty="0" err="1" smtClean="0">
                <a:gradFill flip="none" rotWithShape="1">
                  <a:gsLst>
                    <a:gs pos="54000">
                      <a:srgbClr val="7030A0"/>
                    </a:gs>
                    <a:gs pos="55000">
                      <a:srgbClr val="FF0000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62930">
                      <a:srgbClr val="CAC3B4"/>
                    </a:gs>
                    <a:gs pos="71000">
                      <a:schemeClr val="bg1">
                        <a:lumMod val="85000"/>
                      </a:schemeClr>
                    </a:gs>
                    <a:gs pos="33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র</a:t>
            </a:r>
            <a:r>
              <a:rPr lang="en-US" dirty="0" err="1" smtClean="0">
                <a:gradFill flip="none" rotWithShape="1">
                  <a:gsLst>
                    <a:gs pos="54000">
                      <a:srgbClr val="7030A0"/>
                    </a:gs>
                    <a:gs pos="53000">
                      <a:srgbClr val="FF0000"/>
                    </a:gs>
                    <a:gs pos="23000">
                      <a:srgbClr val="825600"/>
                    </a:gs>
                    <a:gs pos="42999">
                      <a:srgbClr val="006600"/>
                    </a:gs>
                    <a:gs pos="62930">
                      <a:schemeClr val="tx1"/>
                    </a:gs>
                    <a:gs pos="75000">
                      <a:schemeClr val="bg1">
                        <a:lumMod val="85000"/>
                      </a:schemeClr>
                    </a:gs>
                    <a:gs pos="33000">
                      <a:schemeClr val="tx1"/>
                    </a:gs>
                    <a:gs pos="87000">
                      <a:srgbClr val="825600"/>
                    </a:gs>
                    <a:gs pos="99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8100000" scaled="1"/>
                  <a:tileRect/>
                </a:gradFill>
                <a:latin typeface="NikoshBAN" pitchFamily="2" charset="0"/>
                <a:cs typeface="NikoshBAN" pitchFamily="2" charset="0"/>
              </a:rPr>
              <a:t>ব</a:t>
            </a:r>
            <a:r>
              <a:rPr lang="en-US" dirty="0" smtClean="0">
                <a:gradFill flip="none" rotWithShape="1">
                  <a:gsLst>
                    <a:gs pos="0">
                      <a:srgbClr val="7030A0"/>
                    </a:gs>
                    <a:gs pos="13000">
                      <a:srgbClr val="0033CC"/>
                    </a:gs>
                    <a:gs pos="28000">
                      <a:srgbClr val="825600"/>
                    </a:gs>
                    <a:gs pos="42999">
                      <a:srgbClr val="006600"/>
                    </a:gs>
                    <a:gs pos="58000">
                      <a:srgbClr val="825600"/>
                    </a:gs>
                    <a:gs pos="72000">
                      <a:schemeClr val="tx1"/>
                    </a:gs>
                    <a:gs pos="87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2700000" scaled="1"/>
                  <a:tileRect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gradFill flip="none" rotWithShape="1">
                  <a:gsLst>
                    <a:gs pos="0">
                      <a:srgbClr val="7030A0"/>
                    </a:gs>
                    <a:gs pos="15000">
                      <a:srgbClr val="0033CC">
                        <a:lumMod val="79000"/>
                        <a:lumOff val="21000"/>
                        <a:alpha val="41000"/>
                      </a:srgbClr>
                    </a:gs>
                    <a:gs pos="52000">
                      <a:srgbClr val="FF0000"/>
                    </a:gs>
                    <a:gs pos="40000">
                      <a:srgbClr val="006600"/>
                    </a:gs>
                    <a:gs pos="58000">
                      <a:srgbClr val="825600"/>
                    </a:gs>
                    <a:gs pos="76000">
                      <a:schemeClr val="tx1"/>
                    </a:gs>
                    <a:gs pos="86000">
                      <a:srgbClr val="825600"/>
                    </a:gs>
                    <a:gs pos="100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18900000" scaled="1"/>
                  <a:tileRect/>
                </a:gradFill>
                <a:latin typeface="NikoshBAN" pitchFamily="2" charset="0"/>
                <a:cs typeface="NikoshBAN" pitchFamily="2" charset="0"/>
              </a:rPr>
              <a:t>পা</a:t>
            </a:r>
            <a:r>
              <a:rPr lang="en-US" dirty="0" err="1" smtClean="0">
                <a:gradFill flip="none" rotWithShape="1">
                  <a:gsLst>
                    <a:gs pos="22000">
                      <a:srgbClr val="7030A0"/>
                    </a:gs>
                    <a:gs pos="14000">
                      <a:srgbClr val="FFFF00"/>
                    </a:gs>
                    <a:gs pos="53000">
                      <a:srgbClr val="006600"/>
                    </a:gs>
                    <a:gs pos="63000">
                      <a:srgbClr val="D00000"/>
                    </a:gs>
                    <a:gs pos="43000">
                      <a:srgbClr val="FF0000"/>
                    </a:gs>
                    <a:gs pos="71000">
                      <a:schemeClr val="tx1"/>
                    </a:gs>
                    <a:gs pos="90000">
                      <a:srgbClr val="0000FF"/>
                    </a:gs>
                    <a:gs pos="97000">
                      <a:srgbClr val="7030A0">
                        <a:lumMod val="53000"/>
                        <a:lumOff val="47000"/>
                        <a:alpha val="60000"/>
                      </a:srgbClr>
                    </a:gs>
                  </a:gsLst>
                  <a:lin ang="5400000" scaled="1"/>
                  <a:tileRect/>
                </a:gradFill>
                <a:latin typeface="NikoshBAN" pitchFamily="2" charset="0"/>
                <a:cs typeface="NikoshBAN" pitchFamily="2" charset="0"/>
              </a:rPr>
              <a:t>ঠঃ</a:t>
            </a:r>
            <a:endParaRPr lang="en-US" dirty="0" smtClean="0">
              <a:gradFill flip="none" rotWithShape="1">
                <a:gsLst>
                  <a:gs pos="22000">
                    <a:srgbClr val="7030A0"/>
                  </a:gs>
                  <a:gs pos="14000">
                    <a:srgbClr val="FFFF00"/>
                  </a:gs>
                  <a:gs pos="53000">
                    <a:srgbClr val="006600"/>
                  </a:gs>
                  <a:gs pos="63000">
                    <a:srgbClr val="D00000"/>
                  </a:gs>
                  <a:gs pos="43000">
                    <a:srgbClr val="FF0000"/>
                  </a:gs>
                  <a:gs pos="71000">
                    <a:schemeClr val="tx1"/>
                  </a:gs>
                  <a:gs pos="90000">
                    <a:srgbClr val="0000FF"/>
                  </a:gs>
                  <a:gs pos="97000">
                    <a:srgbClr val="7030A0">
                      <a:lumMod val="53000"/>
                      <a:lumOff val="47000"/>
                      <a:alpha val="60000"/>
                    </a:srgbClr>
                  </a:gs>
                </a:gsLst>
                <a:lin ang="5400000" scaled="1"/>
                <a:tileRect/>
              </a:gra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839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6" presetClass="entr" presetSubtype="32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32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3" presetClass="exit" presetSubtype="2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4" grpId="0" animBg="1"/>
      <p:bldP spid="5" grpId="0" animBg="1"/>
      <p:bldP spid="5" grpId="1" animBg="1"/>
      <p:bldP spid="12" grpId="0"/>
      <p:bldP spid="1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1827</TotalTime>
  <Words>758</Words>
  <Application>Microsoft Office PowerPoint</Application>
  <PresentationFormat>On-screen Show (4:3)</PresentationFormat>
  <Paragraphs>240</Paragraphs>
  <Slides>20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স্বাগতম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বড় কে?</vt:lpstr>
      <vt:lpstr>   প্রত্যাশা করা যাচ্ছে যে, এ পাঠ শেষে শিক্ষার্থীরা… ১.বড় কে? কবিতার কবির নাম বলতে পারবে। ২. শুদ্ধ উচ্চারণে কবিতাটি আবৃত্তি করতে পারবে। ৩. সংক্ষিপ্ত প্রশ্নের উত্তর দিতে পারবে। ৪. মূল্যায়ন করতে পারবে।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বাড়ির কাজ</vt:lpstr>
      <vt:lpstr>তথ্য পুঞ্জিসমূহঃ</vt:lpstr>
      <vt:lpstr>সবাইকে  অনেক 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তালগাছ</dc:title>
  <dc:creator>MD AHSAN HABIB RUBEL</dc:creator>
  <cp:lastModifiedBy>MD AHSAN HABIB RUBEL</cp:lastModifiedBy>
  <cp:revision>403</cp:revision>
  <dcterms:created xsi:type="dcterms:W3CDTF">2021-04-12T10:25:26Z</dcterms:created>
  <dcterms:modified xsi:type="dcterms:W3CDTF">2021-05-19T03:57:09Z</dcterms:modified>
</cp:coreProperties>
</file>