
<file path=[Content_Types].xml><?xml version="1.0" encoding="utf-8"?>
<Types xmlns="http://schemas.openxmlformats.org/package/2006/content-types">
  <Default ContentType="image/gif" Extension="gif"/>
  <Default ContentType="image/jpeg" Extension="jpeg"/>
  <Default ContentType="image/jpeg" Extension="jpg"/>
  <Default ContentType="video/mp4" Extension="mp4"/>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76" r:id="rId7"/>
    <p:sldId id="277" r:id="rId8"/>
    <p:sldId id="278" r:id="rId9"/>
    <p:sldId id="271" r:id="rId10"/>
    <p:sldId id="272" r:id="rId11"/>
    <p:sldId id="273" r:id="rId12"/>
    <p:sldId id="265" r:id="rId13"/>
    <p:sldId id="263" r:id="rId14"/>
    <p:sldId id="270" r:id="rId15"/>
    <p:sldId id="262"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3" autoAdjust="0"/>
    <p:restoredTop sz="86372" autoAdjust="0"/>
  </p:normalViewPr>
  <p:slideViewPr>
    <p:cSldViewPr snapToGrid="0">
      <p:cViewPr varScale="1">
        <p:scale>
          <a:sx n="62" d="100"/>
          <a:sy n="62" d="100"/>
        </p:scale>
        <p:origin x="90" y="3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9138D-F5B3-4E81-AB15-CEDF6B7D6377}"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US"/>
        </a:p>
      </dgm:t>
    </dgm:pt>
    <dgm:pt modelId="{773DEBF2-DBB5-4551-B4B7-B76C0B5D6646}">
      <dgm:prSet phldrT="[Text]"/>
      <dgm:spPr>
        <a:solidFill>
          <a:srgbClr val="002060"/>
        </a:solidFill>
        <a:ln>
          <a:solidFill>
            <a:srgbClr val="FF0000"/>
          </a:solidFill>
        </a:ln>
      </dgm:spPr>
      <dgm:t>
        <a:bodyPr/>
        <a:lstStyle/>
        <a:p>
          <a:pPr algn="l"/>
          <a:r>
            <a:rPr lang="en-US" b="1" dirty="0">
              <a:ln>
                <a:solidFill>
                  <a:schemeClr val="bg1"/>
                </a:solidFill>
              </a:ln>
              <a:solidFill>
                <a:schemeClr val="bg1"/>
              </a:solidFill>
              <a:latin typeface="Times New Roman" panose="02020603050405020304" pitchFamily="18" charset="0"/>
              <a:cs typeface="Times New Roman" panose="02020603050405020304" pitchFamily="18" charset="0"/>
            </a:rPr>
            <a:t>Which ones are wrong? Mention the reason</a:t>
          </a:r>
          <a:endParaRPr lang="en-US" dirty="0">
            <a:ln>
              <a:solidFill>
                <a:schemeClr val="bg1"/>
              </a:solidFill>
            </a:ln>
            <a:solidFill>
              <a:schemeClr val="bg1"/>
            </a:solidFill>
          </a:endParaRPr>
        </a:p>
      </dgm:t>
    </dgm:pt>
    <dgm:pt modelId="{67AA13BC-3F3E-49FF-99EB-1BE5AD90E336}" type="parTrans" cxnId="{FD3CD247-3C82-4612-B247-15F41C40967D}">
      <dgm:prSet/>
      <dgm:spPr/>
      <dgm:t>
        <a:bodyPr/>
        <a:lstStyle/>
        <a:p>
          <a:endParaRPr lang="en-US"/>
        </a:p>
      </dgm:t>
    </dgm:pt>
    <dgm:pt modelId="{EEE5959C-D761-461A-AE1A-1A346BE2C159}" type="sibTrans" cxnId="{FD3CD247-3C82-4612-B247-15F41C40967D}">
      <dgm:prSet/>
      <dgm:spPr/>
      <dgm:t>
        <a:bodyPr/>
        <a:lstStyle/>
        <a:p>
          <a:endParaRPr lang="en-US"/>
        </a:p>
      </dgm:t>
    </dgm:pt>
    <dgm:pt modelId="{1E631815-CAE2-426D-90BA-8908FDEBEA31}">
      <dgm:prSet phldrT="[Text]" custT="1"/>
      <dgm:spPr>
        <a:solidFill>
          <a:schemeClr val="bg1"/>
        </a:solidFill>
        <a:ln>
          <a:solidFill>
            <a:srgbClr val="FF0000"/>
          </a:solidFill>
        </a:ln>
      </dgm:spPr>
      <dgm:t>
        <a:bodyPr/>
        <a:lstStyle/>
        <a:p>
          <a:pPr algn="l">
            <a:buSzPts val="1000"/>
            <a:buFont typeface="Symbol" panose="05050102010706020507" pitchFamily="18" charset="2"/>
            <a:buChar char=""/>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apple</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l">
            <a:buSzPts val="1000"/>
            <a:buFont typeface="Symbol" panose="05050102010706020507" pitchFamily="18" charset="2"/>
            <a:buChar char=""/>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car</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l">
            <a:buSzPts val="1000"/>
            <a:buFont typeface="Symbol" panose="05050102010706020507" pitchFamily="18" charset="2"/>
            <a:buChar char=""/>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helicopter</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l">
            <a:buSzPts val="1000"/>
            <a:buFont typeface="Symbol" panose="05050102010706020507" pitchFamily="18" charset="2"/>
            <a:buChar char=""/>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elephant</a:t>
          </a:r>
          <a:endParaRPr lang="en-US" sz="2400" dirty="0">
            <a:solidFill>
              <a:srgbClr val="002060"/>
            </a:solidFill>
          </a:endParaRPr>
        </a:p>
      </dgm:t>
    </dgm:pt>
    <dgm:pt modelId="{78BAA318-DD39-42FF-A9DA-E9E02D31A535}" type="parTrans" cxnId="{CFBE0ADF-2808-4464-9462-511CBB791A86}">
      <dgm:prSet/>
      <dgm:spPr/>
      <dgm:t>
        <a:bodyPr/>
        <a:lstStyle/>
        <a:p>
          <a:endParaRPr lang="en-US"/>
        </a:p>
      </dgm:t>
    </dgm:pt>
    <dgm:pt modelId="{F2F6F0A6-2339-4C11-ABC8-DAEC6DD3C2F4}" type="sibTrans" cxnId="{CFBE0ADF-2808-4464-9462-511CBB791A86}">
      <dgm:prSet/>
      <dgm:spPr/>
      <dgm:t>
        <a:bodyPr/>
        <a:lstStyle/>
        <a:p>
          <a:endParaRPr lang="en-US"/>
        </a:p>
      </dgm:t>
    </dgm:pt>
    <dgm:pt modelId="{C0B171CD-77F3-4532-BA18-DF5A09665BCC}">
      <dgm:prSet phldrT="[Text]" custT="1"/>
      <dgm:spPr>
        <a:solidFill>
          <a:schemeClr val="bg1"/>
        </a:solidFill>
        <a:ln>
          <a:solidFill>
            <a:srgbClr val="FF0000"/>
          </a:solidFill>
        </a:ln>
      </dgm:spPr>
      <dgm:t>
        <a:bodyPr/>
        <a:lstStyle/>
        <a:p>
          <a:pPr algn="l">
            <a:buSzPts val="1000"/>
            <a:buFont typeface="Symbol" panose="05050102010706020507" pitchFamily="18" charset="2"/>
            <a:buChar char=""/>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university</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l">
            <a:buSzPts val="1000"/>
            <a:buFont typeface="Symbol" panose="05050102010706020507" pitchFamily="18" charset="2"/>
            <a:buChar char=""/>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unit</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l">
            <a:buSzPts val="1000"/>
            <a:buFont typeface="Symbol" panose="05050102010706020507" pitchFamily="18" charset="2"/>
            <a:buChar char=""/>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hour</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l">
            <a:buSzPts val="1000"/>
            <a:buFont typeface="Symbol" panose="05050102010706020507" pitchFamily="18" charset="2"/>
            <a:buChar char=""/>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honor</a:t>
          </a:r>
          <a:endParaRPr lang="en-US" sz="2400" dirty="0">
            <a:solidFill>
              <a:srgbClr val="002060"/>
            </a:solidFill>
          </a:endParaRPr>
        </a:p>
      </dgm:t>
    </dgm:pt>
    <dgm:pt modelId="{4960E0C2-678B-4526-A24C-BDD51B4F680D}" type="parTrans" cxnId="{370CB850-414B-412B-9A55-C4E00FF843B6}">
      <dgm:prSet/>
      <dgm:spPr/>
      <dgm:t>
        <a:bodyPr/>
        <a:lstStyle/>
        <a:p>
          <a:endParaRPr lang="en-US"/>
        </a:p>
      </dgm:t>
    </dgm:pt>
    <dgm:pt modelId="{6351F267-9D57-460A-B5D3-53E806F13311}" type="sibTrans" cxnId="{370CB850-414B-412B-9A55-C4E00FF843B6}">
      <dgm:prSet/>
      <dgm:spPr/>
      <dgm:t>
        <a:bodyPr/>
        <a:lstStyle/>
        <a:p>
          <a:endParaRPr lang="en-US"/>
        </a:p>
      </dgm:t>
    </dgm:pt>
    <dgm:pt modelId="{5BD0FEE1-DF76-4FE0-B849-F4EE9029AF66}">
      <dgm:prSet phldrT="[Text]" custT="1"/>
      <dgm:spPr>
        <a:solidFill>
          <a:schemeClr val="bg1"/>
        </a:solidFill>
        <a:ln>
          <a:solidFill>
            <a:srgbClr val="FF0000"/>
          </a:solidFill>
        </a:ln>
      </dgm:spPr>
      <dgm:t>
        <a:bodyPr/>
        <a:lstStyle/>
        <a:p>
          <a:pPr algn="l">
            <a:buSzPts val="1000"/>
            <a:buFont typeface="Symbol" panose="05050102010706020507" pitchFamily="18" charset="2"/>
            <a:buChar char=""/>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big elephant</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l">
            <a:buSzPts val="1000"/>
            <a:buFont typeface="Symbol" panose="05050102010706020507" pitchFamily="18" charset="2"/>
            <a:buChar char=""/>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 </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itchy sweater</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l">
            <a:buSzPts val="1000"/>
            <a:buFont typeface="Symbol" panose="05050102010706020507" pitchFamily="18" charset="2"/>
            <a:buChar char=""/>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ugly duck</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l">
            <a:buSzPts val="1000"/>
            <a:buFont typeface="Symbol" panose="05050102010706020507" pitchFamily="18" charset="2"/>
            <a:buChar char=""/>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European</a:t>
          </a:r>
          <a:endParaRPr lang="en-US" sz="2400" dirty="0">
            <a:solidFill>
              <a:srgbClr val="002060"/>
            </a:solidFill>
          </a:endParaRPr>
        </a:p>
      </dgm:t>
    </dgm:pt>
    <dgm:pt modelId="{4BBAA038-7345-421E-A3BB-E44745728EFE}" type="parTrans" cxnId="{4978258F-AF04-4EDB-8847-507AFE50F57C}">
      <dgm:prSet/>
      <dgm:spPr/>
      <dgm:t>
        <a:bodyPr/>
        <a:lstStyle/>
        <a:p>
          <a:endParaRPr lang="en-US"/>
        </a:p>
      </dgm:t>
    </dgm:pt>
    <dgm:pt modelId="{887C16A4-D23D-4F6C-874B-0738D6ED9FB4}" type="sibTrans" cxnId="{4978258F-AF04-4EDB-8847-507AFE50F57C}">
      <dgm:prSet/>
      <dgm:spPr/>
      <dgm:t>
        <a:bodyPr/>
        <a:lstStyle/>
        <a:p>
          <a:endParaRPr lang="en-US"/>
        </a:p>
      </dgm:t>
    </dgm:pt>
    <dgm:pt modelId="{ADC51504-FCBC-48C3-9925-B5392CBB0444}" type="pres">
      <dgm:prSet presAssocID="{45F9138D-F5B3-4E81-AB15-CEDF6B7D6377}" presName="composite" presStyleCnt="0">
        <dgm:presLayoutVars>
          <dgm:chMax val="1"/>
          <dgm:dir/>
          <dgm:resizeHandles val="exact"/>
        </dgm:presLayoutVars>
      </dgm:prSet>
      <dgm:spPr/>
    </dgm:pt>
    <dgm:pt modelId="{35D879E7-B5C9-44F8-80A5-52404AC39C4F}" type="pres">
      <dgm:prSet presAssocID="{773DEBF2-DBB5-4551-B4B7-B76C0B5D6646}" presName="roof" presStyleLbl="dkBgShp" presStyleIdx="0" presStyleCnt="2" custLinFactNeighborX="89" custLinFactNeighborY="10872"/>
      <dgm:spPr/>
    </dgm:pt>
    <dgm:pt modelId="{552638DA-5672-40F7-9EA4-F31870726B30}" type="pres">
      <dgm:prSet presAssocID="{773DEBF2-DBB5-4551-B4B7-B76C0B5D6646}" presName="pillars" presStyleCnt="0"/>
      <dgm:spPr/>
    </dgm:pt>
    <dgm:pt modelId="{B8372EB1-7B29-4AA6-824A-A49CED03441B}" type="pres">
      <dgm:prSet presAssocID="{773DEBF2-DBB5-4551-B4B7-B76C0B5D6646}" presName="pillar1" presStyleLbl="node1" presStyleIdx="0" presStyleCnt="3" custLinFactNeighborX="-147" custLinFactNeighborY="47">
        <dgm:presLayoutVars>
          <dgm:bulletEnabled val="1"/>
        </dgm:presLayoutVars>
      </dgm:prSet>
      <dgm:spPr/>
    </dgm:pt>
    <dgm:pt modelId="{032317D0-DD7A-43B8-8A3D-2FDD4D9B6D5B}" type="pres">
      <dgm:prSet presAssocID="{C0B171CD-77F3-4532-BA18-DF5A09665BCC}" presName="pillarX" presStyleLbl="node1" presStyleIdx="1" presStyleCnt="3">
        <dgm:presLayoutVars>
          <dgm:bulletEnabled val="1"/>
        </dgm:presLayoutVars>
      </dgm:prSet>
      <dgm:spPr/>
    </dgm:pt>
    <dgm:pt modelId="{7C2D5A24-3F4C-4D7F-9A73-383AEB9F762D}" type="pres">
      <dgm:prSet presAssocID="{5BD0FEE1-DF76-4FE0-B849-F4EE9029AF66}" presName="pillarX" presStyleLbl="node1" presStyleIdx="2" presStyleCnt="3">
        <dgm:presLayoutVars>
          <dgm:bulletEnabled val="1"/>
        </dgm:presLayoutVars>
      </dgm:prSet>
      <dgm:spPr/>
    </dgm:pt>
    <dgm:pt modelId="{F564133E-6FCC-482D-AC52-53B7C3815492}" type="pres">
      <dgm:prSet presAssocID="{773DEBF2-DBB5-4551-B4B7-B76C0B5D6646}" presName="base" presStyleLbl="dkBgShp" presStyleIdx="1" presStyleCnt="2" custLinFactY="170429" custLinFactNeighborX="7250" custLinFactNeighborY="200000"/>
      <dgm:spPr>
        <a:solidFill>
          <a:schemeClr val="tx1"/>
        </a:solidFill>
        <a:ln>
          <a:noFill/>
        </a:ln>
      </dgm:spPr>
    </dgm:pt>
  </dgm:ptLst>
  <dgm:cxnLst>
    <dgm:cxn modelId="{269F6205-918D-4A30-A0E0-AFE714C5BED6}" type="presOf" srcId="{1E631815-CAE2-426D-90BA-8908FDEBEA31}" destId="{B8372EB1-7B29-4AA6-824A-A49CED03441B}" srcOrd="0" destOrd="0" presId="urn:microsoft.com/office/officeart/2005/8/layout/hList3"/>
    <dgm:cxn modelId="{A0EA3712-D9AB-49B4-9D0A-9D5E6C4EDCE5}" type="presOf" srcId="{45F9138D-F5B3-4E81-AB15-CEDF6B7D6377}" destId="{ADC51504-FCBC-48C3-9925-B5392CBB0444}" srcOrd="0" destOrd="0" presId="urn:microsoft.com/office/officeart/2005/8/layout/hList3"/>
    <dgm:cxn modelId="{FD3CD247-3C82-4612-B247-15F41C40967D}" srcId="{45F9138D-F5B3-4E81-AB15-CEDF6B7D6377}" destId="{773DEBF2-DBB5-4551-B4B7-B76C0B5D6646}" srcOrd="0" destOrd="0" parTransId="{67AA13BC-3F3E-49FF-99EB-1BE5AD90E336}" sibTransId="{EEE5959C-D761-461A-AE1A-1A346BE2C159}"/>
    <dgm:cxn modelId="{370CB850-414B-412B-9A55-C4E00FF843B6}" srcId="{773DEBF2-DBB5-4551-B4B7-B76C0B5D6646}" destId="{C0B171CD-77F3-4532-BA18-DF5A09665BCC}" srcOrd="1" destOrd="0" parTransId="{4960E0C2-678B-4526-A24C-BDD51B4F680D}" sibTransId="{6351F267-9D57-460A-B5D3-53E806F13311}"/>
    <dgm:cxn modelId="{4978258F-AF04-4EDB-8847-507AFE50F57C}" srcId="{773DEBF2-DBB5-4551-B4B7-B76C0B5D6646}" destId="{5BD0FEE1-DF76-4FE0-B849-F4EE9029AF66}" srcOrd="2" destOrd="0" parTransId="{4BBAA038-7345-421E-A3BB-E44745728EFE}" sibTransId="{887C16A4-D23D-4F6C-874B-0738D6ED9FB4}"/>
    <dgm:cxn modelId="{A207E2B9-A5C9-4CCE-B0FE-A0A606C2EDBB}" type="presOf" srcId="{C0B171CD-77F3-4532-BA18-DF5A09665BCC}" destId="{032317D0-DD7A-43B8-8A3D-2FDD4D9B6D5B}" srcOrd="0" destOrd="0" presId="urn:microsoft.com/office/officeart/2005/8/layout/hList3"/>
    <dgm:cxn modelId="{B2511DC4-E123-459B-9186-8BE4A84F3F0D}" type="presOf" srcId="{773DEBF2-DBB5-4551-B4B7-B76C0B5D6646}" destId="{35D879E7-B5C9-44F8-80A5-52404AC39C4F}" srcOrd="0" destOrd="0" presId="urn:microsoft.com/office/officeart/2005/8/layout/hList3"/>
    <dgm:cxn modelId="{CFBE0ADF-2808-4464-9462-511CBB791A86}" srcId="{773DEBF2-DBB5-4551-B4B7-B76C0B5D6646}" destId="{1E631815-CAE2-426D-90BA-8908FDEBEA31}" srcOrd="0" destOrd="0" parTransId="{78BAA318-DD39-42FF-A9DA-E9E02D31A535}" sibTransId="{F2F6F0A6-2339-4C11-ABC8-DAEC6DD3C2F4}"/>
    <dgm:cxn modelId="{53A0BBEB-DD4D-4378-8D22-05A57ADF213B}" type="presOf" srcId="{5BD0FEE1-DF76-4FE0-B849-F4EE9029AF66}" destId="{7C2D5A24-3F4C-4D7F-9A73-383AEB9F762D}" srcOrd="0" destOrd="0" presId="urn:microsoft.com/office/officeart/2005/8/layout/hList3"/>
    <dgm:cxn modelId="{5ECE9C5C-61BE-4275-BC73-5E5FA5816743}" type="presParOf" srcId="{ADC51504-FCBC-48C3-9925-B5392CBB0444}" destId="{35D879E7-B5C9-44F8-80A5-52404AC39C4F}" srcOrd="0" destOrd="0" presId="urn:microsoft.com/office/officeart/2005/8/layout/hList3"/>
    <dgm:cxn modelId="{478BE168-7756-495A-A823-DE04C7552C27}" type="presParOf" srcId="{ADC51504-FCBC-48C3-9925-B5392CBB0444}" destId="{552638DA-5672-40F7-9EA4-F31870726B30}" srcOrd="1" destOrd="0" presId="urn:microsoft.com/office/officeart/2005/8/layout/hList3"/>
    <dgm:cxn modelId="{520DDDE2-D4C8-47E5-8973-F07D3777003B}" type="presParOf" srcId="{552638DA-5672-40F7-9EA4-F31870726B30}" destId="{B8372EB1-7B29-4AA6-824A-A49CED03441B}" srcOrd="0" destOrd="0" presId="urn:microsoft.com/office/officeart/2005/8/layout/hList3"/>
    <dgm:cxn modelId="{18ACA849-B5F4-4B6C-8416-79B723E523E4}" type="presParOf" srcId="{552638DA-5672-40F7-9EA4-F31870726B30}" destId="{032317D0-DD7A-43B8-8A3D-2FDD4D9B6D5B}" srcOrd="1" destOrd="0" presId="urn:microsoft.com/office/officeart/2005/8/layout/hList3"/>
    <dgm:cxn modelId="{CD2E8D3B-620D-475A-B88A-210194A72FAD}" type="presParOf" srcId="{552638DA-5672-40F7-9EA4-F31870726B30}" destId="{7C2D5A24-3F4C-4D7F-9A73-383AEB9F762D}" srcOrd="2" destOrd="0" presId="urn:microsoft.com/office/officeart/2005/8/layout/hList3"/>
    <dgm:cxn modelId="{41AC8AE4-69D3-4630-ABD7-C63702828511}" type="presParOf" srcId="{ADC51504-FCBC-48C3-9925-B5392CBB0444}" destId="{F564133E-6FCC-482D-AC52-53B7C3815492}" srcOrd="2" destOrd="0" presId="urn:microsoft.com/office/officeart/2005/8/layout/hLis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879E7-B5C9-44F8-80A5-52404AC39C4F}">
      <dsp:nvSpPr>
        <dsp:cNvPr id="0" name=""/>
        <dsp:cNvSpPr/>
      </dsp:nvSpPr>
      <dsp:spPr>
        <a:xfrm>
          <a:off x="0" y="97429"/>
          <a:ext cx="6882619" cy="896150"/>
        </a:xfrm>
        <a:prstGeom prst="rect">
          <a:avLst/>
        </a:prstGeom>
        <a:solidFill>
          <a:srgbClr val="002060"/>
        </a:solidFill>
        <a:ln>
          <a:solidFill>
            <a:srgbClr val="FF0000"/>
          </a:solid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n>
                <a:solidFill>
                  <a:schemeClr val="bg1"/>
                </a:solidFill>
              </a:ln>
              <a:solidFill>
                <a:schemeClr val="bg1"/>
              </a:solidFill>
              <a:latin typeface="Times New Roman" panose="02020603050405020304" pitchFamily="18" charset="0"/>
              <a:cs typeface="Times New Roman" panose="02020603050405020304" pitchFamily="18" charset="0"/>
            </a:rPr>
            <a:t>Which ones are wrong? Mention the reason</a:t>
          </a:r>
          <a:endParaRPr lang="en-US" sz="2800" kern="1200" dirty="0">
            <a:ln>
              <a:solidFill>
                <a:schemeClr val="bg1"/>
              </a:solidFill>
            </a:ln>
            <a:solidFill>
              <a:schemeClr val="bg1"/>
            </a:solidFill>
          </a:endParaRPr>
        </a:p>
      </dsp:txBody>
      <dsp:txXfrm>
        <a:off x="0" y="97429"/>
        <a:ext cx="6882619" cy="896150"/>
      </dsp:txXfrm>
    </dsp:sp>
    <dsp:sp modelId="{B8372EB1-7B29-4AA6-824A-A49CED03441B}">
      <dsp:nvSpPr>
        <dsp:cNvPr id="0" name=""/>
        <dsp:cNvSpPr/>
      </dsp:nvSpPr>
      <dsp:spPr>
        <a:xfrm>
          <a:off x="0" y="897035"/>
          <a:ext cx="2291965" cy="1881917"/>
        </a:xfrm>
        <a:prstGeom prst="rect">
          <a:avLst/>
        </a:prstGeom>
        <a:solidFill>
          <a:schemeClr val="bg1"/>
        </a:solidFill>
        <a:ln>
          <a:solidFill>
            <a:srgbClr val="FF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apple</a:t>
          </a:r>
          <a:endParaRPr lang="en-U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car</a:t>
          </a:r>
          <a:endParaRPr lang="en-U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helicopter</a:t>
          </a:r>
          <a:endParaRPr lang="en-U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elephant</a:t>
          </a:r>
          <a:endParaRPr lang="en-US" sz="2400" kern="1200" dirty="0">
            <a:solidFill>
              <a:srgbClr val="002060"/>
            </a:solidFill>
          </a:endParaRPr>
        </a:p>
      </dsp:txBody>
      <dsp:txXfrm>
        <a:off x="0" y="897035"/>
        <a:ext cx="2291965" cy="1881917"/>
      </dsp:txXfrm>
    </dsp:sp>
    <dsp:sp modelId="{032317D0-DD7A-43B8-8A3D-2FDD4D9B6D5B}">
      <dsp:nvSpPr>
        <dsp:cNvPr id="0" name=""/>
        <dsp:cNvSpPr/>
      </dsp:nvSpPr>
      <dsp:spPr>
        <a:xfrm>
          <a:off x="2295326" y="896150"/>
          <a:ext cx="2291965" cy="1881917"/>
        </a:xfrm>
        <a:prstGeom prst="rect">
          <a:avLst/>
        </a:prstGeom>
        <a:solidFill>
          <a:schemeClr val="bg1"/>
        </a:solidFill>
        <a:ln>
          <a:solidFill>
            <a:srgbClr val="FF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university</a:t>
          </a:r>
          <a:endParaRPr lang="en-U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unit</a:t>
          </a:r>
          <a:endParaRPr lang="en-U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hour</a:t>
          </a:r>
          <a:endParaRPr lang="en-U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honor</a:t>
          </a:r>
          <a:endParaRPr lang="en-US" sz="2400" kern="1200" dirty="0">
            <a:solidFill>
              <a:srgbClr val="002060"/>
            </a:solidFill>
          </a:endParaRPr>
        </a:p>
      </dsp:txBody>
      <dsp:txXfrm>
        <a:off x="2295326" y="896150"/>
        <a:ext cx="2291965" cy="1881917"/>
      </dsp:txXfrm>
    </dsp:sp>
    <dsp:sp modelId="{7C2D5A24-3F4C-4D7F-9A73-383AEB9F762D}">
      <dsp:nvSpPr>
        <dsp:cNvPr id="0" name=""/>
        <dsp:cNvSpPr/>
      </dsp:nvSpPr>
      <dsp:spPr>
        <a:xfrm>
          <a:off x="4587292" y="896150"/>
          <a:ext cx="2291965" cy="1881917"/>
        </a:xfrm>
        <a:prstGeom prst="rect">
          <a:avLst/>
        </a:prstGeom>
        <a:solidFill>
          <a:schemeClr val="bg1"/>
        </a:solidFill>
        <a:ln>
          <a:solidFill>
            <a:srgbClr val="FF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big elephant</a:t>
          </a:r>
          <a:endParaRPr lang="en-U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 </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itchy sweater</a:t>
          </a:r>
          <a:endParaRPr lang="en-U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ugly duck</a:t>
          </a:r>
          <a:endParaRPr lang="en-U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European</a:t>
          </a:r>
          <a:endParaRPr lang="en-US" sz="2400" kern="1200" dirty="0">
            <a:solidFill>
              <a:srgbClr val="002060"/>
            </a:solidFill>
          </a:endParaRPr>
        </a:p>
      </dsp:txBody>
      <dsp:txXfrm>
        <a:off x="4587292" y="896150"/>
        <a:ext cx="2291965" cy="1881917"/>
      </dsp:txXfrm>
    </dsp:sp>
    <dsp:sp modelId="{F564133E-6FCC-482D-AC52-53B7C3815492}">
      <dsp:nvSpPr>
        <dsp:cNvPr id="0" name=""/>
        <dsp:cNvSpPr/>
      </dsp:nvSpPr>
      <dsp:spPr>
        <a:xfrm>
          <a:off x="0" y="2778068"/>
          <a:ext cx="6882619" cy="209101"/>
        </a:xfrm>
        <a:prstGeom prst="rect">
          <a:avLst/>
        </a:prstGeom>
        <a:solidFill>
          <a:schemeClr val="tx1"/>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DA6F0-A66C-4475-A5E0-23CBB89FC231}" type="datetimeFigureOut">
              <a:rPr lang="en-US" smtClean="0"/>
              <a:t>4/23/2021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05F12-CCC1-4CA4-AAE1-BDF8F3BA24CC}" type="slidenum">
              <a:rPr lang="en-US" smtClean="0"/>
              <a:t>‹#›</a:t>
            </a:fld>
            <a:endParaRPr lang="en-US"/>
          </a:p>
        </p:txBody>
      </p:sp>
    </p:spTree>
    <p:extLst>
      <p:ext uri="{BB962C8B-B14F-4D97-AF65-F5344CB8AC3E}">
        <p14:creationId xmlns:p14="http://schemas.microsoft.com/office/powerpoint/2010/main" val="33764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05F12-CCC1-4CA4-AAE1-BDF8F3BA24CC}" type="slidenum">
              <a:rPr lang="en-US" smtClean="0"/>
              <a:t>1</a:t>
            </a:fld>
            <a:endParaRPr lang="en-US" dirty="0"/>
          </a:p>
        </p:txBody>
      </p:sp>
    </p:spTree>
    <p:extLst>
      <p:ext uri="{BB962C8B-B14F-4D97-AF65-F5344CB8AC3E}">
        <p14:creationId xmlns:p14="http://schemas.microsoft.com/office/powerpoint/2010/main" val="224993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05F12-CCC1-4CA4-AAE1-BDF8F3BA24CC}" type="slidenum">
              <a:rPr lang="en-US" smtClean="0"/>
              <a:t>3</a:t>
            </a:fld>
            <a:endParaRPr lang="en-US"/>
          </a:p>
        </p:txBody>
      </p:sp>
    </p:spTree>
    <p:extLst>
      <p:ext uri="{BB962C8B-B14F-4D97-AF65-F5344CB8AC3E}">
        <p14:creationId xmlns:p14="http://schemas.microsoft.com/office/powerpoint/2010/main" val="106187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05F12-CCC1-4CA4-AAE1-BDF8F3BA24CC}" type="slidenum">
              <a:rPr lang="en-US" smtClean="0"/>
              <a:t>9</a:t>
            </a:fld>
            <a:endParaRPr lang="en-US"/>
          </a:p>
        </p:txBody>
      </p:sp>
    </p:spTree>
    <p:extLst>
      <p:ext uri="{BB962C8B-B14F-4D97-AF65-F5344CB8AC3E}">
        <p14:creationId xmlns:p14="http://schemas.microsoft.com/office/powerpoint/2010/main" val="100944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A677E-E135-4DAF-A1F6-38A5B42709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576A8A-52B9-44D9-970B-09347BDD2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FAC5C5-C954-4546-AD65-2C5F7989F6F0}"/>
              </a:ext>
            </a:extLst>
          </p:cNvPr>
          <p:cNvSpPr>
            <a:spLocks noGrp="1"/>
          </p:cNvSpPr>
          <p:nvPr>
            <p:ph type="dt" sz="half" idx="10"/>
          </p:nvPr>
        </p:nvSpPr>
        <p:spPr/>
        <p:txBody>
          <a:bodyPr/>
          <a:lstStyle/>
          <a:p>
            <a:fld id="{48B5A943-EA76-43AC-9F92-F0B0A201D622}" type="datetimeFigureOut">
              <a:rPr lang="en-US" smtClean="0"/>
              <a:t>4/23/2021</a:t>
            </a:fld>
            <a:endParaRPr lang="en-US"/>
          </a:p>
        </p:txBody>
      </p:sp>
      <p:sp>
        <p:nvSpPr>
          <p:cNvPr id="5" name="Footer Placeholder 4">
            <a:extLst>
              <a:ext uri="{FF2B5EF4-FFF2-40B4-BE49-F238E27FC236}">
                <a16:creationId xmlns:a16="http://schemas.microsoft.com/office/drawing/2014/main" id="{26EC7C92-77DE-4043-8C3D-E37FE669D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DE2CD-E744-4A79-9B58-6634B1229649}"/>
              </a:ext>
            </a:extLst>
          </p:cNvPr>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366847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110B-2392-4929-A278-1824D29996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61F58F-4DED-4FB8-9120-9EF07CDBF4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ED2B4-06D2-46C6-A1C2-27E6617A2A00}"/>
              </a:ext>
            </a:extLst>
          </p:cNvPr>
          <p:cNvSpPr>
            <a:spLocks noGrp="1"/>
          </p:cNvSpPr>
          <p:nvPr>
            <p:ph type="dt" sz="half" idx="10"/>
          </p:nvPr>
        </p:nvSpPr>
        <p:spPr/>
        <p:txBody>
          <a:bodyPr/>
          <a:lstStyle/>
          <a:p>
            <a:fld id="{48B5A943-EA76-43AC-9F92-F0B0A201D622}" type="datetimeFigureOut">
              <a:rPr lang="en-US" smtClean="0"/>
              <a:t>4/23/2021</a:t>
            </a:fld>
            <a:endParaRPr lang="en-US"/>
          </a:p>
        </p:txBody>
      </p:sp>
      <p:sp>
        <p:nvSpPr>
          <p:cNvPr id="5" name="Footer Placeholder 4">
            <a:extLst>
              <a:ext uri="{FF2B5EF4-FFF2-40B4-BE49-F238E27FC236}">
                <a16:creationId xmlns:a16="http://schemas.microsoft.com/office/drawing/2014/main" id="{B918C2FC-8ED6-47ED-9D9B-126C97DE5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682C2-9052-4F17-BB0B-B76F667F494B}"/>
              </a:ext>
            </a:extLst>
          </p:cNvPr>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143390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E08DE8-8F1D-4500-9F49-4984E0571C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2268E-03EA-4B4F-B261-9B7CE15115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68170-5980-48B3-9AA9-BB23F7D1952E}"/>
              </a:ext>
            </a:extLst>
          </p:cNvPr>
          <p:cNvSpPr>
            <a:spLocks noGrp="1"/>
          </p:cNvSpPr>
          <p:nvPr>
            <p:ph type="dt" sz="half" idx="10"/>
          </p:nvPr>
        </p:nvSpPr>
        <p:spPr/>
        <p:txBody>
          <a:bodyPr/>
          <a:lstStyle/>
          <a:p>
            <a:fld id="{48B5A943-EA76-43AC-9F92-F0B0A201D622}" type="datetimeFigureOut">
              <a:rPr lang="en-US" smtClean="0"/>
              <a:t>4/23/2021</a:t>
            </a:fld>
            <a:endParaRPr lang="en-US"/>
          </a:p>
        </p:txBody>
      </p:sp>
      <p:sp>
        <p:nvSpPr>
          <p:cNvPr id="5" name="Footer Placeholder 4">
            <a:extLst>
              <a:ext uri="{FF2B5EF4-FFF2-40B4-BE49-F238E27FC236}">
                <a16:creationId xmlns:a16="http://schemas.microsoft.com/office/drawing/2014/main" id="{3880E312-9C1B-4E46-A9C3-F7D84F7AE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290F8-AC61-4E5B-AD49-8FD72F83BD9E}"/>
              </a:ext>
            </a:extLst>
          </p:cNvPr>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157672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D41A9-58B4-4821-A33E-DADC30FE21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7F517-C16E-44D9-93FF-3EF9E5969F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C5165-B7BF-4780-A04E-DD5E6E5085B8}"/>
              </a:ext>
            </a:extLst>
          </p:cNvPr>
          <p:cNvSpPr>
            <a:spLocks noGrp="1"/>
          </p:cNvSpPr>
          <p:nvPr>
            <p:ph type="dt" sz="half" idx="10"/>
          </p:nvPr>
        </p:nvSpPr>
        <p:spPr/>
        <p:txBody>
          <a:bodyPr/>
          <a:lstStyle/>
          <a:p>
            <a:fld id="{48B5A943-EA76-43AC-9F92-F0B0A201D622}" type="datetimeFigureOut">
              <a:rPr lang="en-US" smtClean="0"/>
              <a:t>4/23/2021</a:t>
            </a:fld>
            <a:endParaRPr lang="en-US"/>
          </a:p>
        </p:txBody>
      </p:sp>
      <p:sp>
        <p:nvSpPr>
          <p:cNvPr id="5" name="Footer Placeholder 4">
            <a:extLst>
              <a:ext uri="{FF2B5EF4-FFF2-40B4-BE49-F238E27FC236}">
                <a16:creationId xmlns:a16="http://schemas.microsoft.com/office/drawing/2014/main" id="{46C4A4F4-56DF-4F7A-8E14-7A8FB191D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2A0AC-8C2D-413C-993D-A8C6327AE18B}"/>
              </a:ext>
            </a:extLst>
          </p:cNvPr>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14785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AD93-8F68-472B-8168-F2B9455B99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D75BBE-3E63-4B16-BA35-063EF38CF6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A12C1B-1921-435F-B020-697B9EB410ED}"/>
              </a:ext>
            </a:extLst>
          </p:cNvPr>
          <p:cNvSpPr>
            <a:spLocks noGrp="1"/>
          </p:cNvSpPr>
          <p:nvPr>
            <p:ph type="dt" sz="half" idx="10"/>
          </p:nvPr>
        </p:nvSpPr>
        <p:spPr/>
        <p:txBody>
          <a:bodyPr/>
          <a:lstStyle/>
          <a:p>
            <a:fld id="{48B5A943-EA76-43AC-9F92-F0B0A201D622}" type="datetimeFigureOut">
              <a:rPr lang="en-US" smtClean="0"/>
              <a:t>4/23/2021</a:t>
            </a:fld>
            <a:endParaRPr lang="en-US"/>
          </a:p>
        </p:txBody>
      </p:sp>
      <p:sp>
        <p:nvSpPr>
          <p:cNvPr id="5" name="Footer Placeholder 4">
            <a:extLst>
              <a:ext uri="{FF2B5EF4-FFF2-40B4-BE49-F238E27FC236}">
                <a16:creationId xmlns:a16="http://schemas.microsoft.com/office/drawing/2014/main" id="{6A0F9A33-0AF9-425E-B440-992A9D020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BA65E-3BAA-4274-BC0C-B55C4317AFAE}"/>
              </a:ext>
            </a:extLst>
          </p:cNvPr>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219611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AEC6-C337-4CE4-82F7-DBCF28B1CF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5CA1BA-5616-46A5-A33E-193D57574A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335B20-76DA-4DEF-9AB4-E37EE65A86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59E90D-4018-4A3B-889E-0E35A558602D}"/>
              </a:ext>
            </a:extLst>
          </p:cNvPr>
          <p:cNvSpPr>
            <a:spLocks noGrp="1"/>
          </p:cNvSpPr>
          <p:nvPr>
            <p:ph type="dt" sz="half" idx="10"/>
          </p:nvPr>
        </p:nvSpPr>
        <p:spPr/>
        <p:txBody>
          <a:bodyPr/>
          <a:lstStyle/>
          <a:p>
            <a:fld id="{48B5A943-EA76-43AC-9F92-F0B0A201D622}" type="datetimeFigureOut">
              <a:rPr lang="en-US" smtClean="0"/>
              <a:t>4/23/2021</a:t>
            </a:fld>
            <a:endParaRPr lang="en-US"/>
          </a:p>
        </p:txBody>
      </p:sp>
      <p:sp>
        <p:nvSpPr>
          <p:cNvPr id="6" name="Footer Placeholder 5">
            <a:extLst>
              <a:ext uri="{FF2B5EF4-FFF2-40B4-BE49-F238E27FC236}">
                <a16:creationId xmlns:a16="http://schemas.microsoft.com/office/drawing/2014/main" id="{25031BB9-A892-4D88-A465-1441D86D1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EE452A-7E7C-449B-84FB-099016477D5B}"/>
              </a:ext>
            </a:extLst>
          </p:cNvPr>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175535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7E08-BC9C-4760-BF57-A6D6827CA0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A9ACDA-0894-443D-8694-0FF2C52E14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A7E7F-0AC4-4DB0-8C64-FC91761C72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31AA9E-D166-4232-9178-FBA09C9F2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8F071B-74FA-4AAE-AA32-8E1A29849B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39B78F-E416-4E5C-806C-37CED00E47B9}"/>
              </a:ext>
            </a:extLst>
          </p:cNvPr>
          <p:cNvSpPr>
            <a:spLocks noGrp="1"/>
          </p:cNvSpPr>
          <p:nvPr>
            <p:ph type="dt" sz="half" idx="10"/>
          </p:nvPr>
        </p:nvSpPr>
        <p:spPr/>
        <p:txBody>
          <a:bodyPr/>
          <a:lstStyle/>
          <a:p>
            <a:fld id="{48B5A943-EA76-43AC-9F92-F0B0A201D622}" type="datetimeFigureOut">
              <a:rPr lang="en-US" smtClean="0"/>
              <a:t>4/23/2021</a:t>
            </a:fld>
            <a:endParaRPr lang="en-US"/>
          </a:p>
        </p:txBody>
      </p:sp>
      <p:sp>
        <p:nvSpPr>
          <p:cNvPr id="8" name="Footer Placeholder 7">
            <a:extLst>
              <a:ext uri="{FF2B5EF4-FFF2-40B4-BE49-F238E27FC236}">
                <a16:creationId xmlns:a16="http://schemas.microsoft.com/office/drawing/2014/main" id="{6C27B5CD-BC15-4C18-8D33-38C6E6F969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E95B28-B01C-486B-9E85-5CAEC965F22F}"/>
              </a:ext>
            </a:extLst>
          </p:cNvPr>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416156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FABA-7F34-4597-9922-D150C88ECF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BCF971-7772-4FDC-9177-DBD9AC2FDD89}"/>
              </a:ext>
            </a:extLst>
          </p:cNvPr>
          <p:cNvSpPr>
            <a:spLocks noGrp="1"/>
          </p:cNvSpPr>
          <p:nvPr>
            <p:ph type="dt" sz="half" idx="10"/>
          </p:nvPr>
        </p:nvSpPr>
        <p:spPr/>
        <p:txBody>
          <a:bodyPr/>
          <a:lstStyle/>
          <a:p>
            <a:fld id="{48B5A943-EA76-43AC-9F92-F0B0A201D622}" type="datetimeFigureOut">
              <a:rPr lang="en-US" smtClean="0"/>
              <a:t>4/23/2021</a:t>
            </a:fld>
            <a:endParaRPr lang="en-US"/>
          </a:p>
        </p:txBody>
      </p:sp>
      <p:sp>
        <p:nvSpPr>
          <p:cNvPr id="4" name="Footer Placeholder 3">
            <a:extLst>
              <a:ext uri="{FF2B5EF4-FFF2-40B4-BE49-F238E27FC236}">
                <a16:creationId xmlns:a16="http://schemas.microsoft.com/office/drawing/2014/main" id="{B4764121-CA68-467C-A7DA-B8EE8D098C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E439B9-82CB-452E-B3FB-587545D8CC4C}"/>
              </a:ext>
            </a:extLst>
          </p:cNvPr>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421736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6CDF48-AC7E-40F5-9602-D0C0080BA3E7}"/>
              </a:ext>
            </a:extLst>
          </p:cNvPr>
          <p:cNvSpPr>
            <a:spLocks noGrp="1"/>
          </p:cNvSpPr>
          <p:nvPr>
            <p:ph type="dt" sz="half" idx="10"/>
          </p:nvPr>
        </p:nvSpPr>
        <p:spPr/>
        <p:txBody>
          <a:bodyPr/>
          <a:lstStyle/>
          <a:p>
            <a:fld id="{48B5A943-EA76-43AC-9F92-F0B0A201D622}" type="datetimeFigureOut">
              <a:rPr lang="en-US" smtClean="0"/>
              <a:t>4/23/2021</a:t>
            </a:fld>
            <a:endParaRPr lang="en-US"/>
          </a:p>
        </p:txBody>
      </p:sp>
      <p:sp>
        <p:nvSpPr>
          <p:cNvPr id="3" name="Footer Placeholder 2">
            <a:extLst>
              <a:ext uri="{FF2B5EF4-FFF2-40B4-BE49-F238E27FC236}">
                <a16:creationId xmlns:a16="http://schemas.microsoft.com/office/drawing/2014/main" id="{6BB2D279-64AF-493B-A295-4E9C5A3923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DBD6E8-4DBA-4484-BDE6-354801A191CC}"/>
              </a:ext>
            </a:extLst>
          </p:cNvPr>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356331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E059-48AD-4A5A-BD3C-004B6A3E3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D95BC4-A5CB-40FA-B852-B715FBF36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30571E-6D72-40C1-B127-0524A8FB2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0EDD1-F1C2-458A-B101-8B2C27721422}"/>
              </a:ext>
            </a:extLst>
          </p:cNvPr>
          <p:cNvSpPr>
            <a:spLocks noGrp="1"/>
          </p:cNvSpPr>
          <p:nvPr>
            <p:ph type="dt" sz="half" idx="10"/>
          </p:nvPr>
        </p:nvSpPr>
        <p:spPr/>
        <p:txBody>
          <a:bodyPr/>
          <a:lstStyle/>
          <a:p>
            <a:fld id="{48B5A943-EA76-43AC-9F92-F0B0A201D622}" type="datetimeFigureOut">
              <a:rPr lang="en-US" smtClean="0"/>
              <a:t>4/23/2021</a:t>
            </a:fld>
            <a:endParaRPr lang="en-US"/>
          </a:p>
        </p:txBody>
      </p:sp>
      <p:sp>
        <p:nvSpPr>
          <p:cNvPr id="6" name="Footer Placeholder 5">
            <a:extLst>
              <a:ext uri="{FF2B5EF4-FFF2-40B4-BE49-F238E27FC236}">
                <a16:creationId xmlns:a16="http://schemas.microsoft.com/office/drawing/2014/main" id="{B743E109-B19B-4A63-828C-48E529A6E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4AA71-75B2-4152-8D24-099065157D06}"/>
              </a:ext>
            </a:extLst>
          </p:cNvPr>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3526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1F7C-5FC6-4623-8421-5FE3F3EAA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438C69-097D-48D9-9CCF-15997F836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5A27F9-C275-4EF2-A9D2-2CE3EE2E4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D0ACE-85B4-4D7E-9C07-2998B44554ED}"/>
              </a:ext>
            </a:extLst>
          </p:cNvPr>
          <p:cNvSpPr>
            <a:spLocks noGrp="1"/>
          </p:cNvSpPr>
          <p:nvPr>
            <p:ph type="dt" sz="half" idx="10"/>
          </p:nvPr>
        </p:nvSpPr>
        <p:spPr/>
        <p:txBody>
          <a:bodyPr/>
          <a:lstStyle/>
          <a:p>
            <a:fld id="{48B5A943-EA76-43AC-9F92-F0B0A201D622}" type="datetimeFigureOut">
              <a:rPr lang="en-US" smtClean="0"/>
              <a:t>4/23/2021</a:t>
            </a:fld>
            <a:endParaRPr lang="en-US"/>
          </a:p>
        </p:txBody>
      </p:sp>
      <p:sp>
        <p:nvSpPr>
          <p:cNvPr id="6" name="Footer Placeholder 5">
            <a:extLst>
              <a:ext uri="{FF2B5EF4-FFF2-40B4-BE49-F238E27FC236}">
                <a16:creationId xmlns:a16="http://schemas.microsoft.com/office/drawing/2014/main" id="{00B295B0-EB77-4A4E-B7B4-5B3FBD914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C1BAF-C1CB-43F0-8574-431FDC73E023}"/>
              </a:ext>
            </a:extLst>
          </p:cNvPr>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120147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1B831-B1A9-44A7-9F9F-DD945EB5D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4EB545-0999-4DD9-966E-B928ECAF6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8E23D-B8C8-4EBC-BB76-C1633302CD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5A943-EA76-43AC-9F92-F0B0A201D622}" type="datetimeFigureOut">
              <a:rPr lang="en-US" smtClean="0"/>
              <a:t>4/23/2021</a:t>
            </a:fld>
            <a:endParaRPr lang="en-US"/>
          </a:p>
        </p:txBody>
      </p:sp>
      <p:sp>
        <p:nvSpPr>
          <p:cNvPr id="5" name="Footer Placeholder 4">
            <a:extLst>
              <a:ext uri="{FF2B5EF4-FFF2-40B4-BE49-F238E27FC236}">
                <a16:creationId xmlns:a16="http://schemas.microsoft.com/office/drawing/2014/main" id="{10A8FC7E-5CE3-4311-86EB-00D2E860C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958CE5-7131-4583-A8F8-B354849A32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B102D-DEA4-47E1-91DC-4F413191E7EA}" type="slidenum">
              <a:rPr lang="en-US" smtClean="0"/>
              <a:t>‹#›</a:t>
            </a:fld>
            <a:endParaRPr lang="en-US"/>
          </a:p>
        </p:txBody>
      </p:sp>
    </p:spTree>
    <p:extLst>
      <p:ext uri="{BB962C8B-B14F-4D97-AF65-F5344CB8AC3E}">
        <p14:creationId xmlns:p14="http://schemas.microsoft.com/office/powerpoint/2010/main" val="41830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arget="../media/hdphoto1.wdp" Type="http://schemas.microsoft.com/office/2007/relationships/hdphoto"/><Relationship Id="rId7" Target="../media/image17.png" Type="http://schemas.openxmlformats.org/officeDocument/2006/relationships/image"/><Relationship Id="rId2" Target="../media/image23.jpeg" Type="http://schemas.openxmlformats.org/officeDocument/2006/relationships/image"/><Relationship Id="rId1" Target="../slideLayouts/slideLayout7.xml" Type="http://schemas.openxmlformats.org/officeDocument/2006/relationships/slideLayout"/><Relationship Id="rId6" Target="../media/image26.jpg" Type="http://schemas.openxmlformats.org/officeDocument/2006/relationships/image"/><Relationship Id="rId5" Target="../media/image25.jpg" Type="http://schemas.openxmlformats.org/officeDocument/2006/relationships/image"/><Relationship Id="rId4" Target="../media/image24.jpeg" Type="http://schemas.openxmlformats.org/officeDocument/2006/relationships/image"/></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arget="../media/image30.jpeg" Type="http://schemas.openxmlformats.org/officeDocument/2006/relationships/image"/><Relationship Id="rId2" Target="../media/image29.gif" Type="http://schemas.openxmlformats.org/officeDocument/2006/relationships/image"/><Relationship Id="rId1" Target="../slideLayouts/slideLayout7.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arget="../slideLayouts/slideLayout7.xml" Type="http://schemas.openxmlformats.org/officeDocument/2006/relationships/slideLayout"/><Relationship Id="rId7" Target="../media/image8.jpeg" Type="http://schemas.openxmlformats.org/officeDocument/2006/relationships/image"/><Relationship Id="rId2" Target="../media/media1.mp4" Type="http://schemas.openxmlformats.org/officeDocument/2006/relationships/video"/><Relationship Id="rId1" Target="../media/media1.mp4" Type="http://schemas.microsoft.com/office/2007/relationships/media"/><Relationship Id="rId6" Target="../media/image7.png" Type="http://schemas.openxmlformats.org/officeDocument/2006/relationships/image"/><Relationship Id="rId5" Target="../media/image6.png" Type="http://schemas.openxmlformats.org/officeDocument/2006/relationships/image"/><Relationship Id="rId4" Target="../notesSlides/notesSlide2.xml" Type="http://schemas.openxmlformats.org/officeDocument/2006/relationships/notesSlide"/></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12B32BE-11D5-4905-8770-426D11BE8422}"/>
              </a:ext>
            </a:extLst>
          </p:cNvPr>
          <p:cNvGrpSpPr/>
          <p:nvPr/>
        </p:nvGrpSpPr>
        <p:grpSpPr>
          <a:xfrm>
            <a:off x="456884" y="341568"/>
            <a:ext cx="11495208" cy="6174864"/>
            <a:chOff x="348396" y="385290"/>
            <a:chExt cx="11495208" cy="6174864"/>
          </a:xfrm>
        </p:grpSpPr>
        <p:pic>
          <p:nvPicPr>
            <p:cNvPr id="18" name="Picture 17">
              <a:extLst>
                <a:ext uri="{FF2B5EF4-FFF2-40B4-BE49-F238E27FC236}">
                  <a16:creationId xmlns:a16="http://schemas.microsoft.com/office/drawing/2014/main" id="{FC6D50E7-D177-4095-8AE2-80B5BD02D8F8}"/>
                </a:ext>
              </a:extLst>
            </p:cNvPr>
            <p:cNvPicPr>
              <a:picLocks noChangeAspect="1"/>
            </p:cNvPicPr>
            <p:nvPr/>
          </p:nvPicPr>
          <p:blipFill rotWithShape="1">
            <a:blip r:embed="rId3">
              <a:extLst>
                <a:ext uri="{28A0092B-C50C-407E-A947-70E740481C1C}">
                  <a14:useLocalDpi xmlns:a14="http://schemas.microsoft.com/office/drawing/2010/main" val="0"/>
                </a:ext>
              </a:extLst>
            </a:blip>
            <a:srcRect l="18952" t="3863" r="15571" b="50276"/>
            <a:stretch/>
          </p:blipFill>
          <p:spPr>
            <a:xfrm rot="10800000" flipH="1">
              <a:off x="348396" y="472735"/>
              <a:ext cx="2909625" cy="6087419"/>
            </a:xfrm>
            <a:prstGeom prst="rect">
              <a:avLst/>
            </a:prstGeom>
            <a:ln>
              <a:noFill/>
            </a:ln>
            <a:effectLst>
              <a:softEdge rad="112500"/>
            </a:effectLst>
          </p:spPr>
        </p:pic>
        <p:pic>
          <p:nvPicPr>
            <p:cNvPr id="11" name="Picture 10">
              <a:extLst>
                <a:ext uri="{FF2B5EF4-FFF2-40B4-BE49-F238E27FC236}">
                  <a16:creationId xmlns:a16="http://schemas.microsoft.com/office/drawing/2014/main" id="{04074D68-597F-41AA-9DF3-196E46992BEE}"/>
                </a:ext>
              </a:extLst>
            </p:cNvPr>
            <p:cNvPicPr>
              <a:picLocks noChangeAspect="1"/>
            </p:cNvPicPr>
            <p:nvPr/>
          </p:nvPicPr>
          <p:blipFill rotWithShape="1">
            <a:blip r:embed="rId3">
              <a:extLst>
                <a:ext uri="{28A0092B-C50C-407E-A947-70E740481C1C}">
                  <a14:useLocalDpi xmlns:a14="http://schemas.microsoft.com/office/drawing/2010/main" val="0"/>
                </a:ext>
              </a:extLst>
            </a:blip>
            <a:srcRect l="18952" t="3863" r="15571" b="50276"/>
            <a:stretch/>
          </p:blipFill>
          <p:spPr>
            <a:xfrm rot="10800000">
              <a:off x="8819103" y="385290"/>
              <a:ext cx="3024501" cy="6087419"/>
            </a:xfrm>
            <a:prstGeom prst="rect">
              <a:avLst/>
            </a:prstGeom>
            <a:ln>
              <a:noFill/>
            </a:ln>
            <a:effectLst>
              <a:softEdge rad="112500"/>
            </a:effectLst>
          </p:spPr>
        </p:pic>
      </p:grpSp>
      <p:sp>
        <p:nvSpPr>
          <p:cNvPr id="4" name="Rectangle: Rounded Corners 3">
            <a:extLst>
              <a:ext uri="{FF2B5EF4-FFF2-40B4-BE49-F238E27FC236}">
                <a16:creationId xmlns:a16="http://schemas.microsoft.com/office/drawing/2014/main" id="{221B4BCB-10A0-48B8-8932-F19B9C0DECDC}"/>
              </a:ext>
            </a:extLst>
          </p:cNvPr>
          <p:cNvSpPr/>
          <p:nvPr/>
        </p:nvSpPr>
        <p:spPr>
          <a:xfrm>
            <a:off x="12628728" y="1094294"/>
            <a:ext cx="3511989" cy="1686180"/>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9600" b="1" dirty="0">
                <a:ln w="12700">
                  <a:solidFill>
                    <a:srgbClr val="FFFF00"/>
                  </a:solidFill>
                  <a:prstDash val="solid"/>
                </a:ln>
                <a:solidFill>
                  <a:srgbClr val="FF0000"/>
                </a:solidFill>
                <a:latin typeface="NikoshBAN" panose="02000000000000000000" pitchFamily="2" charset="0"/>
                <a:cs typeface="NikoshBAN" panose="02000000000000000000" pitchFamily="2" charset="0"/>
              </a:rPr>
              <a:t>WEL</a:t>
            </a:r>
            <a:endParaRPr lang="en-US" sz="9600" dirty="0"/>
          </a:p>
        </p:txBody>
      </p:sp>
      <p:sp>
        <p:nvSpPr>
          <p:cNvPr id="10" name="Rectangle: Rounded Corners 9">
            <a:extLst>
              <a:ext uri="{FF2B5EF4-FFF2-40B4-BE49-F238E27FC236}">
                <a16:creationId xmlns:a16="http://schemas.microsoft.com/office/drawing/2014/main" id="{02331FF8-8E83-4843-9D91-C5576462E09C}"/>
              </a:ext>
            </a:extLst>
          </p:cNvPr>
          <p:cNvSpPr/>
          <p:nvPr/>
        </p:nvSpPr>
        <p:spPr>
          <a:xfrm>
            <a:off x="12728950" y="2780474"/>
            <a:ext cx="4511615" cy="1666017"/>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9600" b="1" dirty="0">
                <a:ln w="12700">
                  <a:solidFill>
                    <a:srgbClr val="FFFF00"/>
                  </a:solidFill>
                  <a:prstDash val="solid"/>
                </a:ln>
                <a:solidFill>
                  <a:srgbClr val="FF0000"/>
                </a:solidFill>
                <a:latin typeface="NikoshBAN" panose="02000000000000000000" pitchFamily="2" charset="0"/>
                <a:cs typeface="NikoshBAN" panose="02000000000000000000" pitchFamily="2" charset="0"/>
              </a:rPr>
              <a:t>COME</a:t>
            </a:r>
            <a:endParaRPr lang="en-US" sz="9600" dirty="0"/>
          </a:p>
        </p:txBody>
      </p:sp>
      <p:pic>
        <p:nvPicPr>
          <p:cNvPr id="19" name="Picture 18">
            <a:extLst>
              <a:ext uri="{FF2B5EF4-FFF2-40B4-BE49-F238E27FC236}">
                <a16:creationId xmlns:a16="http://schemas.microsoft.com/office/drawing/2014/main" id="{899D0BF9-63AA-4753-A2F3-848ADD95FD84}"/>
              </a:ext>
            </a:extLst>
          </p:cNvPr>
          <p:cNvPicPr>
            <a:picLocks noChangeAspect="1"/>
          </p:cNvPicPr>
          <p:nvPr/>
        </p:nvPicPr>
        <p:blipFill rotWithShape="1">
          <a:blip r:embed="rId4">
            <a:extLst>
              <a:ext uri="{28A0092B-C50C-407E-A947-70E740481C1C}">
                <a14:useLocalDpi xmlns:a14="http://schemas.microsoft.com/office/drawing/2010/main" val="0"/>
              </a:ext>
            </a:extLst>
          </a:blip>
          <a:srcRect l="23400" t="26982" r="10814" b="19005"/>
          <a:stretch/>
        </p:blipFill>
        <p:spPr>
          <a:xfrm rot="17414110">
            <a:off x="15565340" y="-173440"/>
            <a:ext cx="1751409" cy="1437975"/>
          </a:xfrm>
          <a:prstGeom prst="rect">
            <a:avLst/>
          </a:prstGeom>
        </p:spPr>
      </p:pic>
      <p:pic>
        <p:nvPicPr>
          <p:cNvPr id="21" name="Picture 20">
            <a:extLst>
              <a:ext uri="{FF2B5EF4-FFF2-40B4-BE49-F238E27FC236}">
                <a16:creationId xmlns:a16="http://schemas.microsoft.com/office/drawing/2014/main" id="{B2067AB1-4E74-4639-B2D1-57972FC6AA12}"/>
              </a:ext>
            </a:extLst>
          </p:cNvPr>
          <p:cNvPicPr>
            <a:picLocks noChangeAspect="1"/>
          </p:cNvPicPr>
          <p:nvPr/>
        </p:nvPicPr>
        <p:blipFill rotWithShape="1">
          <a:blip r:embed="rId4">
            <a:extLst>
              <a:ext uri="{28A0092B-C50C-407E-A947-70E740481C1C}">
                <a14:useLocalDpi xmlns:a14="http://schemas.microsoft.com/office/drawing/2010/main" val="0"/>
              </a:ext>
            </a:extLst>
          </a:blip>
          <a:srcRect l="23400" t="26982" r="10814" b="19005"/>
          <a:stretch/>
        </p:blipFill>
        <p:spPr>
          <a:xfrm rot="17414110">
            <a:off x="16041870" y="1512741"/>
            <a:ext cx="1751409" cy="1437975"/>
          </a:xfrm>
          <a:prstGeom prst="rect">
            <a:avLst/>
          </a:prstGeom>
        </p:spPr>
      </p:pic>
    </p:spTree>
    <p:extLst>
      <p:ext uri="{BB962C8B-B14F-4D97-AF65-F5344CB8AC3E}">
        <p14:creationId xmlns:p14="http://schemas.microsoft.com/office/powerpoint/2010/main" val="281653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5 -0.04676 L 0.025 -0.04653 L -0.26237 -0.03334 C -0.29844 -0.03033 -0.30964 -0.01621 -0.34245 -0.00625 C -0.35586 -0.00209 -0.36953 -0.00023 -0.38308 0.00278 C -0.39492 0.01041 -0.40651 0.0199 -0.41875 0.02546 C -0.44427 0.03727 -0.47044 0.04398 -0.49623 0.05486 C -0.53164 0.06967 -0.50391 0.05879 -0.53946 0.0706 C -0.65052 0.10764 -0.55078 0.07731 -0.64753 0.10231 C -0.68672 0.1125 -0.6513 0.1074 -0.69193 0.11134 C -0.69792 0.11504 -0.70365 0.12037 -0.70977 0.12268 C -0.71602 0.125 -0.72253 0.12384 -0.72878 0.125 C -0.7888 0.13565 -0.71094 0.1243 -0.76446 0.13171 C -0.76784 0.13403 -0.7711 0.13703 -0.77461 0.13842 C -0.77878 0.14004 -0.78308 0.13981 -0.78737 0.14074 C -0.79323 0.14213 -0.79922 0.14375 -0.80508 0.14537 C -0.81198 0.14444 -0.84206 0.14097 -0.85469 0.13842 L -0.88646 0.13171 C -0.91576 0.1162 -0.88203 0.1324 -0.91315 0.12268 C -0.91576 0.12176 -0.91823 0.11944 -0.92084 0.11805 C -0.92292 0.11713 -0.925 0.11666 -0.92709 0.11597 C -0.93581 0.10555 -0.93255 0.11065 -0.93724 0.10231 L -0.89154 0.12268 L -0.89154 0.12291 " pathEditMode="relative" rAng="0" ptsTypes="AAAAAAAAAAAAAAAAAAAAAAAA">
                                      <p:cBhvr>
                                        <p:cTn id="6" dur="2000" fill="hold"/>
                                        <p:tgtEl>
                                          <p:spTgt spid="4"/>
                                        </p:tgtEl>
                                        <p:attrNameLst>
                                          <p:attrName>ppt_x</p:attrName>
                                          <p:attrName>ppt_y</p:attrName>
                                        </p:attrNameLst>
                                      </p:cBhvr>
                                      <p:rCtr x="-48112" y="9606"/>
                                    </p:animMotion>
                                  </p:childTnLst>
                                </p:cTn>
                              </p:par>
                              <p:par>
                                <p:cTn id="7" presetID="0" presetClass="path" presetSubtype="0" accel="50000" decel="50000" fill="hold" nodeType="withEffect">
                                  <p:stCondLst>
                                    <p:cond delay="0"/>
                                  </p:stCondLst>
                                  <p:childTnLst>
                                    <p:animMotion origin="layout" path="M 2.5E-6 3.7037E-7 L 2.5E-6 0.00023 L -0.28737 0.01343 C -0.32344 0.01643 -0.33464 0.03056 -0.36745 0.04051 C -0.38086 0.04468 -0.39453 0.04653 -0.40808 0.04954 C -0.41992 0.05718 -0.43151 0.06667 -0.44375 0.07222 C -0.46927 0.08403 -0.49545 0.09074 -0.52123 0.10162 C -0.55664 0.11643 -0.52891 0.10556 -0.56446 0.11736 C -0.67552 0.1544 -0.57578 0.12407 -0.67253 0.14907 C -0.71172 0.15926 -0.6763 0.15417 -0.71693 0.1581 C -0.72292 0.16181 -0.72865 0.16713 -0.73477 0.16944 C -0.74102 0.17176 -0.74753 0.1706 -0.75378 0.17176 C -0.8138 0.18241 -0.73594 0.17106 -0.78946 0.17847 C -0.79284 0.18079 -0.7961 0.1838 -0.79961 0.18518 C -0.80378 0.18681 -0.80808 0.18657 -0.81237 0.1875 C -0.81823 0.18889 -0.82422 0.19051 -0.83008 0.19213 C -0.83698 0.1912 -0.86706 0.18773 -0.87969 0.18518 L -0.91146 0.17847 C -0.94076 0.16296 -0.90703 0.17917 -0.93815 0.16944 C -0.94076 0.16852 -0.94323 0.1662 -0.94584 0.16481 C -0.94792 0.16389 -0.95 0.16343 -0.95209 0.16273 C -0.96081 0.15231 -0.95755 0.15741 -0.96224 0.14907 L -0.91654 0.16944 L -0.91654 0.16968 " pathEditMode="relative" rAng="0" ptsTypes="AAAAAAAAAAAAAAAAAAAAAAAA">
                                      <p:cBhvr>
                                        <p:cTn id="8" dur="2000" fill="hold"/>
                                        <p:tgtEl>
                                          <p:spTgt spid="19"/>
                                        </p:tgtEl>
                                        <p:attrNameLst>
                                          <p:attrName>ppt_x</p:attrName>
                                          <p:attrName>ppt_y</p:attrName>
                                        </p:attrNameLst>
                                      </p:cBhvr>
                                      <p:rCtr x="-48112" y="9606"/>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0.91653 0.16968 L -0.9164 0.1706 C -0.91966 0.16759 -0.92239 0.16158 -0.92565 0.16204 C -0.93073 0.16181 -0.93633 0.16667 -0.94153 0.17153 C -0.94375 0.17292 -0.94596 0.17616 -0.94791 0.17685 C -0.96666 0.18056 -0.975 0.17963 -0.99062 0.17847 C -0.99336 0.18056 -0.99622 0.18079 -0.99896 0.1831 C -1.00078 0.18472 -1.00247 0.1875 -1.00416 0.18889 C -1.00846 0.1919 -1.01445 0.19144 -1.01758 0.1912 C -1.02083 0.19398 -1.02409 0.19884 -1.02695 0.19977 C -1.03229 0.2007 -1.03685 0.19653 -1.04206 0.19722 C -1.04492 0.19722 -1.04778 0.20023 -1.05065 0.20208 C -1.06055 0.19583 -1.0707 0.1919 -1.08047 0.18449 C -1.08203 0.18333 -1.08242 0.17778 -1.08359 0.17454 C -1.08489 0.17107 -1.08646 0.16852 -1.08763 0.16435 C -1.09674 0.13264 -1.08281 0.16898 -1.0944 0.14074 C -1.09505 0.13588 -1.09505 0.13148 -1.09583 0.12778 C -1.097 0.12245 -1.09818 0.11759 -1.09948 0.11366 C -1.10143 0.10764 -1.10403 0.10278 -1.10625 0.09861 C -1.1069 0.0882 -1.10664 0.08079 -1.10846 0.07245 C -1.10924 0.06921 -1.11041 0.06597 -1.11133 0.0632 C -1.11315 0.05857 -1.11601 0.05486 -1.11745 0.05185 C -1.12487 0.01991 -1.12057 0.0287 -1.12838 0.01829 C -1.12916 0.01505 -1.12943 0.01042 -1.1306 0.00903 C -1.13268 0.00741 -1.13528 0.01065 -1.13737 0.00995 C -1.14062 0.00926 -1.14362 0.00741 -1.14648 0.00579 L -1.14648 0.00602 " pathEditMode="relative" rAng="840000" ptsTypes="AAAAAAAAAAAAAAAAAAAAAAAAAAA">
                                      <p:cBhvr>
                                        <p:cTn id="11" dur="2000" fill="hold"/>
                                        <p:tgtEl>
                                          <p:spTgt spid="19"/>
                                        </p:tgtEl>
                                        <p:attrNameLst>
                                          <p:attrName>ppt_x</p:attrName>
                                          <p:attrName>ppt_y</p:attrName>
                                        </p:attrNameLst>
                                      </p:cBhvr>
                                      <p:rCtr x="-12070" y="-4051"/>
                                    </p:animMotion>
                                  </p:childTnLst>
                                </p:cTn>
                              </p:par>
                            </p:childTnLst>
                          </p:cTn>
                        </p:par>
                        <p:par>
                          <p:cTn id="12" fill="hold">
                            <p:stCondLst>
                              <p:cond delay="4000"/>
                            </p:stCondLst>
                            <p:childTnLst>
                              <p:par>
                                <p:cTn id="13" presetID="0" presetClass="path" presetSubtype="0" accel="50000" decel="50000" fill="hold" nodeType="afterEffect">
                                  <p:stCondLst>
                                    <p:cond delay="0"/>
                                  </p:stCondLst>
                                  <p:childTnLst>
                                    <p:animMotion origin="layout" path="M -1.15534 0.07963 L -1.15534 0.07986 C -1.15729 0.07407 -1.15886 0.06829 -1.16107 0.06343 C -1.1638 0.05694 -1.16732 0.05116 -1.17123 0.04722 C -1.17279 0.0456 -1.17422 0.04444 -1.17578 0.04306 C -1.17774 0.04167 -1.17969 0.04074 -1.18151 0.03912 C -1.19037 0.03125 -1.17982 0.03819 -1.18828 0.0331 C -1.18985 0.03032 -1.19102 0.02685 -1.19284 0.025 C -1.19492 0.02268 -1.19974 0.02106 -1.19974 0.0213 L -1.23724 0.02292 C -1.24102 0.02338 -1.24584 0.02014 -1.24857 0.025 C -1.25052 0.02847 -1.24336 0.02824 -1.24063 0.02893 C -1.23347 0.03102 -1.22617 0.03194 -1.21901 0.0331 L -1.17813 0.03912 C -1.1711 0.04236 -1.16784 0.04352 -1.16107 0.04722 C -1.15873 0.04838 -1.15417 0.05116 -1.15417 0.05139 L -1.16107 0.04722 C -1.16289 0.04375 -1.16472 0.04028 -1.1668 0.03704 C -1.16888 0.0338 -1.17227 0.02986 -1.17474 0.02708 C -1.17617 0.03032 -1.178 0.03356 -1.1793 0.03704 C -1.17982 0.03889 -1.17969 0.04143 -1.18034 0.04306 C -1.18125 0.04514 -1.18373 0.04722 -1.18373 0.04745 L -1.17357 0.0412 " pathEditMode="relative" rAng="0" ptsTypes="AAAAAAAAAAAAAAAAAAAAAAA">
                                      <p:cBhvr>
                                        <p:cTn id="14" dur="2000" fill="hold"/>
                                        <p:tgtEl>
                                          <p:spTgt spid="19"/>
                                        </p:tgtEl>
                                        <p:attrNameLst>
                                          <p:attrName>ppt_x</p:attrName>
                                          <p:attrName>ppt_y</p:attrName>
                                        </p:attrNameLst>
                                      </p:cBhvr>
                                      <p:rCtr x="-4622" y="-2917"/>
                                    </p:animMotion>
                                  </p:childTnLst>
                                </p:cTn>
                              </p:par>
                            </p:childTnLst>
                          </p:cTn>
                        </p:par>
                        <p:par>
                          <p:cTn id="15" fill="hold">
                            <p:stCondLst>
                              <p:cond delay="6000"/>
                            </p:stCondLst>
                            <p:childTnLst>
                              <p:par>
                                <p:cTn id="16" presetID="0" presetClass="path" presetSubtype="0" accel="50000" decel="50000" fill="hold" nodeType="afterEffect">
                                  <p:stCondLst>
                                    <p:cond delay="0"/>
                                  </p:stCondLst>
                                  <p:childTnLst>
                                    <p:animMotion origin="layout" path="M 0.16029 -0.01828 L 0.16029 -0.01805 C 0.15677 -0.0169 0.15352 -0.01458 0.15 -0.01435 C 0.13958 -0.01319 0.14271 -0.01551 0.13633 -0.01828 C 0.13451 -0.01921 0.13255 -0.01967 0.13073 -0.02037 C 0.12956 -0.02176 0.12852 -0.02338 0.12721 -0.0243 C 0.12227 -0.02801 0.11862 -0.02847 0.11367 -0.03055 C 0.10169 -0.03518 0.11914 -0.03009 0.09544 -0.03449 L 0.06471 -0.04051 C 0.06055 -0.04143 0.05638 -0.04166 0.05221 -0.04259 C 0.04388 -0.04444 0.02721 -0.04861 0.02721 -0.04838 C 0.025 -0.05 0.02266 -0.05115 0.02044 -0.05277 C 0.0181 -0.0544 0.01602 -0.05764 0.01367 -0.05879 C 0.01068 -0.06018 0.00755 -0.06018 0.00456 -0.06088 C -0.01576 -0.0787 0.01198 -0.05509 -0.01029 -0.07083 C -0.01341 -0.07315 -0.01615 -0.07685 -0.01927 -0.07893 C -0.02604 -0.08356 -0.03164 -0.08356 -0.03867 -0.08518 C -0.05195 -0.08796 -0.05182 -0.08819 -0.06927 -0.09305 L -0.20117 -0.0912 C -0.20729 -0.09097 -0.21328 -0.08796 -0.2194 -0.08703 C -0.27891 -0.0794 -0.25937 -0.08518 -0.28867 -0.07893 C -0.29375 -0.07801 -0.29948 -0.07685 -0.30456 -0.075 C -0.31536 -0.07106 -0.32135 -0.06736 -0.3319 -0.0669 L -0.42396 -0.06481 C -0.44323 -0.06551 -0.4625 -0.06504 -0.4819 -0.0669 C -0.49062 -0.06782 -0.49922 -0.07199 -0.50794 -0.07291 L -0.52617 -0.075 C -0.53594 -0.07847 -0.52865 -0.07615 -0.54206 -0.07893 C -0.57578 -0.08611 -0.5474 -0.08055 -0.57044 -0.08518 C -0.57161 -0.08565 -0.57266 -0.08703 -0.57396 -0.08703 C -0.58372 -0.08703 -0.58424 -0.08842 -0.58984 -0.08102 C -0.59023 -0.08055 -0.59062 -0.07963 -0.59089 -0.07893 L -0.5875 -0.08518 " pathEditMode="relative" rAng="0" ptsTypes="AAAAAAAAAAAAAAAAAAAAAAAAAAAAAAAAA">
                                      <p:cBhvr>
                                        <p:cTn id="17" dur="2000" fill="hold"/>
                                        <p:tgtEl>
                                          <p:spTgt spid="21"/>
                                        </p:tgtEl>
                                        <p:attrNameLst>
                                          <p:attrName>ppt_x</p:attrName>
                                          <p:attrName>ppt_y</p:attrName>
                                        </p:attrNameLst>
                                      </p:cBhvr>
                                      <p:rCtr x="-37565" y="-3542"/>
                                    </p:animMotion>
                                  </p:childTnLst>
                                </p:cTn>
                              </p:par>
                              <p:par>
                                <p:cTn id="18" presetID="0" presetClass="path" presetSubtype="0" accel="50000" decel="50000" fill="hold" grpId="0" nodeType="withEffect">
                                  <p:stCondLst>
                                    <p:cond delay="0"/>
                                  </p:stCondLst>
                                  <p:childTnLst>
                                    <p:animMotion origin="layout" path="M 0.13802 -0.05162 L 0.13802 -0.05139 C 0.1345 -0.05023 0.13125 -0.04791 0.12773 -0.04768 C 0.11731 -0.04653 0.12044 -0.04884 0.11406 -0.05162 C 0.11224 -0.05254 0.11028 -0.05301 0.10846 -0.0537 C 0.10729 -0.05509 0.10625 -0.05671 0.10494 -0.05764 C 0.1 -0.06134 0.09635 -0.0618 0.0914 -0.06389 C 0.07942 -0.06852 0.09687 -0.06342 0.07317 -0.06782 L 0.04244 -0.07384 C 0.03828 -0.07477 0.03411 -0.075 0.02994 -0.07592 C 0.02161 -0.07778 0.00494 -0.08194 0.00494 -0.08171 C 0.00273 -0.08333 0.00039 -0.08449 -0.00183 -0.08611 C -0.00417 -0.08773 -0.00625 -0.09097 -0.0086 -0.09213 C -0.01159 -0.09352 -0.01472 -0.09352 -0.01771 -0.09421 C -0.03802 -0.11204 -0.01029 -0.08842 -0.03256 -0.10416 C -0.03568 -0.10648 -0.03841 -0.11018 -0.04154 -0.11227 C -0.04831 -0.1169 -0.05391 -0.1169 -0.06094 -0.11852 C -0.07422 -0.12129 -0.07409 -0.12153 -0.09154 -0.12639 L -0.22344 -0.12454 C -0.22956 -0.1243 -0.23555 -0.12129 -0.24167 -0.12037 C -0.30118 -0.11273 -0.28164 -0.11852 -0.31094 -0.11227 C -0.31602 -0.11134 -0.32175 -0.11018 -0.32683 -0.10833 C -0.33763 -0.1044 -0.34362 -0.10069 -0.35417 -0.10023 L -0.44623 -0.09815 C -0.4655 -0.09884 -0.48477 -0.09838 -0.50417 -0.10023 C -0.51289 -0.10116 -0.52149 -0.10532 -0.53021 -0.10625 L -0.54844 -0.10833 C -0.55821 -0.1118 -0.55091 -0.10949 -0.56433 -0.11227 C -0.59805 -0.11944 -0.56966 -0.11389 -0.59271 -0.11852 C -0.59388 -0.11898 -0.59493 -0.12037 -0.59623 -0.12037 C -0.60599 -0.12037 -0.60651 -0.12176 -0.61211 -0.11435 C -0.6125 -0.11389 -0.61289 -0.11296 -0.61315 -0.11227 L -0.60977 -0.11852 " pathEditMode="relative" rAng="0" ptsTypes="AAAAAAAAAAAAAAAAAAAAAAAAAAAAAAAAA">
                                      <p:cBhvr>
                                        <p:cTn id="19" dur="2000" fill="hold"/>
                                        <p:tgtEl>
                                          <p:spTgt spid="10"/>
                                        </p:tgtEl>
                                        <p:attrNameLst>
                                          <p:attrName>ppt_x</p:attrName>
                                          <p:attrName>ppt_y</p:attrName>
                                        </p:attrNameLst>
                                      </p:cBhvr>
                                      <p:rCtr x="-37565" y="-3542"/>
                                    </p:animMotion>
                                  </p:childTnLst>
                                </p:cTn>
                              </p:par>
                            </p:childTnLst>
                          </p:cTn>
                        </p:par>
                        <p:par>
                          <p:cTn id="20" fill="hold">
                            <p:stCondLst>
                              <p:cond delay="8000"/>
                            </p:stCondLst>
                            <p:childTnLst>
                              <p:par>
                                <p:cTn id="21" presetID="0" presetClass="path" presetSubtype="0" accel="50000" decel="50000" fill="hold" nodeType="afterEffect">
                                  <p:stCondLst>
                                    <p:cond delay="0"/>
                                  </p:stCondLst>
                                  <p:childTnLst>
                                    <p:animMotion origin="layout" path="M -0.5875 -0.08518 L -0.5875 -0.08518 C -0.58685 -0.08379 -0.58516 -0.08171 -0.58503 -0.08055 C -0.58503 -0.07962 -0.58607 -0.07939 -0.58698 -0.07939 C -0.58777 -0.07916 -0.58946 -0.08009 -0.59024 -0.08009 C -0.59141 -0.08032 -0.59245 -0.08078 -0.59349 -0.08078 C -0.59493 -0.08101 -0.59545 -0.08078 -0.59675 -0.08101 C -0.59844 -0.08125 -0.60092 -0.08194 -0.603 -0.08287 C -0.6043 -0.0831 -0.60521 -0.08333 -0.60599 -0.08356 C -0.6086 -0.08402 -0.61029 -0.08425 -0.6142 -0.08564 C -0.61589 -0.08634 -0.6181 -0.0875 -0.62006 -0.08842 C -0.62292 -0.08842 -0.62045 -0.08796 -0.6267 -0.09004 C -0.62774 -0.09004 -0.62839 -0.09004 -0.62995 -0.09074 C -0.63073 -0.09097 -0.63256 -0.09212 -0.63412 -0.09305 C -0.63516 -0.09328 -0.63581 -0.09328 -0.63737 -0.09398 C -0.63907 -0.09467 -0.64141 -0.09606 -0.64336 -0.09722 C -0.64467 -0.09814 -0.64636 -0.09884 -0.64792 -0.09976 C -0.64896 -0.1 -0.65053 -0.10046 -0.65235 -0.10115 C -0.65456 -0.10254 -0.65743 -0.10416 -0.6599 -0.10555 C -0.66589 -0.10902 -0.66902 -0.11064 -0.67461 -0.11388 C -0.6793 -0.11643 -0.68373 -0.11875 -0.68803 -0.12106 C -0.69024 -0.12245 -0.69219 -0.12337 -0.69428 -0.12453 C -0.71394 -0.13449 -0.6987 -0.12615 -0.71511 -0.13541 C -0.7168 -0.13634 -0.7181 -0.1368 -0.71993 -0.13773 C -0.72162 -0.13865 -0.72396 -0.14004 -0.72579 -0.1405 C -0.73855 -0.14675 -0.72852 -0.1412 -0.73803 -0.14629 C -0.74037 -0.14768 -0.74271 -0.14837 -0.74558 -0.14976 C -0.74636 -0.15 -0.76485 -0.16064 -0.76498 -0.16064 C -0.76745 -0.1625 -0.77058 -0.16412 -0.7724 -0.16574 C -0.77435 -0.16736 -0.77266 -0.16736 -0.775 -0.16898 C -0.77787 -0.17129 -0.78204 -0.17337 -0.78529 -0.17523 L -0.79545 -0.18148 " pathEditMode="relative" rAng="1140000" ptsTypes="AAAAAAAAAAAAAAAAAAAAAAAAAAAAAAAA">
                                      <p:cBhvr>
                                        <p:cTn id="22" dur="2000" fill="hold"/>
                                        <p:tgtEl>
                                          <p:spTgt spid="21"/>
                                        </p:tgtEl>
                                        <p:attrNameLst>
                                          <p:attrName>ppt_x</p:attrName>
                                          <p:attrName>ppt_y</p:attrName>
                                        </p:attrNameLst>
                                      </p:cBhvr>
                                      <p:rCtr x="-10260" y="-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6416D1-A8DA-4618-8B61-3B2FB6445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082" y="3094148"/>
            <a:ext cx="1771835" cy="1771835"/>
          </a:xfrm>
          <a:prstGeom prst="rect">
            <a:avLst/>
          </a:prstGeom>
        </p:spPr>
      </p:pic>
      <p:pic>
        <p:nvPicPr>
          <p:cNvPr id="8" name="Picture 7">
            <a:extLst>
              <a:ext uri="{FF2B5EF4-FFF2-40B4-BE49-F238E27FC236}">
                <a16:creationId xmlns:a16="http://schemas.microsoft.com/office/drawing/2014/main" id="{E4DC0A37-79F0-4EED-A051-307E566B1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885" y="573802"/>
            <a:ext cx="2127032" cy="1771835"/>
          </a:xfrm>
          <a:prstGeom prst="rect">
            <a:avLst/>
          </a:prstGeom>
        </p:spPr>
      </p:pic>
      <p:pic>
        <p:nvPicPr>
          <p:cNvPr id="10" name="Picture 9">
            <a:extLst>
              <a:ext uri="{FF2B5EF4-FFF2-40B4-BE49-F238E27FC236}">
                <a16:creationId xmlns:a16="http://schemas.microsoft.com/office/drawing/2014/main" id="{9549FE6D-9560-471B-97F6-12DC0D5B5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748" y="3087464"/>
            <a:ext cx="1524154" cy="2133816"/>
          </a:xfrm>
          <a:prstGeom prst="rect">
            <a:avLst/>
          </a:prstGeom>
        </p:spPr>
      </p:pic>
      <p:pic>
        <p:nvPicPr>
          <p:cNvPr id="4" name="Picture 3">
            <a:extLst>
              <a:ext uri="{FF2B5EF4-FFF2-40B4-BE49-F238E27FC236}">
                <a16:creationId xmlns:a16="http://schemas.microsoft.com/office/drawing/2014/main" id="{BE83DA83-FF07-46EA-A964-8CEB922557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7748" y="804850"/>
            <a:ext cx="1772165" cy="1309741"/>
          </a:xfrm>
          <a:prstGeom prst="rect">
            <a:avLst/>
          </a:prstGeom>
        </p:spPr>
      </p:pic>
      <p:sp>
        <p:nvSpPr>
          <p:cNvPr id="9" name="TextBox 8">
            <a:extLst>
              <a:ext uri="{FF2B5EF4-FFF2-40B4-BE49-F238E27FC236}">
                <a16:creationId xmlns:a16="http://schemas.microsoft.com/office/drawing/2014/main" id="{3DDD87E0-4A6C-4E79-8DF2-1AA34C8D6CE8}"/>
              </a:ext>
            </a:extLst>
          </p:cNvPr>
          <p:cNvSpPr txBox="1"/>
          <p:nvPr/>
        </p:nvSpPr>
        <p:spPr>
          <a:xfrm>
            <a:off x="8260017" y="4516066"/>
            <a:ext cx="3102404" cy="954107"/>
          </a:xfrm>
          <a:prstGeom prst="rect">
            <a:avLst/>
          </a:prstGeom>
          <a:noFill/>
          <a:ln>
            <a:solidFill>
              <a:schemeClr val="tx1"/>
            </a:solidFill>
          </a:ln>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 ‘A </a:t>
            </a:r>
            <a:r>
              <a:rPr lang="en-US" sz="2400" b="1" dirty="0">
                <a:latin typeface="Times New Roman" panose="02020603050405020304" pitchFamily="18" charset="0"/>
                <a:cs typeface="Times New Roman" panose="02020603050405020304" pitchFamily="18" charset="0"/>
              </a:rPr>
              <a:t>&amp;</a:t>
            </a:r>
            <a:r>
              <a:rPr lang="en-US" sz="2800" b="1" dirty="0">
                <a:solidFill>
                  <a:srgbClr val="FF0000"/>
                </a:solidFill>
                <a:latin typeface="Times New Roman" panose="02020603050405020304" pitchFamily="18" charset="0"/>
                <a:cs typeface="Times New Roman" panose="02020603050405020304" pitchFamily="18" charset="0"/>
              </a:rPr>
              <a:t> An’</a:t>
            </a:r>
            <a:r>
              <a:rPr lang="en-US" sz="2800" b="1" dirty="0">
                <a:latin typeface="Times New Roman" panose="02020603050405020304" pitchFamily="18" charset="0"/>
                <a:cs typeface="Times New Roman" panose="02020603050405020304" pitchFamily="18" charset="0"/>
              </a:rPr>
              <a:t>  are indefinite article.</a:t>
            </a:r>
          </a:p>
        </p:txBody>
      </p:sp>
      <p:sp>
        <p:nvSpPr>
          <p:cNvPr id="13" name="TextBox 12">
            <a:extLst>
              <a:ext uri="{FF2B5EF4-FFF2-40B4-BE49-F238E27FC236}">
                <a16:creationId xmlns:a16="http://schemas.microsoft.com/office/drawing/2014/main" id="{2618F818-4858-4C53-BF57-68173CC70E81}"/>
              </a:ext>
            </a:extLst>
          </p:cNvPr>
          <p:cNvSpPr txBox="1"/>
          <p:nvPr/>
        </p:nvSpPr>
        <p:spPr>
          <a:xfrm>
            <a:off x="1727801" y="2402705"/>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I</a:t>
            </a:r>
            <a:r>
              <a:rPr lang="en-US" sz="2800" dirty="0">
                <a:latin typeface="Times New Roman" pitchFamily="18" charset="0"/>
                <a:cs typeface="Times New Roman" pitchFamily="18" charset="0"/>
              </a:rPr>
              <a:t>ron</a:t>
            </a:r>
          </a:p>
        </p:txBody>
      </p:sp>
      <p:sp>
        <p:nvSpPr>
          <p:cNvPr id="14" name="TextBox 13">
            <a:extLst>
              <a:ext uri="{FF2B5EF4-FFF2-40B4-BE49-F238E27FC236}">
                <a16:creationId xmlns:a16="http://schemas.microsoft.com/office/drawing/2014/main" id="{33838876-15C1-4DF7-B288-2C0C5A8AE591}"/>
              </a:ext>
            </a:extLst>
          </p:cNvPr>
          <p:cNvSpPr txBox="1"/>
          <p:nvPr/>
        </p:nvSpPr>
        <p:spPr>
          <a:xfrm>
            <a:off x="5105041" y="2352537"/>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O</a:t>
            </a:r>
            <a:r>
              <a:rPr lang="en-US" sz="2800" dirty="0">
                <a:latin typeface="Times New Roman" pitchFamily="18" charset="0"/>
                <a:cs typeface="Times New Roman" pitchFamily="18" charset="0"/>
              </a:rPr>
              <a:t>ctopus</a:t>
            </a:r>
          </a:p>
        </p:txBody>
      </p:sp>
      <p:sp>
        <p:nvSpPr>
          <p:cNvPr id="15" name="TextBox 14">
            <a:extLst>
              <a:ext uri="{FF2B5EF4-FFF2-40B4-BE49-F238E27FC236}">
                <a16:creationId xmlns:a16="http://schemas.microsoft.com/office/drawing/2014/main" id="{31012A72-2928-4CCD-8B22-1BB186A09E93}"/>
              </a:ext>
            </a:extLst>
          </p:cNvPr>
          <p:cNvSpPr txBox="1"/>
          <p:nvPr/>
        </p:nvSpPr>
        <p:spPr>
          <a:xfrm>
            <a:off x="5105041" y="5091274"/>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E </a:t>
            </a:r>
            <a:r>
              <a:rPr lang="en-US" sz="2800" dirty="0">
                <a:latin typeface="Times New Roman" pitchFamily="18" charset="0"/>
                <a:cs typeface="Times New Roman" pitchFamily="18" charset="0"/>
              </a:rPr>
              <a:t>Mail</a:t>
            </a:r>
          </a:p>
        </p:txBody>
      </p:sp>
      <p:sp>
        <p:nvSpPr>
          <p:cNvPr id="16" name="TextBox 15">
            <a:extLst>
              <a:ext uri="{FF2B5EF4-FFF2-40B4-BE49-F238E27FC236}">
                <a16:creationId xmlns:a16="http://schemas.microsoft.com/office/drawing/2014/main" id="{8E06E392-3FBE-479A-962B-1EA267FA479D}"/>
              </a:ext>
            </a:extLst>
          </p:cNvPr>
          <p:cNvSpPr txBox="1"/>
          <p:nvPr/>
        </p:nvSpPr>
        <p:spPr>
          <a:xfrm>
            <a:off x="1677748" y="5121209"/>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O</a:t>
            </a:r>
            <a:r>
              <a:rPr lang="en-US" sz="2800" dirty="0">
                <a:latin typeface="Times New Roman" pitchFamily="18" charset="0"/>
                <a:cs typeface="Times New Roman" pitchFamily="18" charset="0"/>
              </a:rPr>
              <a:t>strich</a:t>
            </a:r>
          </a:p>
        </p:txBody>
      </p:sp>
      <p:pic>
        <p:nvPicPr>
          <p:cNvPr id="18" name="Picture 17">
            <a:extLst>
              <a:ext uri="{FF2B5EF4-FFF2-40B4-BE49-F238E27FC236}">
                <a16:creationId xmlns:a16="http://schemas.microsoft.com/office/drawing/2014/main" id="{D5AED0D4-FEE9-4276-A1A9-E68EECBB53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83643" y="2139045"/>
            <a:ext cx="527320" cy="527320"/>
          </a:xfrm>
          <a:prstGeom prst="rect">
            <a:avLst/>
          </a:prstGeom>
        </p:spPr>
      </p:pic>
      <p:pic>
        <p:nvPicPr>
          <p:cNvPr id="19" name="Picture 18">
            <a:extLst>
              <a:ext uri="{FF2B5EF4-FFF2-40B4-BE49-F238E27FC236}">
                <a16:creationId xmlns:a16="http://schemas.microsoft.com/office/drawing/2014/main" id="{E735D8E9-6E87-49DC-BD21-6F55589958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83643" y="4827614"/>
            <a:ext cx="527320" cy="527320"/>
          </a:xfrm>
          <a:prstGeom prst="rect">
            <a:avLst/>
          </a:prstGeom>
        </p:spPr>
      </p:pic>
      <p:pic>
        <p:nvPicPr>
          <p:cNvPr id="21" name="Picture 20">
            <a:extLst>
              <a:ext uri="{FF2B5EF4-FFF2-40B4-BE49-F238E27FC236}">
                <a16:creationId xmlns:a16="http://schemas.microsoft.com/office/drawing/2014/main" id="{E72BE8A9-9F07-471E-AA24-FE37CDEF4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40521" y="2139045"/>
            <a:ext cx="527320" cy="527320"/>
          </a:xfrm>
          <a:prstGeom prst="rect">
            <a:avLst/>
          </a:prstGeom>
        </p:spPr>
      </p:pic>
      <p:pic>
        <p:nvPicPr>
          <p:cNvPr id="22" name="Picture 21">
            <a:extLst>
              <a:ext uri="{FF2B5EF4-FFF2-40B4-BE49-F238E27FC236}">
                <a16:creationId xmlns:a16="http://schemas.microsoft.com/office/drawing/2014/main" id="{E3F7F5AF-E129-4277-8EAB-FE6B05C8F8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50337" y="4820900"/>
            <a:ext cx="527320" cy="527320"/>
          </a:xfrm>
          <a:prstGeom prst="rect">
            <a:avLst/>
          </a:prstGeom>
        </p:spPr>
      </p:pic>
      <p:sp>
        <p:nvSpPr>
          <p:cNvPr id="20" name="TextBox 19">
            <a:extLst>
              <a:ext uri="{FF2B5EF4-FFF2-40B4-BE49-F238E27FC236}">
                <a16:creationId xmlns:a16="http://schemas.microsoft.com/office/drawing/2014/main" id="{52F46686-DB78-4EB2-B199-681FBDABE2F5}"/>
              </a:ext>
            </a:extLst>
          </p:cNvPr>
          <p:cNvSpPr txBox="1"/>
          <p:nvPr/>
        </p:nvSpPr>
        <p:spPr>
          <a:xfrm>
            <a:off x="7298418" y="3082230"/>
            <a:ext cx="4282481" cy="954107"/>
          </a:xfrm>
          <a:prstGeom prst="rect">
            <a:avLst/>
          </a:prstGeom>
          <a:noFill/>
          <a:ln>
            <a:solidFill>
              <a:srgbClr val="002060"/>
            </a:solidFill>
          </a:ln>
        </p:spPr>
        <p:txBody>
          <a:bodyPr wrap="square" rtlCol="0">
            <a:spAutoFit/>
          </a:bodyPr>
          <a:lstStyle/>
          <a:p>
            <a:pPr algn="ctr"/>
            <a:r>
              <a:rPr lang="en-US" sz="2800" dirty="0">
                <a:latin typeface="Times New Roman" pitchFamily="18" charset="0"/>
                <a:cs typeface="Times New Roman" pitchFamily="18" charset="0"/>
              </a:rPr>
              <a:t>The first letter of the word is vowel Sound.</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91303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2"/>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0" dur="500"/>
                                        <p:tgtEl>
                                          <p:spTgt spid="13"/>
                                        </p:tgtEl>
                                      </p:cBhvr>
                                    </p:animEffect>
                                  </p:childTnLst>
                                </p:cTn>
                              </p:par>
                            </p:childTnLst>
                          </p:cTn>
                        </p:par>
                        <p:par>
                          <p:cTn id="31" fill="hold">
                            <p:stCondLst>
                              <p:cond delay="1500"/>
                            </p:stCondLst>
                            <p:childTnLst>
                              <p:par>
                                <p:cTn id="32" presetID="2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ppt_x</p:attrName>
                                        </p:attrNameLst>
                                      </p:cBhvr>
                                      <p:tavLst>
                                        <p:tav tm="0">
                                          <p:val>
                                            <p:strVal val="#ppt_x-.2"/>
                                          </p:val>
                                        </p:tav>
                                        <p:tav tm="100000">
                                          <p:val>
                                            <p:strVal val="#ppt_x"/>
                                          </p:val>
                                        </p:tav>
                                      </p:tavLst>
                                    </p:anim>
                                    <p:anim calcmode="lin" valueType="num">
                                      <p:cBhvr>
                                        <p:cTn id="35"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6" dur="500"/>
                                        <p:tgtEl>
                                          <p:spTgt spid="14"/>
                                        </p:tgtEl>
                                      </p:cBhvr>
                                    </p:animEffect>
                                  </p:childTnLst>
                                </p:cTn>
                              </p:par>
                            </p:childTnLst>
                          </p:cTn>
                        </p:par>
                        <p:par>
                          <p:cTn id="37" fill="hold">
                            <p:stCondLst>
                              <p:cond delay="2000"/>
                            </p:stCondLst>
                            <p:childTnLst>
                              <p:par>
                                <p:cTn id="38" presetID="29"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ppt_x</p:attrName>
                                        </p:attrNameLst>
                                      </p:cBhvr>
                                      <p:tavLst>
                                        <p:tav tm="0">
                                          <p:val>
                                            <p:strVal val="#ppt_x-.2"/>
                                          </p:val>
                                        </p:tav>
                                        <p:tav tm="100000">
                                          <p:val>
                                            <p:strVal val="#ppt_x"/>
                                          </p:val>
                                        </p:tav>
                                      </p:tavLst>
                                    </p:anim>
                                    <p:anim calcmode="lin" valueType="num">
                                      <p:cBhvr>
                                        <p:cTn id="41"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2" dur="500"/>
                                        <p:tgtEl>
                                          <p:spTgt spid="15"/>
                                        </p:tgtEl>
                                      </p:cBhvr>
                                    </p:animEffect>
                                  </p:childTnLst>
                                </p:cTn>
                              </p:par>
                            </p:childTnLst>
                          </p:cTn>
                        </p:par>
                        <p:par>
                          <p:cTn id="43" fill="hold">
                            <p:stCondLst>
                              <p:cond delay="2500"/>
                            </p:stCondLst>
                            <p:childTnLst>
                              <p:par>
                                <p:cTn id="44" presetID="29"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ppt_x</p:attrName>
                                        </p:attrNameLst>
                                      </p:cBhvr>
                                      <p:tavLst>
                                        <p:tav tm="0">
                                          <p:val>
                                            <p:strVal val="#ppt_x-.2"/>
                                          </p:val>
                                        </p:tav>
                                        <p:tav tm="100000">
                                          <p:val>
                                            <p:strVal val="#ppt_x"/>
                                          </p:val>
                                        </p:tav>
                                      </p:tavLst>
                                    </p:anim>
                                    <p:anim calcmode="lin" valueType="num">
                                      <p:cBhvr>
                                        <p:cTn id="47"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80">
                                          <p:stCondLst>
                                            <p:cond delay="0"/>
                                          </p:stCondLst>
                                        </p:cTn>
                                        <p:tgtEl>
                                          <p:spTgt spid="9"/>
                                        </p:tgtEl>
                                      </p:cBhvr>
                                    </p:animEffect>
                                    <p:anim calcmode="lin" valueType="num">
                                      <p:cBhvr>
                                        <p:cTn id="6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6" dur="26">
                                          <p:stCondLst>
                                            <p:cond delay="650"/>
                                          </p:stCondLst>
                                        </p:cTn>
                                        <p:tgtEl>
                                          <p:spTgt spid="9"/>
                                        </p:tgtEl>
                                      </p:cBhvr>
                                      <p:to x="100000" y="60000"/>
                                    </p:animScale>
                                    <p:animScale>
                                      <p:cBhvr>
                                        <p:cTn id="67" dur="166" decel="50000">
                                          <p:stCondLst>
                                            <p:cond delay="676"/>
                                          </p:stCondLst>
                                        </p:cTn>
                                        <p:tgtEl>
                                          <p:spTgt spid="9"/>
                                        </p:tgtEl>
                                      </p:cBhvr>
                                      <p:to x="100000" y="100000"/>
                                    </p:animScale>
                                    <p:animScale>
                                      <p:cBhvr>
                                        <p:cTn id="68" dur="26">
                                          <p:stCondLst>
                                            <p:cond delay="1312"/>
                                          </p:stCondLst>
                                        </p:cTn>
                                        <p:tgtEl>
                                          <p:spTgt spid="9"/>
                                        </p:tgtEl>
                                      </p:cBhvr>
                                      <p:to x="100000" y="80000"/>
                                    </p:animScale>
                                    <p:animScale>
                                      <p:cBhvr>
                                        <p:cTn id="69" dur="166" decel="50000">
                                          <p:stCondLst>
                                            <p:cond delay="1338"/>
                                          </p:stCondLst>
                                        </p:cTn>
                                        <p:tgtEl>
                                          <p:spTgt spid="9"/>
                                        </p:tgtEl>
                                      </p:cBhvr>
                                      <p:to x="100000" y="100000"/>
                                    </p:animScale>
                                    <p:animScale>
                                      <p:cBhvr>
                                        <p:cTn id="70" dur="26">
                                          <p:stCondLst>
                                            <p:cond delay="1642"/>
                                          </p:stCondLst>
                                        </p:cTn>
                                        <p:tgtEl>
                                          <p:spTgt spid="9"/>
                                        </p:tgtEl>
                                      </p:cBhvr>
                                      <p:to x="100000" y="90000"/>
                                    </p:animScale>
                                    <p:animScale>
                                      <p:cBhvr>
                                        <p:cTn id="71" dur="166" decel="50000">
                                          <p:stCondLst>
                                            <p:cond delay="1668"/>
                                          </p:stCondLst>
                                        </p:cTn>
                                        <p:tgtEl>
                                          <p:spTgt spid="9"/>
                                        </p:tgtEl>
                                      </p:cBhvr>
                                      <p:to x="100000" y="100000"/>
                                    </p:animScale>
                                    <p:animScale>
                                      <p:cBhvr>
                                        <p:cTn id="72" dur="26">
                                          <p:stCondLst>
                                            <p:cond delay="1808"/>
                                          </p:stCondLst>
                                        </p:cTn>
                                        <p:tgtEl>
                                          <p:spTgt spid="9"/>
                                        </p:tgtEl>
                                      </p:cBhvr>
                                      <p:to x="100000" y="95000"/>
                                    </p:animScale>
                                    <p:animScale>
                                      <p:cBhvr>
                                        <p:cTn id="73" dur="166" decel="50000">
                                          <p:stCondLst>
                                            <p:cond delay="1834"/>
                                          </p:stCondLst>
                                        </p:cTn>
                                        <p:tgtEl>
                                          <p:spTgt spid="9"/>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3.54167E-6 -1.48148E-6 L -0.94427 0.03958 " pathEditMode="relative" rAng="0" ptsTypes="AA">
                                      <p:cBhvr>
                                        <p:cTn id="77" dur="2000" fill="hold"/>
                                        <p:tgtEl>
                                          <p:spTgt spid="21"/>
                                        </p:tgtEl>
                                        <p:attrNameLst>
                                          <p:attrName>ppt_x</p:attrName>
                                          <p:attrName>ppt_y</p:attrName>
                                        </p:attrNameLst>
                                      </p:cBhvr>
                                      <p:rCtr x="-47214" y="1968"/>
                                    </p:animMotion>
                                  </p:childTnLst>
                                </p:cTn>
                              </p:par>
                            </p:childTnLst>
                          </p:cTn>
                        </p:par>
                      </p:childTnLst>
                    </p:cTn>
                  </p:par>
                  <p:par>
                    <p:cTn id="78" fill="hold">
                      <p:stCondLst>
                        <p:cond delay="indefinite"/>
                      </p:stCondLst>
                      <p:childTnLst>
                        <p:par>
                          <p:cTn id="79" fill="hold">
                            <p:stCondLst>
                              <p:cond delay="0"/>
                            </p:stCondLst>
                            <p:childTnLst>
                              <p:par>
                                <p:cTn id="80" presetID="35" presetClass="path" presetSubtype="0" accel="50000" decel="50000" fill="hold" nodeType="clickEffect">
                                  <p:stCondLst>
                                    <p:cond delay="0"/>
                                  </p:stCondLst>
                                  <p:childTnLst>
                                    <p:animMotion origin="layout" path="M -1.04167E-6 -1.48148E-6 L -0.73138 0.02917 " pathEditMode="relative" rAng="0" ptsTypes="AA">
                                      <p:cBhvr>
                                        <p:cTn id="81" dur="2000" fill="hold"/>
                                        <p:tgtEl>
                                          <p:spTgt spid="18"/>
                                        </p:tgtEl>
                                        <p:attrNameLst>
                                          <p:attrName>ppt_x</p:attrName>
                                          <p:attrName>ppt_y</p:attrName>
                                        </p:attrNameLst>
                                      </p:cBhvr>
                                      <p:rCtr x="-36576" y="1458"/>
                                    </p:animMotion>
                                  </p:childTnLst>
                                </p:cTn>
                              </p:par>
                            </p:childTnLst>
                          </p:cTn>
                        </p:par>
                      </p:childTnLst>
                    </p:cTn>
                  </p:par>
                  <p:par>
                    <p:cTn id="82" fill="hold">
                      <p:stCondLst>
                        <p:cond delay="indefinite"/>
                      </p:stCondLst>
                      <p:childTnLst>
                        <p:par>
                          <p:cTn id="83" fill="hold">
                            <p:stCondLst>
                              <p:cond delay="0"/>
                            </p:stCondLst>
                            <p:childTnLst>
                              <p:par>
                                <p:cTn id="84" presetID="35" presetClass="path" presetSubtype="0" accel="50000" decel="50000" fill="hold" nodeType="clickEffect">
                                  <p:stCondLst>
                                    <p:cond delay="0"/>
                                  </p:stCondLst>
                                  <p:childTnLst>
                                    <p:animMotion origin="layout" path="M -0.00377 0.04351 L -0.95494 0.04351 " pathEditMode="relative" rAng="0" ptsTypes="AA">
                                      <p:cBhvr>
                                        <p:cTn id="85" dur="2000" fill="hold"/>
                                        <p:tgtEl>
                                          <p:spTgt spid="22"/>
                                        </p:tgtEl>
                                        <p:attrNameLst>
                                          <p:attrName>ppt_x</p:attrName>
                                          <p:attrName>ppt_y</p:attrName>
                                        </p:attrNameLst>
                                      </p:cBhvr>
                                      <p:rCtr x="-47565" y="0"/>
                                    </p:animMotion>
                                  </p:childTnLst>
                                </p:cTn>
                              </p:par>
                            </p:childTnLst>
                          </p:cTn>
                        </p:par>
                      </p:childTnLst>
                    </p:cTn>
                  </p:par>
                  <p:par>
                    <p:cTn id="86" fill="hold">
                      <p:stCondLst>
                        <p:cond delay="indefinite"/>
                      </p:stCondLst>
                      <p:childTnLst>
                        <p:par>
                          <p:cTn id="87" fill="hold">
                            <p:stCondLst>
                              <p:cond delay="0"/>
                            </p:stCondLst>
                            <p:childTnLst>
                              <p:par>
                                <p:cTn id="88" presetID="35" presetClass="path" presetSubtype="0" accel="50000" decel="50000" fill="hold" nodeType="clickEffect">
                                  <p:stCondLst>
                                    <p:cond delay="0"/>
                                  </p:stCondLst>
                                  <p:childTnLst>
                                    <p:animMotion origin="layout" path="M 0.0099 0.03704 L -0.73021 0.03843 " pathEditMode="relative" rAng="0" ptsTypes="AA">
                                      <p:cBhvr>
                                        <p:cTn id="89" dur="2000" fill="hold"/>
                                        <p:tgtEl>
                                          <p:spTgt spid="19"/>
                                        </p:tgtEl>
                                        <p:attrNameLst>
                                          <p:attrName>ppt_x</p:attrName>
                                          <p:attrName>ppt_y</p:attrName>
                                        </p:attrNameLst>
                                      </p:cBhvr>
                                      <p:rCtr x="-3700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4444.jpg">
            <a:extLst>
              <a:ext uri="{FF2B5EF4-FFF2-40B4-BE49-F238E27FC236}">
                <a16:creationId xmlns:a16="http://schemas.microsoft.com/office/drawing/2014/main" id="{E386EBCA-B0E2-44D9-9FFE-1AB26C4425C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38921" y="610384"/>
            <a:ext cx="1852190" cy="1577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99999.jpg">
            <a:extLst>
              <a:ext uri="{FF2B5EF4-FFF2-40B4-BE49-F238E27FC236}">
                <a16:creationId xmlns:a16="http://schemas.microsoft.com/office/drawing/2014/main" id="{ED0D860E-68F5-46BB-845F-D1BE3E86D09D}"/>
              </a:ext>
            </a:extLst>
          </p:cNvPr>
          <p:cNvPicPr>
            <a:picLocks noChangeAspect="1"/>
          </p:cNvPicPr>
          <p:nvPr/>
        </p:nvPicPr>
        <p:blipFill>
          <a:blip r:embed="rId4"/>
          <a:stretch>
            <a:fillRect/>
          </a:stretch>
        </p:blipFill>
        <p:spPr>
          <a:xfrm>
            <a:off x="4645257" y="695474"/>
            <a:ext cx="3274854" cy="1407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E3871E0A-849E-479B-BFFB-1848A8F0785B}"/>
              </a:ext>
            </a:extLst>
          </p:cNvPr>
          <p:cNvPicPr>
            <a:picLocks noChangeAspect="1"/>
          </p:cNvPicPr>
          <p:nvPr/>
        </p:nvPicPr>
        <p:blipFill rotWithShape="1">
          <a:blip r:embed="rId5">
            <a:extLst>
              <a:ext uri="{28A0092B-C50C-407E-A947-70E740481C1C}">
                <a14:useLocalDpi xmlns:a14="http://schemas.microsoft.com/office/drawing/2010/main" val="0"/>
              </a:ext>
            </a:extLst>
          </a:blip>
          <a:srcRect l="24468" r="52105" b="55957"/>
          <a:stretch/>
        </p:blipFill>
        <p:spPr>
          <a:xfrm>
            <a:off x="1238921" y="3238837"/>
            <a:ext cx="1486430" cy="1638132"/>
          </a:xfrm>
          <a:prstGeom prst="rect">
            <a:avLst/>
          </a:prstGeom>
        </p:spPr>
      </p:pic>
      <p:pic>
        <p:nvPicPr>
          <p:cNvPr id="7" name="Picture 6">
            <a:extLst>
              <a:ext uri="{FF2B5EF4-FFF2-40B4-BE49-F238E27FC236}">
                <a16:creationId xmlns:a16="http://schemas.microsoft.com/office/drawing/2014/main" id="{7D852748-8A1F-42A3-9CDF-5AE96316D752}"/>
              </a:ext>
            </a:extLst>
          </p:cNvPr>
          <p:cNvPicPr>
            <a:picLocks noChangeAspect="1"/>
          </p:cNvPicPr>
          <p:nvPr/>
        </p:nvPicPr>
        <p:blipFill rotWithShape="1">
          <a:blip r:embed="rId6">
            <a:extLst>
              <a:ext uri="{28A0092B-C50C-407E-A947-70E740481C1C}">
                <a14:useLocalDpi xmlns:a14="http://schemas.microsoft.com/office/drawing/2010/main" val="0"/>
              </a:ext>
            </a:extLst>
          </a:blip>
          <a:srcRect l="8654" r="3943" b="10599"/>
          <a:stretch/>
        </p:blipFill>
        <p:spPr>
          <a:xfrm>
            <a:off x="6145238" y="3238837"/>
            <a:ext cx="1774873" cy="1638132"/>
          </a:xfrm>
          <a:prstGeom prst="rect">
            <a:avLst/>
          </a:prstGeom>
        </p:spPr>
      </p:pic>
      <p:sp>
        <p:nvSpPr>
          <p:cNvPr id="8" name="TextBox 7">
            <a:extLst>
              <a:ext uri="{FF2B5EF4-FFF2-40B4-BE49-F238E27FC236}">
                <a16:creationId xmlns:a16="http://schemas.microsoft.com/office/drawing/2014/main" id="{33049A40-D488-482D-B46A-8EC0AAF1DA92}"/>
              </a:ext>
            </a:extLst>
          </p:cNvPr>
          <p:cNvSpPr txBox="1"/>
          <p:nvPr/>
        </p:nvSpPr>
        <p:spPr>
          <a:xfrm>
            <a:off x="8775941" y="1582485"/>
            <a:ext cx="2703296" cy="1200329"/>
          </a:xfrm>
          <a:prstGeom prst="rect">
            <a:avLst/>
          </a:prstGeom>
          <a:noFill/>
          <a:ln>
            <a:solidFill>
              <a:srgbClr val="FF0000"/>
            </a:solidFill>
          </a:ln>
        </p:spPr>
        <p:txBody>
          <a:bodyPr wrap="square" rtlCol="0">
            <a:spAutoFit/>
          </a:bodyPr>
          <a:lstStyle/>
          <a:p>
            <a:pPr algn="ctr"/>
            <a:r>
              <a:rPr lang="en-US" sz="3600" b="1" dirty="0">
                <a:latin typeface="Times New Roman" pitchFamily="18" charset="0"/>
                <a:cs typeface="Times New Roman" pitchFamily="18" charset="0"/>
              </a:rPr>
              <a:t>Special uses</a:t>
            </a:r>
          </a:p>
          <a:p>
            <a:pPr algn="ctr"/>
            <a:r>
              <a:rPr lang="en-US" sz="3600" b="1" dirty="0">
                <a:latin typeface="Times New Roman" pitchFamily="18" charset="0"/>
                <a:cs typeface="Times New Roman" pitchFamily="18" charset="0"/>
              </a:rPr>
              <a:t>of </a:t>
            </a:r>
            <a:r>
              <a:rPr lang="en-US" sz="3600" b="1" dirty="0">
                <a:solidFill>
                  <a:srgbClr val="FF0000"/>
                </a:solidFill>
                <a:latin typeface="Times New Roman" pitchFamily="18" charset="0"/>
                <a:cs typeface="Times New Roman" pitchFamily="18" charset="0"/>
              </a:rPr>
              <a:t>‘a’</a:t>
            </a:r>
          </a:p>
        </p:txBody>
      </p:sp>
      <p:sp>
        <p:nvSpPr>
          <p:cNvPr id="9" name="TextBox 8">
            <a:extLst>
              <a:ext uri="{FF2B5EF4-FFF2-40B4-BE49-F238E27FC236}">
                <a16:creationId xmlns:a16="http://schemas.microsoft.com/office/drawing/2014/main" id="{EAA4FC3C-C2E1-48FD-A64A-AF9BC463E000}"/>
              </a:ext>
            </a:extLst>
          </p:cNvPr>
          <p:cNvSpPr txBox="1"/>
          <p:nvPr/>
        </p:nvSpPr>
        <p:spPr>
          <a:xfrm>
            <a:off x="8644389" y="3378028"/>
            <a:ext cx="2933730" cy="2308324"/>
          </a:xfrm>
          <a:prstGeom prst="rect">
            <a:avLst/>
          </a:prstGeom>
          <a:noFill/>
          <a:ln>
            <a:solidFill>
              <a:srgbClr val="FF0000"/>
            </a:solidFill>
          </a:ln>
        </p:spPr>
        <p:txBody>
          <a:bodyPr wrap="square" rtlCol="0">
            <a:spAutoFit/>
          </a:bodyPr>
          <a:lstStyle/>
          <a:p>
            <a:pPr algn="ctr"/>
            <a:r>
              <a:rPr lang="en-US" sz="3600" dirty="0">
                <a:solidFill>
                  <a:srgbClr val="002060"/>
                </a:solidFill>
                <a:latin typeface="Times New Roman" pitchFamily="18" charset="0"/>
                <a:cs typeface="Times New Roman" pitchFamily="18" charset="0"/>
              </a:rPr>
              <a:t>The words</a:t>
            </a:r>
          </a:p>
          <a:p>
            <a:pPr algn="ctr"/>
            <a:r>
              <a:rPr lang="en-US" sz="3600" dirty="0">
                <a:solidFill>
                  <a:srgbClr val="002060"/>
                </a:solidFill>
                <a:latin typeface="Times New Roman" pitchFamily="18" charset="0"/>
                <a:cs typeface="Times New Roman" pitchFamily="18" charset="0"/>
              </a:rPr>
              <a:t>shall be</a:t>
            </a:r>
          </a:p>
          <a:p>
            <a:pPr algn="ctr"/>
            <a:r>
              <a:rPr lang="en-US" sz="3600" dirty="0">
                <a:solidFill>
                  <a:srgbClr val="002060"/>
                </a:solidFill>
                <a:latin typeface="Times New Roman" pitchFamily="18" charset="0"/>
                <a:cs typeface="Times New Roman" pitchFamily="18" charset="0"/>
              </a:rPr>
              <a:t>Pronounced</a:t>
            </a:r>
          </a:p>
          <a:p>
            <a:pPr algn="ctr"/>
            <a:r>
              <a:rPr lang="en-US" sz="3600" dirty="0">
                <a:solidFill>
                  <a:srgbClr val="002060"/>
                </a:solidFill>
                <a:latin typeface="Times New Roman" pitchFamily="18" charset="0"/>
                <a:cs typeface="Times New Roman" pitchFamily="18" charset="0"/>
              </a:rPr>
              <a:t>as </a:t>
            </a:r>
            <a:r>
              <a:rPr lang="en-US" sz="3600" dirty="0">
                <a:solidFill>
                  <a:srgbClr val="FF0000"/>
                </a:solidFill>
                <a:latin typeface="Times New Roman" pitchFamily="18" charset="0"/>
                <a:cs typeface="Times New Roman" pitchFamily="18" charset="0"/>
              </a:rPr>
              <a:t>‘u’</a:t>
            </a:r>
            <a:r>
              <a:rPr lang="en-US" sz="3600" dirty="0">
                <a:solidFill>
                  <a:srgbClr val="00B050"/>
                </a:solidFill>
                <a:latin typeface="Times New Roman" pitchFamily="18" charset="0"/>
                <a:cs typeface="Times New Roman" pitchFamily="18" charset="0"/>
              </a:rPr>
              <a:t> </a:t>
            </a:r>
            <a:r>
              <a:rPr lang="en-US" sz="3600" dirty="0">
                <a:latin typeface="Times New Roman" pitchFamily="18" charset="0"/>
                <a:cs typeface="Times New Roman" pitchFamily="18" charset="0"/>
              </a:rPr>
              <a:t>or</a:t>
            </a:r>
            <a:r>
              <a:rPr lang="en-US" sz="3600" dirty="0">
                <a:solidFill>
                  <a:srgbClr val="00B050"/>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a:t>
            </a:r>
            <a:r>
              <a:rPr lang="en-US" sz="3600" dirty="0" err="1">
                <a:solidFill>
                  <a:srgbClr val="FF0000"/>
                </a:solidFill>
                <a:latin typeface="Times New Roman" pitchFamily="18" charset="0"/>
                <a:cs typeface="Times New Roman" pitchFamily="18" charset="0"/>
              </a:rPr>
              <a:t>oa</a:t>
            </a:r>
            <a:r>
              <a:rPr lang="en-US" sz="3600" dirty="0">
                <a:solidFill>
                  <a:srgbClr val="FF0000"/>
                </a:solidFill>
                <a:latin typeface="Times New Roman" pitchFamily="18" charset="0"/>
                <a:cs typeface="Times New Roman" pitchFamily="18" charset="0"/>
              </a:rPr>
              <a:t>’</a:t>
            </a:r>
            <a:r>
              <a:rPr lang="en-US" sz="3600" dirty="0">
                <a:solidFill>
                  <a:srgbClr val="00B050"/>
                </a:solidFill>
                <a:latin typeface="Times New Roman" pitchFamily="18" charset="0"/>
                <a:cs typeface="Times New Roman" pitchFamily="18" charset="0"/>
              </a:rPr>
              <a:t>.</a:t>
            </a:r>
            <a:endParaRPr lang="en-US" sz="2400"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9829D838-9271-4003-8E3B-288B4FC5E5B2}"/>
              </a:ext>
            </a:extLst>
          </p:cNvPr>
          <p:cNvSpPr txBox="1"/>
          <p:nvPr/>
        </p:nvSpPr>
        <p:spPr>
          <a:xfrm>
            <a:off x="1238921" y="2355845"/>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E</a:t>
            </a:r>
            <a:r>
              <a:rPr lang="en-US" sz="2800" dirty="0">
                <a:latin typeface="Times New Roman" pitchFamily="18" charset="0"/>
                <a:cs typeface="Times New Roman" pitchFamily="18" charset="0"/>
              </a:rPr>
              <a:t>we</a:t>
            </a:r>
          </a:p>
        </p:txBody>
      </p:sp>
      <p:sp>
        <p:nvSpPr>
          <p:cNvPr id="12" name="TextBox 11">
            <a:extLst>
              <a:ext uri="{FF2B5EF4-FFF2-40B4-BE49-F238E27FC236}">
                <a16:creationId xmlns:a16="http://schemas.microsoft.com/office/drawing/2014/main" id="{9A426522-6FEF-409F-AA82-7DD46E87A593}"/>
              </a:ext>
            </a:extLst>
          </p:cNvPr>
          <p:cNvSpPr txBox="1"/>
          <p:nvPr/>
        </p:nvSpPr>
        <p:spPr>
          <a:xfrm>
            <a:off x="4369178" y="2355845"/>
            <a:ext cx="3550933"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O</a:t>
            </a:r>
            <a:r>
              <a:rPr lang="en-US" sz="2800" dirty="0">
                <a:latin typeface="Times New Roman" pitchFamily="18" charset="0"/>
                <a:cs typeface="Times New Roman" pitchFamily="18" charset="0"/>
              </a:rPr>
              <a:t>ne thousand taka note</a:t>
            </a:r>
          </a:p>
        </p:txBody>
      </p:sp>
      <p:sp>
        <p:nvSpPr>
          <p:cNvPr id="13" name="TextBox 12">
            <a:extLst>
              <a:ext uri="{FF2B5EF4-FFF2-40B4-BE49-F238E27FC236}">
                <a16:creationId xmlns:a16="http://schemas.microsoft.com/office/drawing/2014/main" id="{659A0456-BC01-490F-8D6C-D4A39C55C98E}"/>
              </a:ext>
            </a:extLst>
          </p:cNvPr>
          <p:cNvSpPr txBox="1"/>
          <p:nvPr/>
        </p:nvSpPr>
        <p:spPr>
          <a:xfrm>
            <a:off x="1238921" y="4984408"/>
            <a:ext cx="2374752"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O</a:t>
            </a:r>
            <a:r>
              <a:rPr lang="en-US" sz="2800" dirty="0">
                <a:latin typeface="Times New Roman" pitchFamily="18" charset="0"/>
                <a:cs typeface="Times New Roman" pitchFamily="18" charset="0"/>
              </a:rPr>
              <a:t>ne eyed man</a:t>
            </a:r>
          </a:p>
        </p:txBody>
      </p:sp>
      <p:sp>
        <p:nvSpPr>
          <p:cNvPr id="14" name="TextBox 13">
            <a:extLst>
              <a:ext uri="{FF2B5EF4-FFF2-40B4-BE49-F238E27FC236}">
                <a16:creationId xmlns:a16="http://schemas.microsoft.com/office/drawing/2014/main" id="{2CDD5E28-F4EA-4E13-95B7-3EE77BC79D22}"/>
              </a:ext>
            </a:extLst>
          </p:cNvPr>
          <p:cNvSpPr txBox="1"/>
          <p:nvPr/>
        </p:nvSpPr>
        <p:spPr>
          <a:xfrm>
            <a:off x="5545359" y="4984408"/>
            <a:ext cx="2374752"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U</a:t>
            </a:r>
            <a:r>
              <a:rPr lang="en-US" sz="2800" dirty="0">
                <a:latin typeface="Times New Roman" pitchFamily="18" charset="0"/>
                <a:cs typeface="Times New Roman" pitchFamily="18" charset="0"/>
              </a:rPr>
              <a:t>niform.</a:t>
            </a:r>
          </a:p>
        </p:txBody>
      </p:sp>
      <p:pic>
        <p:nvPicPr>
          <p:cNvPr id="15" name="Picture 14">
            <a:extLst>
              <a:ext uri="{FF2B5EF4-FFF2-40B4-BE49-F238E27FC236}">
                <a16:creationId xmlns:a16="http://schemas.microsoft.com/office/drawing/2014/main" id="{F539C4C0-0836-4962-82D6-1719DF6C88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58128" y="2117819"/>
            <a:ext cx="527320" cy="664995"/>
          </a:xfrm>
          <a:prstGeom prst="rect">
            <a:avLst/>
          </a:prstGeom>
        </p:spPr>
      </p:pic>
      <p:pic>
        <p:nvPicPr>
          <p:cNvPr id="22" name="Picture 21">
            <a:extLst>
              <a:ext uri="{FF2B5EF4-FFF2-40B4-BE49-F238E27FC236}">
                <a16:creationId xmlns:a16="http://schemas.microsoft.com/office/drawing/2014/main" id="{A857C408-0231-46DA-8E1D-0380378FD3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23831" y="2128314"/>
            <a:ext cx="527320" cy="664995"/>
          </a:xfrm>
          <a:prstGeom prst="rect">
            <a:avLst/>
          </a:prstGeom>
        </p:spPr>
      </p:pic>
      <p:pic>
        <p:nvPicPr>
          <p:cNvPr id="23" name="Picture 22">
            <a:extLst>
              <a:ext uri="{FF2B5EF4-FFF2-40B4-BE49-F238E27FC236}">
                <a16:creationId xmlns:a16="http://schemas.microsoft.com/office/drawing/2014/main" id="{2A0EA36E-87DC-4270-8A72-093E3A82F8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18160" y="4566417"/>
            <a:ext cx="527320" cy="664995"/>
          </a:xfrm>
          <a:prstGeom prst="rect">
            <a:avLst/>
          </a:prstGeom>
        </p:spPr>
      </p:pic>
      <p:pic>
        <p:nvPicPr>
          <p:cNvPr id="24" name="Picture 23">
            <a:extLst>
              <a:ext uri="{FF2B5EF4-FFF2-40B4-BE49-F238E27FC236}">
                <a16:creationId xmlns:a16="http://schemas.microsoft.com/office/drawing/2014/main" id="{3ED55CDC-027B-42CA-9003-149D609912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17127" y="4651910"/>
            <a:ext cx="527320" cy="664995"/>
          </a:xfrm>
          <a:prstGeom prst="rect">
            <a:avLst/>
          </a:prstGeom>
        </p:spPr>
      </p:pic>
    </p:spTree>
    <p:extLst>
      <p:ext uri="{BB962C8B-B14F-4D97-AF65-F5344CB8AC3E}">
        <p14:creationId xmlns:p14="http://schemas.microsoft.com/office/powerpoint/2010/main" val="339342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par>
                          <p:cTn id="29" fill="hold">
                            <p:stCondLst>
                              <p:cond delay="1000"/>
                            </p:stCondLst>
                            <p:childTnLst>
                              <p:par>
                                <p:cTn id="30" presetID="2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2"/>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4" dur="500"/>
                                        <p:tgtEl>
                                          <p:spTgt spid="10"/>
                                        </p:tgtEl>
                                      </p:cBhvr>
                                    </p:animEffect>
                                  </p:childTnLst>
                                </p:cTn>
                              </p:par>
                            </p:childTnLst>
                          </p:cTn>
                        </p:par>
                        <p:par>
                          <p:cTn id="35" fill="hold">
                            <p:stCondLst>
                              <p:cond delay="1500"/>
                            </p:stCondLst>
                            <p:childTnLst>
                              <p:par>
                                <p:cTn id="36" presetID="29"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ppt_x</p:attrName>
                                        </p:attrNameLst>
                                      </p:cBhvr>
                                      <p:tavLst>
                                        <p:tav tm="0">
                                          <p:val>
                                            <p:strVal val="#ppt_x-.2"/>
                                          </p:val>
                                        </p:tav>
                                        <p:tav tm="100000">
                                          <p:val>
                                            <p:strVal val="#ppt_x"/>
                                          </p:val>
                                        </p:tav>
                                      </p:tavLst>
                                    </p:anim>
                                    <p:anim calcmode="lin" valueType="num">
                                      <p:cBhvr>
                                        <p:cTn id="39"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0" dur="500"/>
                                        <p:tgtEl>
                                          <p:spTgt spid="12"/>
                                        </p:tgtEl>
                                      </p:cBhvr>
                                    </p:animEffect>
                                  </p:childTnLst>
                                </p:cTn>
                              </p:par>
                            </p:childTnLst>
                          </p:cTn>
                        </p:par>
                        <p:par>
                          <p:cTn id="41" fill="hold">
                            <p:stCondLst>
                              <p:cond delay="2000"/>
                            </p:stCondLst>
                            <p:childTnLst>
                              <p:par>
                                <p:cTn id="42" presetID="29"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2"/>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6" dur="500"/>
                                        <p:tgtEl>
                                          <p:spTgt spid="13"/>
                                        </p:tgtEl>
                                      </p:cBhvr>
                                    </p:animEffect>
                                  </p:childTnLst>
                                </p:cTn>
                              </p:par>
                            </p:childTnLst>
                          </p:cTn>
                        </p:par>
                        <p:par>
                          <p:cTn id="47" fill="hold">
                            <p:stCondLst>
                              <p:cond delay="2500"/>
                            </p:stCondLst>
                            <p:childTnLst>
                              <p:par>
                                <p:cTn id="48" presetID="29"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ppt_x</p:attrName>
                                        </p:attrNameLst>
                                      </p:cBhvr>
                                      <p:tavLst>
                                        <p:tav tm="0">
                                          <p:val>
                                            <p:strVal val="#ppt_x-.2"/>
                                          </p:val>
                                        </p:tav>
                                        <p:tav tm="100000">
                                          <p:val>
                                            <p:strVal val="#ppt_x"/>
                                          </p:val>
                                        </p:tav>
                                      </p:tavLst>
                                    </p:anim>
                                    <p:anim calcmode="lin" valueType="num">
                                      <p:cBhvr>
                                        <p:cTn id="51"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2.22045E-16 -0.01297 L -1.03138 0.02338 " pathEditMode="relative" rAng="0" ptsTypes="AA">
                                      <p:cBhvr>
                                        <p:cTn id="69" dur="2000" fill="hold"/>
                                        <p:tgtEl>
                                          <p:spTgt spid="22"/>
                                        </p:tgtEl>
                                        <p:attrNameLst>
                                          <p:attrName>ppt_x</p:attrName>
                                          <p:attrName>ppt_y</p:attrName>
                                        </p:attrNameLst>
                                      </p:cBhvr>
                                      <p:rCtr x="-51576" y="1806"/>
                                    </p:animMotion>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0.00521 0.02777 L -0.7293 0.02963 " pathEditMode="relative" rAng="0" ptsTypes="AA">
                                      <p:cBhvr>
                                        <p:cTn id="73" dur="2000" fill="hold"/>
                                        <p:tgtEl>
                                          <p:spTgt spid="15"/>
                                        </p:tgtEl>
                                        <p:attrNameLst>
                                          <p:attrName>ppt_x</p:attrName>
                                          <p:attrName>ppt_y</p:attrName>
                                        </p:attrNameLst>
                                      </p:cBhvr>
                                      <p:rCtr x="-36211" y="93"/>
                                    </p:animMotion>
                                  </p:childTnLst>
                                </p:cTn>
                              </p:par>
                            </p:childTnLst>
                          </p:cTn>
                        </p:par>
                      </p:childTnLst>
                    </p:cTn>
                  </p:par>
                  <p:par>
                    <p:cTn id="74" fill="hold">
                      <p:stCondLst>
                        <p:cond delay="indefinite"/>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3.95833E-6 -3.7037E-7 L -1.02032 0.03704 " pathEditMode="relative" rAng="0" ptsTypes="AA">
                                      <p:cBhvr>
                                        <p:cTn id="77" dur="2000" fill="hold"/>
                                        <p:tgtEl>
                                          <p:spTgt spid="24"/>
                                        </p:tgtEl>
                                        <p:attrNameLst>
                                          <p:attrName>ppt_x</p:attrName>
                                          <p:attrName>ppt_y</p:attrName>
                                        </p:attrNameLst>
                                      </p:cBhvr>
                                      <p:rCtr x="-51016" y="1852"/>
                                    </p:animMotion>
                                  </p:childTnLst>
                                </p:cTn>
                              </p:par>
                            </p:childTnLst>
                          </p:cTn>
                        </p:par>
                      </p:childTnLst>
                    </p:cTn>
                  </p:par>
                  <p:par>
                    <p:cTn id="78" fill="hold">
                      <p:stCondLst>
                        <p:cond delay="indefinite"/>
                      </p:stCondLst>
                      <p:childTnLst>
                        <p:par>
                          <p:cTn id="79" fill="hold">
                            <p:stCondLst>
                              <p:cond delay="0"/>
                            </p:stCondLst>
                            <p:childTnLst>
                              <p:par>
                                <p:cTn id="80" presetID="35" presetClass="path" presetSubtype="0" accel="50000" decel="50000" fill="hold" nodeType="clickEffect">
                                  <p:stCondLst>
                                    <p:cond delay="0"/>
                                  </p:stCondLst>
                                  <p:childTnLst>
                                    <p:animMotion origin="layout" path="M -4.16667E-7 0.00232 L -0.63385 0.05093 " pathEditMode="relative" rAng="0" ptsTypes="AA">
                                      <p:cBhvr>
                                        <p:cTn id="81" dur="2000" fill="hold"/>
                                        <p:tgtEl>
                                          <p:spTgt spid="23"/>
                                        </p:tgtEl>
                                        <p:attrNameLst>
                                          <p:attrName>ppt_x</p:attrName>
                                          <p:attrName>ppt_y</p:attrName>
                                        </p:attrNameLst>
                                      </p:cBhvr>
                                      <p:rCtr x="-31693" y="2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065C2-7567-4014-BE31-934A75AFB8E5}"/>
              </a:ext>
            </a:extLst>
          </p:cNvPr>
          <p:cNvSpPr txBox="1"/>
          <p:nvPr/>
        </p:nvSpPr>
        <p:spPr>
          <a:xfrm>
            <a:off x="2190750" y="3115058"/>
            <a:ext cx="1143000"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h</a:t>
            </a:r>
            <a:r>
              <a:rPr lang="en-US" sz="2800" dirty="0">
                <a:latin typeface="Times New Roman" pitchFamily="18" charset="0"/>
                <a:cs typeface="Times New Roman" pitchFamily="18" charset="0"/>
              </a:rPr>
              <a:t>our</a:t>
            </a:r>
          </a:p>
        </p:txBody>
      </p:sp>
      <p:sp>
        <p:nvSpPr>
          <p:cNvPr id="4" name="TextBox 3">
            <a:extLst>
              <a:ext uri="{FF2B5EF4-FFF2-40B4-BE49-F238E27FC236}">
                <a16:creationId xmlns:a16="http://schemas.microsoft.com/office/drawing/2014/main" id="{3119D2E9-F206-40FD-87D5-1DD0BB8C0718}"/>
              </a:ext>
            </a:extLst>
          </p:cNvPr>
          <p:cNvSpPr txBox="1"/>
          <p:nvPr/>
        </p:nvSpPr>
        <p:spPr>
          <a:xfrm>
            <a:off x="6811988" y="3115058"/>
            <a:ext cx="3189262"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h</a:t>
            </a:r>
            <a:r>
              <a:rPr lang="en-US" sz="2800" dirty="0">
                <a:latin typeface="Times New Roman" pitchFamily="18" charset="0"/>
                <a:cs typeface="Times New Roman" pitchFamily="18" charset="0"/>
              </a:rPr>
              <a:t>onorable person</a:t>
            </a:r>
          </a:p>
        </p:txBody>
      </p:sp>
      <p:sp>
        <p:nvSpPr>
          <p:cNvPr id="8" name="TextBox 7">
            <a:extLst>
              <a:ext uri="{FF2B5EF4-FFF2-40B4-BE49-F238E27FC236}">
                <a16:creationId xmlns:a16="http://schemas.microsoft.com/office/drawing/2014/main" id="{26B72DC2-AB1F-4D7D-8983-6006BC84A510}"/>
              </a:ext>
            </a:extLst>
          </p:cNvPr>
          <p:cNvSpPr txBox="1"/>
          <p:nvPr/>
        </p:nvSpPr>
        <p:spPr>
          <a:xfrm>
            <a:off x="971999" y="5328614"/>
            <a:ext cx="4431323" cy="646331"/>
          </a:xfrm>
          <a:prstGeom prst="rect">
            <a:avLst/>
          </a:prstGeom>
          <a:noFill/>
          <a:ln>
            <a:solidFill>
              <a:srgbClr val="FF0000"/>
            </a:solidFill>
          </a:ln>
        </p:spPr>
        <p:txBody>
          <a:bodyPr wrap="square" rtlCol="0">
            <a:spAutoFit/>
          </a:bodyPr>
          <a:lstStyle/>
          <a:p>
            <a:r>
              <a:rPr lang="en-US" sz="3600" dirty="0">
                <a:latin typeface="Times New Roman" pitchFamily="18" charset="0"/>
                <a:cs typeface="Times New Roman" pitchFamily="18" charset="0"/>
              </a:rPr>
              <a:t>Special  uses of ‘</a:t>
            </a:r>
            <a:r>
              <a:rPr lang="en-US" sz="3600" dirty="0">
                <a:solidFill>
                  <a:srgbClr val="FF0000"/>
                </a:solidFill>
                <a:latin typeface="Times New Roman" pitchFamily="18" charset="0"/>
                <a:cs typeface="Times New Roman" pitchFamily="18" charset="0"/>
              </a:rPr>
              <a:t>an</a:t>
            </a:r>
            <a:r>
              <a:rPr lang="en-US" sz="3600" dirty="0">
                <a:latin typeface="Times New Roman" pitchFamily="18" charset="0"/>
                <a:cs typeface="Times New Roman" pitchFamily="18" charset="0"/>
              </a:rPr>
              <a:t>’.</a:t>
            </a:r>
          </a:p>
        </p:txBody>
      </p:sp>
      <p:pic>
        <p:nvPicPr>
          <p:cNvPr id="10" name="Picture 9" descr="35645456.jpg">
            <a:extLst>
              <a:ext uri="{FF2B5EF4-FFF2-40B4-BE49-F238E27FC236}">
                <a16:creationId xmlns:a16="http://schemas.microsoft.com/office/drawing/2014/main" id="{01A1C2A1-EFE5-4A5D-AC36-9D6F02E8EF04}"/>
              </a:ext>
            </a:extLst>
          </p:cNvPr>
          <p:cNvPicPr>
            <a:picLocks noChangeAspect="1"/>
          </p:cNvPicPr>
          <p:nvPr/>
        </p:nvPicPr>
        <p:blipFill>
          <a:blip r:embed="rId2"/>
          <a:stretch>
            <a:fillRect/>
          </a:stretch>
        </p:blipFill>
        <p:spPr>
          <a:xfrm>
            <a:off x="1476366" y="585659"/>
            <a:ext cx="2571768" cy="2427036"/>
          </a:xfrm>
          <a:prstGeom prst="rect">
            <a:avLst/>
          </a:prstGeom>
          <a:ln>
            <a:noFill/>
          </a:ln>
          <a:effectLst>
            <a:softEdge rad="112500"/>
          </a:effectLst>
        </p:spPr>
      </p:pic>
      <p:sp>
        <p:nvSpPr>
          <p:cNvPr id="13" name="TextBox 12">
            <a:extLst>
              <a:ext uri="{FF2B5EF4-FFF2-40B4-BE49-F238E27FC236}">
                <a16:creationId xmlns:a16="http://schemas.microsoft.com/office/drawing/2014/main" id="{5A1CE847-5505-4A0A-AB53-8F5C41075DF6}"/>
              </a:ext>
            </a:extLst>
          </p:cNvPr>
          <p:cNvSpPr txBox="1"/>
          <p:nvPr/>
        </p:nvSpPr>
        <p:spPr>
          <a:xfrm>
            <a:off x="6548218" y="4624610"/>
            <a:ext cx="4431323" cy="1446550"/>
          </a:xfrm>
          <a:prstGeom prst="rect">
            <a:avLst/>
          </a:prstGeom>
          <a:noFill/>
          <a:ln>
            <a:solidFill>
              <a:srgbClr val="FF0000"/>
            </a:solidFill>
          </a:ln>
        </p:spPr>
        <p:txBody>
          <a:bodyPr wrap="square">
            <a:spAutoFit/>
          </a:bodyPr>
          <a:lstStyle/>
          <a:p>
            <a:pPr algn="ctr"/>
            <a:r>
              <a:rPr lang="en-US" sz="4400" dirty="0">
                <a:solidFill>
                  <a:srgbClr val="002060"/>
                </a:solidFill>
                <a:latin typeface="Times New Roman" pitchFamily="18" charset="0"/>
                <a:cs typeface="Times New Roman" pitchFamily="18" charset="0"/>
              </a:rPr>
              <a:t>Here </a:t>
            </a:r>
            <a:r>
              <a:rPr lang="en-US" sz="4400" dirty="0">
                <a:solidFill>
                  <a:srgbClr val="FF0000"/>
                </a:solidFill>
                <a:latin typeface="Times New Roman" pitchFamily="18" charset="0"/>
                <a:cs typeface="Times New Roman" pitchFamily="18" charset="0"/>
              </a:rPr>
              <a:t>‘h’ </a:t>
            </a:r>
            <a:r>
              <a:rPr lang="en-US" sz="4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is silent.</a:t>
            </a:r>
            <a:endPar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a:solidFill>
                  <a:srgbClr val="002060"/>
                </a:solidFill>
                <a:latin typeface="Times New Roman" pitchFamily="18" charset="0"/>
                <a:cs typeface="Times New Roman" pitchFamily="18" charset="0"/>
              </a:rPr>
              <a:t>It is vowel Sound </a:t>
            </a:r>
          </a:p>
        </p:txBody>
      </p:sp>
      <p:pic>
        <p:nvPicPr>
          <p:cNvPr id="17" name="Picture 16">
            <a:extLst>
              <a:ext uri="{FF2B5EF4-FFF2-40B4-BE49-F238E27FC236}">
                <a16:creationId xmlns:a16="http://schemas.microsoft.com/office/drawing/2014/main" id="{C5986C6E-72C5-48E1-9907-CCA81B894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065" y="346508"/>
            <a:ext cx="1730815" cy="2220048"/>
          </a:xfrm>
          <a:prstGeom prst="rect">
            <a:avLst/>
          </a:prstGeom>
        </p:spPr>
      </p:pic>
      <p:pic>
        <p:nvPicPr>
          <p:cNvPr id="9" name="Picture 8">
            <a:extLst>
              <a:ext uri="{FF2B5EF4-FFF2-40B4-BE49-F238E27FC236}">
                <a16:creationId xmlns:a16="http://schemas.microsoft.com/office/drawing/2014/main" id="{C9A90D0D-1319-4AF3-92A7-7317C3D77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5943" y="3163290"/>
            <a:ext cx="527320" cy="527320"/>
          </a:xfrm>
          <a:prstGeom prst="rect">
            <a:avLst/>
          </a:prstGeom>
        </p:spPr>
      </p:pic>
      <p:pic>
        <p:nvPicPr>
          <p:cNvPr id="11" name="Picture 10">
            <a:extLst>
              <a:ext uri="{FF2B5EF4-FFF2-40B4-BE49-F238E27FC236}">
                <a16:creationId xmlns:a16="http://schemas.microsoft.com/office/drawing/2014/main" id="{781983A9-2F6A-4F21-917F-8B014D1C2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9488" y="3163290"/>
            <a:ext cx="527320" cy="527320"/>
          </a:xfrm>
          <a:prstGeom prst="rect">
            <a:avLst/>
          </a:prstGeom>
        </p:spPr>
      </p:pic>
    </p:spTree>
    <p:extLst>
      <p:ext uri="{BB962C8B-B14F-4D97-AF65-F5344CB8AC3E}">
        <p14:creationId xmlns:p14="http://schemas.microsoft.com/office/powerpoint/2010/main" val="105911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ppt_x</p:attrName>
                                        </p:attrNameLst>
                                      </p:cBhvr>
                                      <p:tavLst>
                                        <p:tav tm="0">
                                          <p:val>
                                            <p:strVal val="#ppt_x-.2"/>
                                          </p:val>
                                        </p:tav>
                                        <p:tav tm="100000">
                                          <p:val>
                                            <p:strVal val="#ppt_x"/>
                                          </p:val>
                                        </p:tav>
                                      </p:tavLst>
                                    </p:anim>
                                    <p:anim calcmode="lin" valueType="num">
                                      <p:cBhvr>
                                        <p:cTn id="19"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500"/>
                                        <p:tgtEl>
                                          <p:spTgt spid="2"/>
                                        </p:tgtEl>
                                      </p:cBhvr>
                                    </p:animEffect>
                                  </p:childTnLst>
                                </p:cTn>
                              </p:par>
                            </p:childTnLst>
                          </p:cTn>
                        </p:par>
                        <p:par>
                          <p:cTn id="21" fill="hold">
                            <p:stCondLst>
                              <p:cond delay="1500"/>
                            </p:stCondLst>
                            <p:childTnLst>
                              <p:par>
                                <p:cTn id="22" presetID="29"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2"/>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 calcmode="lin" valueType="num">
                                      <p:cBhvr>
                                        <p:cTn id="40" dur="1000" fill="hold"/>
                                        <p:tgtEl>
                                          <p:spTgt spid="13"/>
                                        </p:tgtEl>
                                        <p:attrNameLst>
                                          <p:attrName>style.rotation</p:attrName>
                                        </p:attrNameLst>
                                      </p:cBhvr>
                                      <p:tavLst>
                                        <p:tav tm="0">
                                          <p:val>
                                            <p:fltVal val="90"/>
                                          </p:val>
                                        </p:tav>
                                        <p:tav tm="100000">
                                          <p:val>
                                            <p:fltVal val="0"/>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2.29167E-6 0.00926 L -0.93776 -0.00926 " pathEditMode="relative" rAng="0" ptsTypes="AA">
                                      <p:cBhvr>
                                        <p:cTn id="45" dur="2000" fill="hold"/>
                                        <p:tgtEl>
                                          <p:spTgt spid="9"/>
                                        </p:tgtEl>
                                        <p:attrNameLst>
                                          <p:attrName>ppt_x</p:attrName>
                                          <p:attrName>ppt_y</p:attrName>
                                        </p:attrNameLst>
                                      </p:cBhvr>
                                      <p:rCtr x="-46888" y="-926"/>
                                    </p:animMotion>
                                  </p:childTnLst>
                                </p:cTn>
                              </p:par>
                            </p:childTnLst>
                          </p:cTn>
                        </p:par>
                      </p:childTnLst>
                    </p:cTn>
                  </p:par>
                  <p:par>
                    <p:cTn id="46" fill="hold">
                      <p:stCondLst>
                        <p:cond delay="indefinite"/>
                      </p:stCondLst>
                      <p:childTnLst>
                        <p:par>
                          <p:cTn id="47" fill="hold">
                            <p:stCondLst>
                              <p:cond delay="0"/>
                            </p:stCondLst>
                            <p:childTnLst>
                              <p:par>
                                <p:cTn id="48" presetID="35" presetClass="path" presetSubtype="0" accel="50000" decel="50000" fill="hold" nodeType="clickEffect">
                                  <p:stCondLst>
                                    <p:cond delay="0"/>
                                  </p:stCondLst>
                                  <p:childTnLst>
                                    <p:animMotion origin="layout" path="M -0.00911 0.00926 L -0.59922 -0.00695 " pathEditMode="relative" rAng="0" ptsTypes="AA">
                                      <p:cBhvr>
                                        <p:cTn id="49" dur="2000" fill="hold"/>
                                        <p:tgtEl>
                                          <p:spTgt spid="11"/>
                                        </p:tgtEl>
                                        <p:attrNameLst>
                                          <p:attrName>ppt_x</p:attrName>
                                          <p:attrName>ppt_y</p:attrName>
                                        </p:attrNameLst>
                                      </p:cBhvr>
                                      <p:rCtr x="-29505"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4D4B084-10CF-4118-B7BF-A6B78CCFB505}"/>
              </a:ext>
            </a:extLst>
          </p:cNvPr>
          <p:cNvGraphicFramePr/>
          <p:nvPr>
            <p:extLst>
              <p:ext uri="{D42A27DB-BD31-4B8C-83A1-F6EECF244321}">
                <p14:modId xmlns:p14="http://schemas.microsoft.com/office/powerpoint/2010/main" val="66884314"/>
              </p:ext>
            </p:extLst>
          </p:nvPr>
        </p:nvGraphicFramePr>
        <p:xfrm>
          <a:off x="1053982" y="2205293"/>
          <a:ext cx="6882619" cy="2987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TextBox 26">
            <a:extLst>
              <a:ext uri="{FF2B5EF4-FFF2-40B4-BE49-F238E27FC236}">
                <a16:creationId xmlns:a16="http://schemas.microsoft.com/office/drawing/2014/main" id="{C6948A49-8B14-4CAA-8DFB-4101FD6205EE}"/>
              </a:ext>
            </a:extLst>
          </p:cNvPr>
          <p:cNvSpPr txBox="1"/>
          <p:nvPr/>
        </p:nvSpPr>
        <p:spPr>
          <a:xfrm>
            <a:off x="3282239" y="890963"/>
            <a:ext cx="3264145" cy="923330"/>
          </a:xfrm>
          <a:prstGeom prst="rect">
            <a:avLst/>
          </a:prstGeom>
          <a:noFill/>
        </p:spPr>
        <p:txBody>
          <a:bodyPr wrap="square">
            <a:spAutoFit/>
          </a:bodyPr>
          <a:lstStyle/>
          <a:p>
            <a:r>
              <a:rPr lang="en-US" sz="5400" b="1" dirty="0">
                <a:ln>
                  <a:solidFill>
                    <a:schemeClr val="tx1"/>
                  </a:solidFill>
                </a:ln>
                <a:latin typeface="Times New Roman" pitchFamily="18" charset="0"/>
                <a:cs typeface="NikoshBAN" pitchFamily="2" charset="0"/>
              </a:rPr>
              <a:t>Pair work</a:t>
            </a:r>
            <a:endParaRPr lang="en-US" sz="5400" b="1" dirty="0">
              <a:ln>
                <a:solidFill>
                  <a:schemeClr val="tx1"/>
                </a:solidFill>
              </a:ln>
            </a:endParaRPr>
          </a:p>
        </p:txBody>
      </p:sp>
      <p:sp>
        <p:nvSpPr>
          <p:cNvPr id="29" name="TextBox 28">
            <a:extLst>
              <a:ext uri="{FF2B5EF4-FFF2-40B4-BE49-F238E27FC236}">
                <a16:creationId xmlns:a16="http://schemas.microsoft.com/office/drawing/2014/main" id="{75E946A3-44F0-48E6-9910-3A04878FC8EA}"/>
              </a:ext>
            </a:extLst>
          </p:cNvPr>
          <p:cNvSpPr txBox="1"/>
          <p:nvPr/>
        </p:nvSpPr>
        <p:spPr>
          <a:xfrm>
            <a:off x="9003652" y="466219"/>
            <a:ext cx="1443063"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apple</a:t>
            </a:r>
            <a:endParaRPr lang="en-US" sz="2800" dirty="0"/>
          </a:p>
        </p:txBody>
      </p:sp>
      <p:sp>
        <p:nvSpPr>
          <p:cNvPr id="31" name="TextBox 30">
            <a:extLst>
              <a:ext uri="{FF2B5EF4-FFF2-40B4-BE49-F238E27FC236}">
                <a16:creationId xmlns:a16="http://schemas.microsoft.com/office/drawing/2014/main" id="{7AC55CF8-0776-4118-B317-9726DEB9A9C1}"/>
              </a:ext>
            </a:extLst>
          </p:cNvPr>
          <p:cNvSpPr txBox="1"/>
          <p:nvPr/>
        </p:nvSpPr>
        <p:spPr>
          <a:xfrm>
            <a:off x="9003652" y="842398"/>
            <a:ext cx="1063233"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car</a:t>
            </a:r>
            <a:endParaRPr lang="en-US" sz="2800" dirty="0"/>
          </a:p>
        </p:txBody>
      </p:sp>
      <p:sp>
        <p:nvSpPr>
          <p:cNvPr id="33" name="TextBox 32">
            <a:extLst>
              <a:ext uri="{FF2B5EF4-FFF2-40B4-BE49-F238E27FC236}">
                <a16:creationId xmlns:a16="http://schemas.microsoft.com/office/drawing/2014/main" id="{86DCB9F9-89CF-4301-A8E8-95A5A71F0B3F}"/>
              </a:ext>
            </a:extLst>
          </p:cNvPr>
          <p:cNvSpPr txBox="1"/>
          <p:nvPr/>
        </p:nvSpPr>
        <p:spPr>
          <a:xfrm>
            <a:off x="9003652" y="1253934"/>
            <a:ext cx="195485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helicopter</a:t>
            </a:r>
            <a:endParaRPr lang="en-US" sz="2800" dirty="0"/>
          </a:p>
        </p:txBody>
      </p:sp>
      <p:sp>
        <p:nvSpPr>
          <p:cNvPr id="35" name="TextBox 34">
            <a:extLst>
              <a:ext uri="{FF2B5EF4-FFF2-40B4-BE49-F238E27FC236}">
                <a16:creationId xmlns:a16="http://schemas.microsoft.com/office/drawing/2014/main" id="{EE726B8F-1224-4309-ADBA-4B3D0FD7F49D}"/>
              </a:ext>
            </a:extLst>
          </p:cNvPr>
          <p:cNvSpPr txBox="1"/>
          <p:nvPr/>
        </p:nvSpPr>
        <p:spPr>
          <a:xfrm>
            <a:off x="9003652" y="1720882"/>
            <a:ext cx="195485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elephant</a:t>
            </a:r>
            <a:endParaRPr lang="en-US" sz="2800" dirty="0"/>
          </a:p>
        </p:txBody>
      </p:sp>
      <p:sp>
        <p:nvSpPr>
          <p:cNvPr id="37" name="TextBox 36">
            <a:extLst>
              <a:ext uri="{FF2B5EF4-FFF2-40B4-BE49-F238E27FC236}">
                <a16:creationId xmlns:a16="http://schemas.microsoft.com/office/drawing/2014/main" id="{ADB6225B-7920-449F-9E3B-D81B4C8C27D9}"/>
              </a:ext>
            </a:extLst>
          </p:cNvPr>
          <p:cNvSpPr txBox="1"/>
          <p:nvPr/>
        </p:nvSpPr>
        <p:spPr>
          <a:xfrm>
            <a:off x="9003652" y="2227579"/>
            <a:ext cx="2254348"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big elephant</a:t>
            </a:r>
            <a:endParaRPr lang="en-US" sz="2800" dirty="0"/>
          </a:p>
        </p:txBody>
      </p:sp>
      <p:sp>
        <p:nvSpPr>
          <p:cNvPr id="39" name="TextBox 38">
            <a:extLst>
              <a:ext uri="{FF2B5EF4-FFF2-40B4-BE49-F238E27FC236}">
                <a16:creationId xmlns:a16="http://schemas.microsoft.com/office/drawing/2014/main" id="{DC901FFD-4226-4372-9D11-33C0F78AAE03}"/>
              </a:ext>
            </a:extLst>
          </p:cNvPr>
          <p:cNvSpPr txBox="1"/>
          <p:nvPr/>
        </p:nvSpPr>
        <p:spPr>
          <a:xfrm>
            <a:off x="9003652" y="2680889"/>
            <a:ext cx="2537853"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itchy sweater</a:t>
            </a:r>
            <a:endParaRPr lang="en-US" sz="2800" dirty="0"/>
          </a:p>
        </p:txBody>
      </p:sp>
      <p:sp>
        <p:nvSpPr>
          <p:cNvPr id="41" name="TextBox 40">
            <a:extLst>
              <a:ext uri="{FF2B5EF4-FFF2-40B4-BE49-F238E27FC236}">
                <a16:creationId xmlns:a16="http://schemas.microsoft.com/office/drawing/2014/main" id="{342F14EA-94C0-4412-85ED-579410DAF82F}"/>
              </a:ext>
            </a:extLst>
          </p:cNvPr>
          <p:cNvSpPr txBox="1"/>
          <p:nvPr/>
        </p:nvSpPr>
        <p:spPr>
          <a:xfrm>
            <a:off x="9003652" y="3160512"/>
            <a:ext cx="2106392"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ugly duck</a:t>
            </a:r>
            <a:endParaRPr lang="en-US" sz="2800" dirty="0"/>
          </a:p>
        </p:txBody>
      </p:sp>
      <p:sp>
        <p:nvSpPr>
          <p:cNvPr id="43" name="TextBox 42">
            <a:extLst>
              <a:ext uri="{FF2B5EF4-FFF2-40B4-BE49-F238E27FC236}">
                <a16:creationId xmlns:a16="http://schemas.microsoft.com/office/drawing/2014/main" id="{F176B15B-81DA-4210-B75A-81770015F326}"/>
              </a:ext>
            </a:extLst>
          </p:cNvPr>
          <p:cNvSpPr txBox="1"/>
          <p:nvPr/>
        </p:nvSpPr>
        <p:spPr>
          <a:xfrm>
            <a:off x="9003652" y="3678211"/>
            <a:ext cx="201327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European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45" name="TextBox 44">
            <a:extLst>
              <a:ext uri="{FF2B5EF4-FFF2-40B4-BE49-F238E27FC236}">
                <a16:creationId xmlns:a16="http://schemas.microsoft.com/office/drawing/2014/main" id="{CFC65552-AE0A-438E-B8A0-BF2AA3280134}"/>
              </a:ext>
            </a:extLst>
          </p:cNvPr>
          <p:cNvSpPr txBox="1"/>
          <p:nvPr/>
        </p:nvSpPr>
        <p:spPr>
          <a:xfrm>
            <a:off x="9003652" y="4260300"/>
            <a:ext cx="189819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university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47" name="TextBox 46">
            <a:extLst>
              <a:ext uri="{FF2B5EF4-FFF2-40B4-BE49-F238E27FC236}">
                <a16:creationId xmlns:a16="http://schemas.microsoft.com/office/drawing/2014/main" id="{09399800-D231-496E-83C1-576A2D65D473}"/>
              </a:ext>
            </a:extLst>
          </p:cNvPr>
          <p:cNvSpPr txBox="1"/>
          <p:nvPr/>
        </p:nvSpPr>
        <p:spPr>
          <a:xfrm>
            <a:off x="9003652" y="4713610"/>
            <a:ext cx="1255544"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unit</a:t>
            </a:r>
            <a:endParaRPr lang="en-US" sz="2800" dirty="0"/>
          </a:p>
        </p:txBody>
      </p:sp>
      <p:sp>
        <p:nvSpPr>
          <p:cNvPr id="49" name="TextBox 48">
            <a:extLst>
              <a:ext uri="{FF2B5EF4-FFF2-40B4-BE49-F238E27FC236}">
                <a16:creationId xmlns:a16="http://schemas.microsoft.com/office/drawing/2014/main" id="{4567449B-0B37-4A07-8C7C-6F27E5A0B559}"/>
              </a:ext>
            </a:extLst>
          </p:cNvPr>
          <p:cNvSpPr txBox="1"/>
          <p:nvPr/>
        </p:nvSpPr>
        <p:spPr>
          <a:xfrm>
            <a:off x="9003652" y="5199966"/>
            <a:ext cx="1635372"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hour</a:t>
            </a:r>
            <a:endParaRPr lang="en-US" sz="2800" dirty="0"/>
          </a:p>
        </p:txBody>
      </p:sp>
      <p:sp>
        <p:nvSpPr>
          <p:cNvPr id="51" name="TextBox 50">
            <a:extLst>
              <a:ext uri="{FF2B5EF4-FFF2-40B4-BE49-F238E27FC236}">
                <a16:creationId xmlns:a16="http://schemas.microsoft.com/office/drawing/2014/main" id="{AEE619C1-8ABC-458D-86BA-42BA4B94F200}"/>
              </a:ext>
            </a:extLst>
          </p:cNvPr>
          <p:cNvSpPr txBox="1"/>
          <p:nvPr/>
        </p:nvSpPr>
        <p:spPr>
          <a:xfrm>
            <a:off x="9003652" y="5690140"/>
            <a:ext cx="1635372"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honor</a:t>
            </a:r>
            <a:endParaRPr lang="en-US" sz="2800" dirty="0"/>
          </a:p>
        </p:txBody>
      </p:sp>
    </p:spTree>
    <p:extLst>
      <p:ext uri="{BB962C8B-B14F-4D97-AF65-F5344CB8AC3E}">
        <p14:creationId xmlns:p14="http://schemas.microsoft.com/office/powerpoint/2010/main" val="31224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ppt_x"/>
                                          </p:val>
                                        </p:tav>
                                        <p:tav tm="100000">
                                          <p:val>
                                            <p:strVal val="#ppt_x"/>
                                          </p:val>
                                        </p:tav>
                                      </p:tavLst>
                                    </p:anim>
                                    <p:anim calcmode="lin" valueType="num">
                                      <p:cBhvr additive="base">
                                        <p:cTn id="4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500" fill="hold"/>
                                        <p:tgtEl>
                                          <p:spTgt spid="45"/>
                                        </p:tgtEl>
                                        <p:attrNameLst>
                                          <p:attrName>ppt_x</p:attrName>
                                        </p:attrNameLst>
                                      </p:cBhvr>
                                      <p:tavLst>
                                        <p:tav tm="0">
                                          <p:val>
                                            <p:strVal val="#ppt_x"/>
                                          </p:val>
                                        </p:tav>
                                        <p:tav tm="100000">
                                          <p:val>
                                            <p:strVal val="#ppt_x"/>
                                          </p:val>
                                        </p:tav>
                                      </p:tavLst>
                                    </p:anim>
                                    <p:anim calcmode="lin" valueType="num">
                                      <p:cBhvr additive="base">
                                        <p:cTn id="6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additive="base">
                                        <p:cTn id="72" dur="500" fill="hold"/>
                                        <p:tgtEl>
                                          <p:spTgt spid="47"/>
                                        </p:tgtEl>
                                        <p:attrNameLst>
                                          <p:attrName>ppt_x</p:attrName>
                                        </p:attrNameLst>
                                      </p:cBhvr>
                                      <p:tavLst>
                                        <p:tav tm="0">
                                          <p:val>
                                            <p:strVal val="#ppt_x"/>
                                          </p:val>
                                        </p:tav>
                                        <p:tav tm="100000">
                                          <p:val>
                                            <p:strVal val="#ppt_x"/>
                                          </p:val>
                                        </p:tav>
                                      </p:tavLst>
                                    </p:anim>
                                    <p:anim calcmode="lin" valueType="num">
                                      <p:cBhvr additive="base">
                                        <p:cTn id="7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additive="base">
                                        <p:cTn id="84" dur="500" fill="hold"/>
                                        <p:tgtEl>
                                          <p:spTgt spid="51"/>
                                        </p:tgtEl>
                                        <p:attrNameLst>
                                          <p:attrName>ppt_x</p:attrName>
                                        </p:attrNameLst>
                                      </p:cBhvr>
                                      <p:tavLst>
                                        <p:tav tm="0">
                                          <p:val>
                                            <p:strVal val="#ppt_x"/>
                                          </p:val>
                                        </p:tav>
                                        <p:tav tm="100000">
                                          <p:val>
                                            <p:strVal val="#ppt_x"/>
                                          </p:val>
                                        </p:tav>
                                      </p:tavLst>
                                    </p:anim>
                                    <p:anim calcmode="lin" valueType="num">
                                      <p:cBhvr additive="base">
                                        <p:cTn id="8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7" grpId="0"/>
      <p:bldP spid="29" grpId="0"/>
      <p:bldP spid="31" grpId="0"/>
      <p:bldP spid="33" grpId="0"/>
      <p:bldP spid="35" grpId="0"/>
      <p:bldP spid="37" grpId="0"/>
      <p:bldP spid="39" grpId="0"/>
      <p:bldP spid="41" grpId="0"/>
      <p:bldP spid="43" grpId="0"/>
      <p:bldP spid="45" grpId="0"/>
      <p:bldP spid="47" grpId="0"/>
      <p:bldP spid="49"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90E191-E1E1-401F-838D-5560E143E75B}"/>
              </a:ext>
            </a:extLst>
          </p:cNvPr>
          <p:cNvSpPr txBox="1"/>
          <p:nvPr/>
        </p:nvSpPr>
        <p:spPr>
          <a:xfrm>
            <a:off x="998806" y="1589334"/>
            <a:ext cx="4980659"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Fill in the blanks with </a:t>
            </a:r>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cs typeface="Times New Roman" panose="02020603050405020304" pitchFamily="18" charset="0"/>
              </a:rPr>
              <a:t>or </a:t>
            </a:r>
            <a:r>
              <a:rPr lang="en-US" sz="2800" b="1" dirty="0">
                <a:solidFill>
                  <a:srgbClr val="FF0000"/>
                </a:solidFill>
                <a:latin typeface="Times New Roman" panose="02020603050405020304" pitchFamily="18" charset="0"/>
                <a:cs typeface="Times New Roman" panose="02020603050405020304" pitchFamily="18" charset="0"/>
              </a:rPr>
              <a:t>An </a:t>
            </a:r>
            <a:r>
              <a:rPr lang="en-US" sz="2800" b="1" dirty="0">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03BD43-2B33-41ED-85E6-10639BF2B85B}"/>
              </a:ext>
            </a:extLst>
          </p:cNvPr>
          <p:cNvSpPr txBox="1"/>
          <p:nvPr/>
        </p:nvSpPr>
        <p:spPr>
          <a:xfrm>
            <a:off x="998806" y="2031021"/>
            <a:ext cx="10194388" cy="2795958"/>
          </a:xfrm>
          <a:prstGeom prst="rect">
            <a:avLst/>
          </a:prstGeom>
          <a:noFill/>
        </p:spPr>
        <p:txBody>
          <a:bodyPr wrap="square">
            <a:spAutoFit/>
          </a:bodyPr>
          <a:lstStyle/>
          <a:p>
            <a:pPr algn="just">
              <a:lnSpc>
                <a:spcPct val="150000"/>
              </a:lnSpc>
            </a:pPr>
            <a:r>
              <a:rPr lang="en-US" sz="2400" dirty="0" err="1">
                <a:solidFill>
                  <a:srgbClr val="002060"/>
                </a:solidFill>
                <a:latin typeface="Times New Roman" panose="02020603050405020304" pitchFamily="18" charset="0"/>
                <a:cs typeface="Times New Roman" panose="02020603050405020304" pitchFamily="18" charset="0"/>
              </a:rPr>
              <a:t>Nuba</a:t>
            </a:r>
            <a:r>
              <a:rPr lang="en-US" sz="2400" dirty="0">
                <a:solidFill>
                  <a:srgbClr val="002060"/>
                </a:solidFill>
                <a:latin typeface="Times New Roman" panose="02020603050405020304" pitchFamily="18" charset="0"/>
                <a:cs typeface="Times New Roman" panose="02020603050405020304" pitchFamily="18" charset="0"/>
              </a:rPr>
              <a:t> is (a)….... Good student. She is also (b)……. Intelligent girl. She wants to be  (c )…… engineer. Her mother is (d)..….. B.A. Her father is also (e)….... Honest man and he is (f)……. Book of wisdom. </a:t>
            </a:r>
            <a:r>
              <a:rPr lang="en-US" sz="2400" dirty="0" err="1">
                <a:solidFill>
                  <a:srgbClr val="002060"/>
                </a:solidFill>
                <a:latin typeface="Times New Roman" panose="02020603050405020304" pitchFamily="18" charset="0"/>
                <a:cs typeface="Times New Roman" panose="02020603050405020304" pitchFamily="18" charset="0"/>
              </a:rPr>
              <a:t>Nuba</a:t>
            </a:r>
            <a:r>
              <a:rPr lang="en-US" sz="2400" dirty="0">
                <a:solidFill>
                  <a:srgbClr val="002060"/>
                </a:solidFill>
                <a:latin typeface="Times New Roman" panose="02020603050405020304" pitchFamily="18" charset="0"/>
                <a:cs typeface="Times New Roman" panose="02020603050405020304" pitchFamily="18" charset="0"/>
              </a:rPr>
              <a:t> eats (g)..…. Apple every day. She reads the Quran for (h)……. Hour daily. She is so stylish like (</a:t>
            </a:r>
            <a:r>
              <a:rPr lang="en-US" sz="2400" dirty="0" err="1">
                <a:solidFill>
                  <a:srgbClr val="002060"/>
                </a:solidFill>
                <a:latin typeface="Times New Roman" panose="02020603050405020304" pitchFamily="18" charset="0"/>
                <a:cs typeface="Times New Roman" panose="02020603050405020304" pitchFamily="18" charset="0"/>
              </a:rPr>
              <a:t>i</a:t>
            </a:r>
            <a:r>
              <a:rPr lang="en-US" sz="2400" dirty="0">
                <a:solidFill>
                  <a:srgbClr val="002060"/>
                </a:solidFill>
                <a:latin typeface="Times New Roman" panose="02020603050405020304" pitchFamily="18" charset="0"/>
                <a:cs typeface="Times New Roman" panose="02020603050405020304" pitchFamily="18" charset="0"/>
              </a:rPr>
              <a:t>)…… European. She sent (j)…... Email to her grandfather for  a new dress.</a:t>
            </a:r>
            <a:endParaRPr 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B638E8C-3279-415E-B3A9-475873E0CEE4}"/>
              </a:ext>
            </a:extLst>
          </p:cNvPr>
          <p:cNvSpPr txBox="1"/>
          <p:nvPr/>
        </p:nvSpPr>
        <p:spPr>
          <a:xfrm>
            <a:off x="4259448" y="531736"/>
            <a:ext cx="2873896" cy="646331"/>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b="1" dirty="0">
                <a:latin typeface="Times New Roman" pitchFamily="18" charset="0"/>
                <a:cs typeface="NikoshBAN" pitchFamily="2" charset="0"/>
              </a:rPr>
              <a:t>Group Work:</a:t>
            </a:r>
            <a:endParaRPr lang="en-US" sz="3600" b="1"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4BC6CC30-35D5-403B-B8D4-B84A13B69DCD}"/>
              </a:ext>
            </a:extLst>
          </p:cNvPr>
          <p:cNvSpPr txBox="1"/>
          <p:nvPr/>
        </p:nvSpPr>
        <p:spPr>
          <a:xfrm>
            <a:off x="12357245" y="716402"/>
            <a:ext cx="431528" cy="461665"/>
          </a:xfrm>
          <a:prstGeom prst="rect">
            <a:avLst/>
          </a:prstGeom>
          <a:noFill/>
        </p:spPr>
        <p:txBody>
          <a:bodyPr wrap="none" rtlCol="0">
            <a:spAutoFit/>
          </a:bodyPr>
          <a:lstStyle/>
          <a:p>
            <a:r>
              <a:rPr lang="en-US" sz="2400" dirty="0"/>
              <a:t> </a:t>
            </a:r>
            <a:r>
              <a:rPr lang="en-US" sz="2400" dirty="0">
                <a:solidFill>
                  <a:srgbClr val="FF0000"/>
                </a:solidFill>
              </a:rPr>
              <a:t>A</a:t>
            </a:r>
          </a:p>
        </p:txBody>
      </p:sp>
      <p:sp>
        <p:nvSpPr>
          <p:cNvPr id="13" name="TextBox 12">
            <a:extLst>
              <a:ext uri="{FF2B5EF4-FFF2-40B4-BE49-F238E27FC236}">
                <a16:creationId xmlns:a16="http://schemas.microsoft.com/office/drawing/2014/main" id="{44FBDD1B-5DC8-448F-8EE4-FE12909DD9B6}"/>
              </a:ext>
            </a:extLst>
          </p:cNvPr>
          <p:cNvSpPr txBox="1"/>
          <p:nvPr/>
        </p:nvSpPr>
        <p:spPr>
          <a:xfrm>
            <a:off x="12357245" y="1195127"/>
            <a:ext cx="524503" cy="461665"/>
          </a:xfrm>
          <a:prstGeom prst="rect">
            <a:avLst/>
          </a:prstGeom>
          <a:noFill/>
        </p:spPr>
        <p:txBody>
          <a:bodyPr wrap="none" rtlCol="0">
            <a:spAutoFit/>
          </a:bodyPr>
          <a:lstStyle/>
          <a:p>
            <a:r>
              <a:rPr lang="en-US" sz="2400" dirty="0">
                <a:solidFill>
                  <a:srgbClr val="FF0000"/>
                </a:solidFill>
              </a:rPr>
              <a:t>An</a:t>
            </a:r>
          </a:p>
        </p:txBody>
      </p:sp>
      <p:sp>
        <p:nvSpPr>
          <p:cNvPr id="14" name="TextBox 13">
            <a:extLst>
              <a:ext uri="{FF2B5EF4-FFF2-40B4-BE49-F238E27FC236}">
                <a16:creationId xmlns:a16="http://schemas.microsoft.com/office/drawing/2014/main" id="{ED7E7D3A-A446-4E23-A7E7-38D29662D448}"/>
              </a:ext>
            </a:extLst>
          </p:cNvPr>
          <p:cNvSpPr txBox="1"/>
          <p:nvPr/>
        </p:nvSpPr>
        <p:spPr>
          <a:xfrm>
            <a:off x="12375679" y="1800188"/>
            <a:ext cx="593432" cy="461665"/>
          </a:xfrm>
          <a:prstGeom prst="rect">
            <a:avLst/>
          </a:prstGeom>
          <a:noFill/>
        </p:spPr>
        <p:txBody>
          <a:bodyPr wrap="none" rtlCol="0">
            <a:spAutoFit/>
          </a:bodyPr>
          <a:lstStyle/>
          <a:p>
            <a:r>
              <a:rPr lang="en-US" sz="2400" dirty="0"/>
              <a:t> </a:t>
            </a:r>
            <a:r>
              <a:rPr lang="en-US" sz="2400" dirty="0">
                <a:solidFill>
                  <a:srgbClr val="FF0000"/>
                </a:solidFill>
              </a:rPr>
              <a:t>An</a:t>
            </a:r>
          </a:p>
        </p:txBody>
      </p:sp>
      <p:sp>
        <p:nvSpPr>
          <p:cNvPr id="17" name="TextBox 16">
            <a:extLst>
              <a:ext uri="{FF2B5EF4-FFF2-40B4-BE49-F238E27FC236}">
                <a16:creationId xmlns:a16="http://schemas.microsoft.com/office/drawing/2014/main" id="{29E55897-5DDB-4D7D-9BF5-2ADD02A9CFBA}"/>
              </a:ext>
            </a:extLst>
          </p:cNvPr>
          <p:cNvSpPr txBox="1"/>
          <p:nvPr/>
        </p:nvSpPr>
        <p:spPr>
          <a:xfrm>
            <a:off x="12375679" y="2313924"/>
            <a:ext cx="431528" cy="461665"/>
          </a:xfrm>
          <a:prstGeom prst="rect">
            <a:avLst/>
          </a:prstGeom>
          <a:noFill/>
        </p:spPr>
        <p:txBody>
          <a:bodyPr wrap="none" rtlCol="0">
            <a:spAutoFit/>
          </a:bodyPr>
          <a:lstStyle/>
          <a:p>
            <a:r>
              <a:rPr lang="en-US" sz="2400" dirty="0"/>
              <a:t> </a:t>
            </a:r>
            <a:r>
              <a:rPr lang="en-US" sz="2400" dirty="0">
                <a:solidFill>
                  <a:srgbClr val="FF0000"/>
                </a:solidFill>
              </a:rPr>
              <a:t>A</a:t>
            </a:r>
          </a:p>
        </p:txBody>
      </p:sp>
      <p:sp>
        <p:nvSpPr>
          <p:cNvPr id="18" name="TextBox 17">
            <a:extLst>
              <a:ext uri="{FF2B5EF4-FFF2-40B4-BE49-F238E27FC236}">
                <a16:creationId xmlns:a16="http://schemas.microsoft.com/office/drawing/2014/main" id="{75E65D0D-0F0C-479E-96FC-F58A398E4260}"/>
              </a:ext>
            </a:extLst>
          </p:cNvPr>
          <p:cNvSpPr txBox="1"/>
          <p:nvPr/>
        </p:nvSpPr>
        <p:spPr>
          <a:xfrm>
            <a:off x="12366863" y="2775589"/>
            <a:ext cx="593432" cy="461665"/>
          </a:xfrm>
          <a:prstGeom prst="rect">
            <a:avLst/>
          </a:prstGeom>
          <a:noFill/>
        </p:spPr>
        <p:txBody>
          <a:bodyPr wrap="none" rtlCol="0">
            <a:spAutoFit/>
          </a:bodyPr>
          <a:lstStyle/>
          <a:p>
            <a:r>
              <a:rPr lang="en-US" sz="2400" dirty="0"/>
              <a:t> </a:t>
            </a:r>
            <a:r>
              <a:rPr lang="en-US" sz="2400" dirty="0">
                <a:solidFill>
                  <a:srgbClr val="FF0000"/>
                </a:solidFill>
              </a:rPr>
              <a:t>An</a:t>
            </a:r>
          </a:p>
        </p:txBody>
      </p:sp>
      <p:sp>
        <p:nvSpPr>
          <p:cNvPr id="19" name="TextBox 18">
            <a:extLst>
              <a:ext uri="{FF2B5EF4-FFF2-40B4-BE49-F238E27FC236}">
                <a16:creationId xmlns:a16="http://schemas.microsoft.com/office/drawing/2014/main" id="{C151A320-3EEF-4A57-9A2E-B9787B9B8234}"/>
              </a:ext>
            </a:extLst>
          </p:cNvPr>
          <p:cNvSpPr txBox="1"/>
          <p:nvPr/>
        </p:nvSpPr>
        <p:spPr>
          <a:xfrm>
            <a:off x="12407259" y="3289325"/>
            <a:ext cx="362600" cy="461665"/>
          </a:xfrm>
          <a:prstGeom prst="rect">
            <a:avLst/>
          </a:prstGeom>
          <a:noFill/>
        </p:spPr>
        <p:txBody>
          <a:bodyPr wrap="none" rtlCol="0">
            <a:spAutoFit/>
          </a:bodyPr>
          <a:lstStyle/>
          <a:p>
            <a:r>
              <a:rPr lang="en-US" sz="2400" dirty="0">
                <a:solidFill>
                  <a:srgbClr val="FF0000"/>
                </a:solidFill>
              </a:rPr>
              <a:t>A</a:t>
            </a:r>
          </a:p>
        </p:txBody>
      </p:sp>
      <p:sp>
        <p:nvSpPr>
          <p:cNvPr id="20" name="TextBox 19">
            <a:extLst>
              <a:ext uri="{FF2B5EF4-FFF2-40B4-BE49-F238E27FC236}">
                <a16:creationId xmlns:a16="http://schemas.microsoft.com/office/drawing/2014/main" id="{AA2616D1-A7D7-4746-8364-3EA7176433C9}"/>
              </a:ext>
            </a:extLst>
          </p:cNvPr>
          <p:cNvSpPr txBox="1"/>
          <p:nvPr/>
        </p:nvSpPr>
        <p:spPr>
          <a:xfrm>
            <a:off x="12375679" y="3803061"/>
            <a:ext cx="593432" cy="461665"/>
          </a:xfrm>
          <a:prstGeom prst="rect">
            <a:avLst/>
          </a:prstGeom>
          <a:noFill/>
        </p:spPr>
        <p:txBody>
          <a:bodyPr wrap="none" rtlCol="0">
            <a:spAutoFit/>
          </a:bodyPr>
          <a:lstStyle/>
          <a:p>
            <a:r>
              <a:rPr lang="en-US" sz="2400" dirty="0"/>
              <a:t> </a:t>
            </a:r>
            <a:r>
              <a:rPr lang="en-US" sz="2400" dirty="0">
                <a:solidFill>
                  <a:srgbClr val="FF0000"/>
                </a:solidFill>
              </a:rPr>
              <a:t>An</a:t>
            </a:r>
          </a:p>
        </p:txBody>
      </p:sp>
      <p:sp>
        <p:nvSpPr>
          <p:cNvPr id="21" name="TextBox 20">
            <a:extLst>
              <a:ext uri="{FF2B5EF4-FFF2-40B4-BE49-F238E27FC236}">
                <a16:creationId xmlns:a16="http://schemas.microsoft.com/office/drawing/2014/main" id="{3962276A-58B2-4E2E-8BB6-E02757CACB4B}"/>
              </a:ext>
            </a:extLst>
          </p:cNvPr>
          <p:cNvSpPr txBox="1"/>
          <p:nvPr/>
        </p:nvSpPr>
        <p:spPr>
          <a:xfrm>
            <a:off x="12406020" y="4249398"/>
            <a:ext cx="524503" cy="461665"/>
          </a:xfrm>
          <a:prstGeom prst="rect">
            <a:avLst/>
          </a:prstGeom>
          <a:noFill/>
        </p:spPr>
        <p:txBody>
          <a:bodyPr wrap="none" rtlCol="0">
            <a:spAutoFit/>
          </a:bodyPr>
          <a:lstStyle/>
          <a:p>
            <a:r>
              <a:rPr lang="en-US" sz="2400" dirty="0">
                <a:solidFill>
                  <a:srgbClr val="FF0000"/>
                </a:solidFill>
              </a:rPr>
              <a:t>An</a:t>
            </a:r>
          </a:p>
        </p:txBody>
      </p:sp>
      <p:sp>
        <p:nvSpPr>
          <p:cNvPr id="22" name="TextBox 21">
            <a:extLst>
              <a:ext uri="{FF2B5EF4-FFF2-40B4-BE49-F238E27FC236}">
                <a16:creationId xmlns:a16="http://schemas.microsoft.com/office/drawing/2014/main" id="{2E85963D-B965-49A2-979E-46BE111C4D21}"/>
              </a:ext>
            </a:extLst>
          </p:cNvPr>
          <p:cNvSpPr txBox="1"/>
          <p:nvPr/>
        </p:nvSpPr>
        <p:spPr>
          <a:xfrm>
            <a:off x="12420562" y="4711063"/>
            <a:ext cx="362600" cy="461665"/>
          </a:xfrm>
          <a:prstGeom prst="rect">
            <a:avLst/>
          </a:prstGeom>
          <a:noFill/>
        </p:spPr>
        <p:txBody>
          <a:bodyPr wrap="none" rtlCol="0">
            <a:spAutoFit/>
          </a:bodyPr>
          <a:lstStyle/>
          <a:p>
            <a:r>
              <a:rPr lang="en-US" sz="2400" dirty="0">
                <a:solidFill>
                  <a:srgbClr val="FF0000"/>
                </a:solidFill>
              </a:rPr>
              <a:t>A</a:t>
            </a:r>
          </a:p>
        </p:txBody>
      </p:sp>
      <p:sp>
        <p:nvSpPr>
          <p:cNvPr id="23" name="TextBox 22">
            <a:extLst>
              <a:ext uri="{FF2B5EF4-FFF2-40B4-BE49-F238E27FC236}">
                <a16:creationId xmlns:a16="http://schemas.microsoft.com/office/drawing/2014/main" id="{89C81D1E-4F19-46EF-84B0-B453D39C3F0F}"/>
              </a:ext>
            </a:extLst>
          </p:cNvPr>
          <p:cNvSpPr txBox="1"/>
          <p:nvPr/>
        </p:nvSpPr>
        <p:spPr>
          <a:xfrm>
            <a:off x="12445550" y="5276870"/>
            <a:ext cx="524503" cy="461665"/>
          </a:xfrm>
          <a:prstGeom prst="rect">
            <a:avLst/>
          </a:prstGeom>
          <a:noFill/>
        </p:spPr>
        <p:txBody>
          <a:bodyPr wrap="none" rtlCol="0">
            <a:spAutoFit/>
          </a:bodyPr>
          <a:lstStyle/>
          <a:p>
            <a:r>
              <a:rPr lang="en-US" sz="2400" dirty="0">
                <a:solidFill>
                  <a:srgbClr val="FF0000"/>
                </a:solidFill>
              </a:rPr>
              <a:t>An</a:t>
            </a:r>
          </a:p>
        </p:txBody>
      </p:sp>
    </p:spTree>
    <p:extLst>
      <p:ext uri="{BB962C8B-B14F-4D97-AF65-F5344CB8AC3E}">
        <p14:creationId xmlns:p14="http://schemas.microsoft.com/office/powerpoint/2010/main" val="76912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0.00469 -2.96296E-6 L -0.79974 0.19954 " pathEditMode="relative" rAng="0" ptsTypes="AA">
                                      <p:cBhvr>
                                        <p:cTn id="38" dur="2000" fill="hold"/>
                                        <p:tgtEl>
                                          <p:spTgt spid="8"/>
                                        </p:tgtEl>
                                        <p:attrNameLst>
                                          <p:attrName>ppt_x</p:attrName>
                                          <p:attrName>ppt_y</p:attrName>
                                        </p:attrNameLst>
                                      </p:cBhvr>
                                      <p:rCtr x="-39753" y="9977"/>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0.01289 -3.7037E-7 L -0.44349 0.12963 " pathEditMode="relative" rAng="0" ptsTypes="AA">
                                      <p:cBhvr>
                                        <p:cTn id="42" dur="2000" fill="hold"/>
                                        <p:tgtEl>
                                          <p:spTgt spid="13"/>
                                        </p:tgtEl>
                                        <p:attrNameLst>
                                          <p:attrName>ppt_x</p:attrName>
                                          <p:attrName>ppt_y</p:attrName>
                                        </p:attrNameLst>
                                      </p:cBhvr>
                                      <p:rCtr x="-21536" y="6481"/>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0.00573 -4.81481E-6 L -0.84192 0.11621 " pathEditMode="relative" rAng="0" ptsTypes="AA">
                                      <p:cBhvr>
                                        <p:cTn id="46" dur="2000" fill="hold"/>
                                        <p:tgtEl>
                                          <p:spTgt spid="14"/>
                                        </p:tgtEl>
                                        <p:attrNameLst>
                                          <p:attrName>ppt_x</p:attrName>
                                          <p:attrName>ppt_y</p:attrName>
                                        </p:attrNameLst>
                                      </p:cBhvr>
                                      <p:rCtr x="-41810" y="5810"/>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0.00351 -0.00416 L -0.49232 0.04468 " pathEditMode="relative" rAng="0" ptsTypes="AA">
                                      <p:cBhvr>
                                        <p:cTn id="50" dur="2000" fill="hold"/>
                                        <p:tgtEl>
                                          <p:spTgt spid="17"/>
                                        </p:tgtEl>
                                        <p:attrNameLst>
                                          <p:attrName>ppt_x</p:attrName>
                                          <p:attrName>ppt_y</p:attrName>
                                        </p:attrNameLst>
                                      </p:cBhvr>
                                      <p:rCtr x="-24440" y="2431"/>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0.0082 -0.00416 L -0.15469 -0.02245 " pathEditMode="relative" rAng="0" ptsTypes="AA">
                                      <p:cBhvr>
                                        <p:cTn id="54" dur="2000" fill="hold"/>
                                        <p:tgtEl>
                                          <p:spTgt spid="18"/>
                                        </p:tgtEl>
                                        <p:attrNameLst>
                                          <p:attrName>ppt_x</p:attrName>
                                          <p:attrName>ppt_y</p:attrName>
                                        </p:attrNameLst>
                                      </p:cBhvr>
                                      <p:rCtr x="-7331" y="-926"/>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0.00469 0.00417 L -0.65442 -0.01967 " pathEditMode="relative" rAng="0" ptsTypes="AA">
                                      <p:cBhvr>
                                        <p:cTn id="58" dur="2000" fill="hold"/>
                                        <p:tgtEl>
                                          <p:spTgt spid="19"/>
                                        </p:tgtEl>
                                        <p:attrNameLst>
                                          <p:attrName>ppt_x</p:attrName>
                                          <p:attrName>ppt_y</p:attrName>
                                        </p:attrNameLst>
                                      </p:cBhvr>
                                      <p:rCtr x="-32487" y="-1204"/>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0.0082 -0.00208 L -0.28528 -0.09027 " pathEditMode="relative" rAng="0" ptsTypes="AA">
                                      <p:cBhvr>
                                        <p:cTn id="62" dur="2000" fill="hold"/>
                                        <p:tgtEl>
                                          <p:spTgt spid="20"/>
                                        </p:tgtEl>
                                        <p:attrNameLst>
                                          <p:attrName>ppt_x</p:attrName>
                                          <p:attrName>ppt_y</p:attrName>
                                        </p:attrNameLst>
                                      </p:cBhvr>
                                      <p:rCtr x="-13854" y="-4421"/>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0" nodeType="clickEffect">
                                  <p:stCondLst>
                                    <p:cond delay="0"/>
                                  </p:stCondLst>
                                  <p:childTnLst>
                                    <p:animMotion origin="layout" path="M -0.00586 0.00625 L -0.57812 -0.07917 " pathEditMode="relative" rAng="0" ptsTypes="AA">
                                      <p:cBhvr>
                                        <p:cTn id="66" dur="2000" fill="hold"/>
                                        <p:tgtEl>
                                          <p:spTgt spid="21"/>
                                        </p:tgtEl>
                                        <p:attrNameLst>
                                          <p:attrName>ppt_x</p:attrName>
                                          <p:attrName>ppt_y</p:attrName>
                                        </p:attrNameLst>
                                      </p:cBhvr>
                                      <p:rCtr x="-28620" y="-4282"/>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0.02226 0.01042 L -0.15364 -0.14236 " pathEditMode="relative" rAng="0" ptsTypes="AA">
                                      <p:cBhvr>
                                        <p:cTn id="70" dur="2000" fill="hold"/>
                                        <p:tgtEl>
                                          <p:spTgt spid="22"/>
                                        </p:tgtEl>
                                        <p:attrNameLst>
                                          <p:attrName>ppt_x</p:attrName>
                                          <p:attrName>ppt_y</p:attrName>
                                        </p:attrNameLst>
                                      </p:cBhvr>
                                      <p:rCtr x="-6576" y="-7639"/>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0" nodeType="clickEffect">
                                  <p:stCondLst>
                                    <p:cond delay="0"/>
                                  </p:stCondLst>
                                  <p:childTnLst>
                                    <p:animMotion origin="layout" path="M -0.01992 0.01875 L -0.70287 -0.14722 " pathEditMode="relative" rAng="0" ptsTypes="AA">
                                      <p:cBhvr>
                                        <p:cTn id="74" dur="2000" fill="hold"/>
                                        <p:tgtEl>
                                          <p:spTgt spid="23"/>
                                        </p:tgtEl>
                                        <p:attrNameLst>
                                          <p:attrName>ppt_x</p:attrName>
                                          <p:attrName>ppt_y</p:attrName>
                                        </p:attrNameLst>
                                      </p:cBhvr>
                                      <p:rCtr x="-34154" y="-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8" grpId="0"/>
      <p:bldP spid="13" grpId="0"/>
      <p:bldP spid="14" grpId="0"/>
      <p:bldP spid="17" grpId="0"/>
      <p:bldP spid="18" grpId="0"/>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67A3E5-9D6D-431A-BB2F-BD305734A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708" y="726044"/>
            <a:ext cx="9294221" cy="5405911"/>
          </a:xfrm>
          <a:prstGeom prst="rect">
            <a:avLst/>
          </a:prstGeom>
        </p:spPr>
      </p:pic>
      <p:pic>
        <p:nvPicPr>
          <p:cNvPr id="8" name="Picture 7">
            <a:extLst>
              <a:ext uri="{FF2B5EF4-FFF2-40B4-BE49-F238E27FC236}">
                <a16:creationId xmlns:a16="http://schemas.microsoft.com/office/drawing/2014/main" id="{A76DEBEE-C919-4C99-9950-1F00EF11E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26799" y="1163955"/>
            <a:ext cx="1479301" cy="1475768"/>
          </a:xfrm>
          <a:prstGeom prst="rect">
            <a:avLst/>
          </a:prstGeom>
          <a:ln>
            <a:noFill/>
          </a:ln>
          <a:effectLst>
            <a:softEdge rad="112500"/>
          </a:effectLst>
        </p:spPr>
      </p:pic>
      <p:sp>
        <p:nvSpPr>
          <p:cNvPr id="7" name="TextBox 6">
            <a:extLst>
              <a:ext uri="{FF2B5EF4-FFF2-40B4-BE49-F238E27FC236}">
                <a16:creationId xmlns:a16="http://schemas.microsoft.com/office/drawing/2014/main" id="{535CD255-5E2A-455F-A491-5A223F4BA680}"/>
              </a:ext>
            </a:extLst>
          </p:cNvPr>
          <p:cNvSpPr txBox="1"/>
          <p:nvPr/>
        </p:nvSpPr>
        <p:spPr>
          <a:xfrm>
            <a:off x="2649086" y="1438262"/>
            <a:ext cx="5300613" cy="1107996"/>
          </a:xfrm>
          <a:prstGeom prst="rect">
            <a:avLst/>
          </a:prstGeom>
          <a:noFill/>
        </p:spPr>
        <p:txBody>
          <a:bodyPr wrap="square">
            <a:spAutoFit/>
          </a:bodyPr>
          <a:lstStyle/>
          <a:p>
            <a:pPr algn="ctr"/>
            <a:r>
              <a:rPr lang="en-US" sz="6600" b="1" u="sng" dirty="0">
                <a:ln w="6600">
                  <a:solidFill>
                    <a:srgbClr val="FFFF00"/>
                  </a:solidFill>
                  <a:prstDash val="solid"/>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Home Work</a:t>
            </a:r>
          </a:p>
        </p:txBody>
      </p:sp>
      <p:sp>
        <p:nvSpPr>
          <p:cNvPr id="6" name="TextBox 5">
            <a:extLst>
              <a:ext uri="{FF2B5EF4-FFF2-40B4-BE49-F238E27FC236}">
                <a16:creationId xmlns:a16="http://schemas.microsoft.com/office/drawing/2014/main" id="{1FC09CC9-0DCB-48D4-AAB1-CA872C9CD423}"/>
              </a:ext>
            </a:extLst>
          </p:cNvPr>
          <p:cNvSpPr txBox="1"/>
          <p:nvPr/>
        </p:nvSpPr>
        <p:spPr>
          <a:xfrm>
            <a:off x="2213113" y="3583572"/>
            <a:ext cx="7392541" cy="1446550"/>
          </a:xfrm>
          <a:prstGeom prst="rect">
            <a:avLst/>
          </a:prstGeom>
          <a:noFill/>
          <a:ln>
            <a:solidFill>
              <a:schemeClr val="tx1"/>
            </a:solidFill>
          </a:ln>
        </p:spPr>
        <p:txBody>
          <a:bodyPr wrap="square">
            <a:spAutoFit/>
          </a:bodyPr>
          <a:lstStyle/>
          <a:p>
            <a:pPr algn="ctr"/>
            <a:r>
              <a:rPr lang="en-US" sz="4400" dirty="0">
                <a:solidFill>
                  <a:srgbClr val="002060"/>
                </a:solidFill>
                <a:latin typeface="Times New Roman" panose="02020603050405020304" pitchFamily="18" charset="0"/>
                <a:cs typeface="Times New Roman" panose="02020603050405020304" pitchFamily="18" charset="0"/>
              </a:rPr>
              <a:t>Write the rules of using article </a:t>
            </a:r>
            <a:r>
              <a:rPr lang="en-US" sz="4400" dirty="0">
                <a:solidFill>
                  <a:srgbClr val="FF0000"/>
                </a:solidFill>
                <a:latin typeface="Times New Roman" panose="02020603050405020304" pitchFamily="18" charset="0"/>
                <a:cs typeface="Times New Roman" panose="02020603050405020304" pitchFamily="18" charset="0"/>
              </a:rPr>
              <a:t>A</a:t>
            </a:r>
            <a:r>
              <a:rPr lang="en-US" sz="4400" dirty="0">
                <a:solidFill>
                  <a:srgbClr val="002060"/>
                </a:solidFill>
                <a:latin typeface="Times New Roman" panose="02020603050405020304" pitchFamily="18" charset="0"/>
                <a:cs typeface="Times New Roman" panose="02020603050405020304" pitchFamily="18" charset="0"/>
              </a:rPr>
              <a:t> and </a:t>
            </a:r>
            <a:r>
              <a:rPr lang="en-US" sz="4400" dirty="0">
                <a:solidFill>
                  <a:srgbClr val="FF0000"/>
                </a:solidFill>
                <a:latin typeface="Times New Roman" panose="02020603050405020304" pitchFamily="18" charset="0"/>
                <a:cs typeface="Times New Roman" panose="02020603050405020304" pitchFamily="18" charset="0"/>
              </a:rPr>
              <a:t>An</a:t>
            </a:r>
            <a:r>
              <a:rPr lang="en-US" sz="4400" dirty="0">
                <a:solidFill>
                  <a:srgbClr val="002060"/>
                </a:solidFill>
                <a:latin typeface="Times New Roman" panose="02020603050405020304" pitchFamily="18" charset="0"/>
                <a:cs typeface="Times New Roman" panose="02020603050405020304" pitchFamily="18" charset="0"/>
              </a:rPr>
              <a:t> with examples. </a:t>
            </a:r>
          </a:p>
        </p:txBody>
      </p:sp>
    </p:spTree>
    <p:extLst>
      <p:ext uri="{BB962C8B-B14F-4D97-AF65-F5344CB8AC3E}">
        <p14:creationId xmlns:p14="http://schemas.microsoft.com/office/powerpoint/2010/main" val="310602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90">
                                          <p:stCondLst>
                                            <p:cond delay="0"/>
                                          </p:stCondLst>
                                        </p:cTn>
                                        <p:tgtEl>
                                          <p:spTgt spid="6"/>
                                        </p:tgtEl>
                                      </p:cBhvr>
                                    </p:animEffect>
                                    <p:anim calcmode="lin" valueType="num">
                                      <p:cBhvr>
                                        <p:cTn id="24"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9" dur="13">
                                          <p:stCondLst>
                                            <p:cond delay="325"/>
                                          </p:stCondLst>
                                        </p:cTn>
                                        <p:tgtEl>
                                          <p:spTgt spid="6"/>
                                        </p:tgtEl>
                                      </p:cBhvr>
                                      <p:to x="100000" y="60000"/>
                                    </p:animScale>
                                    <p:animScale>
                                      <p:cBhvr>
                                        <p:cTn id="30" dur="83" decel="50000">
                                          <p:stCondLst>
                                            <p:cond delay="338"/>
                                          </p:stCondLst>
                                        </p:cTn>
                                        <p:tgtEl>
                                          <p:spTgt spid="6"/>
                                        </p:tgtEl>
                                      </p:cBhvr>
                                      <p:to x="100000" y="100000"/>
                                    </p:animScale>
                                    <p:animScale>
                                      <p:cBhvr>
                                        <p:cTn id="31" dur="13">
                                          <p:stCondLst>
                                            <p:cond delay="656"/>
                                          </p:stCondLst>
                                        </p:cTn>
                                        <p:tgtEl>
                                          <p:spTgt spid="6"/>
                                        </p:tgtEl>
                                      </p:cBhvr>
                                      <p:to x="100000" y="80000"/>
                                    </p:animScale>
                                    <p:animScale>
                                      <p:cBhvr>
                                        <p:cTn id="32" dur="83" decel="50000">
                                          <p:stCondLst>
                                            <p:cond delay="669"/>
                                          </p:stCondLst>
                                        </p:cTn>
                                        <p:tgtEl>
                                          <p:spTgt spid="6"/>
                                        </p:tgtEl>
                                      </p:cBhvr>
                                      <p:to x="100000" y="100000"/>
                                    </p:animScale>
                                    <p:animScale>
                                      <p:cBhvr>
                                        <p:cTn id="33" dur="13">
                                          <p:stCondLst>
                                            <p:cond delay="821"/>
                                          </p:stCondLst>
                                        </p:cTn>
                                        <p:tgtEl>
                                          <p:spTgt spid="6"/>
                                        </p:tgtEl>
                                      </p:cBhvr>
                                      <p:to x="100000" y="90000"/>
                                    </p:animScale>
                                    <p:animScale>
                                      <p:cBhvr>
                                        <p:cTn id="34" dur="83" decel="50000">
                                          <p:stCondLst>
                                            <p:cond delay="834"/>
                                          </p:stCondLst>
                                        </p:cTn>
                                        <p:tgtEl>
                                          <p:spTgt spid="6"/>
                                        </p:tgtEl>
                                      </p:cBhvr>
                                      <p:to x="100000" y="100000"/>
                                    </p:animScale>
                                    <p:animScale>
                                      <p:cBhvr>
                                        <p:cTn id="35" dur="13">
                                          <p:stCondLst>
                                            <p:cond delay="904"/>
                                          </p:stCondLst>
                                        </p:cTn>
                                        <p:tgtEl>
                                          <p:spTgt spid="6"/>
                                        </p:tgtEl>
                                      </p:cBhvr>
                                      <p:to x="100000" y="95000"/>
                                    </p:animScale>
                                    <p:animScale>
                                      <p:cBhvr>
                                        <p:cTn id="36"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8307D9-FFBB-4A78-8BCD-571A663817B3}"/>
              </a:ext>
            </a:extLst>
          </p:cNvPr>
          <p:cNvGrpSpPr/>
          <p:nvPr/>
        </p:nvGrpSpPr>
        <p:grpSpPr>
          <a:xfrm>
            <a:off x="12904430" y="728257"/>
            <a:ext cx="5480907" cy="5401486"/>
            <a:chOff x="3342953" y="1538845"/>
            <a:chExt cx="4267667" cy="4246328"/>
          </a:xfrm>
        </p:grpSpPr>
        <p:pic>
          <p:nvPicPr>
            <p:cNvPr id="10" name="Picture 9">
              <a:extLst>
                <a:ext uri="{FF2B5EF4-FFF2-40B4-BE49-F238E27FC236}">
                  <a16:creationId xmlns:a16="http://schemas.microsoft.com/office/drawing/2014/main" id="{CCC09727-F98A-45B6-B26B-987959C6715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342953" y="1538845"/>
              <a:ext cx="4267667" cy="4246328"/>
            </a:xfrm>
            <a:prstGeom prst="rect">
              <a:avLst/>
            </a:prstGeom>
          </p:spPr>
        </p:pic>
        <p:sp>
          <p:nvSpPr>
            <p:cNvPr id="11" name="TextBox 10">
              <a:extLst>
                <a:ext uri="{FF2B5EF4-FFF2-40B4-BE49-F238E27FC236}">
                  <a16:creationId xmlns:a16="http://schemas.microsoft.com/office/drawing/2014/main" id="{84A47901-7E5D-4B4F-9A9C-4A698114D10D}"/>
                </a:ext>
              </a:extLst>
            </p:cNvPr>
            <p:cNvSpPr txBox="1"/>
            <p:nvPr/>
          </p:nvSpPr>
          <p:spPr>
            <a:xfrm>
              <a:off x="4306243" y="3619805"/>
              <a:ext cx="2522794" cy="871041"/>
            </a:xfrm>
            <a:prstGeom prst="rect">
              <a:avLst/>
            </a:prstGeom>
            <a:noFill/>
          </p:spPr>
          <p:txBody>
            <a:bodyPr wrap="none" rtlCol="0">
              <a:spAutoFit/>
            </a:bodyPr>
            <a:lstStyle/>
            <a:p>
              <a:pPr algn="ctr"/>
              <a:r>
                <a:rPr lang="en-US" sz="6600" b="1" dirty="0">
                  <a:ln w="12700">
                    <a:solidFill>
                      <a:srgbClr val="00B050"/>
                    </a:solidFill>
                    <a:prstDash val="solid"/>
                  </a:ln>
                  <a:solidFill>
                    <a:srgbClr val="FF0000"/>
                  </a:solidFill>
                  <a:effectLst>
                    <a:outerShdw dist="38100" dir="2640000" algn="bl" rotWithShape="0">
                      <a:schemeClr val="accent1"/>
                    </a:outerShdw>
                  </a:effectLst>
                  <a:latin typeface="Aharoni" panose="02010803020104030203" pitchFamily="2" charset="-79"/>
                  <a:cs typeface="Aharoni" panose="02010803020104030203" pitchFamily="2" charset="-79"/>
                </a:rPr>
                <a:t>Thanks </a:t>
              </a:r>
            </a:p>
          </p:txBody>
        </p:sp>
        <p:sp>
          <p:nvSpPr>
            <p:cNvPr id="12" name="TextBox 11">
              <a:extLst>
                <a:ext uri="{FF2B5EF4-FFF2-40B4-BE49-F238E27FC236}">
                  <a16:creationId xmlns:a16="http://schemas.microsoft.com/office/drawing/2014/main" id="{0F211F46-2D7B-40B9-9E06-AB0031889609}"/>
                </a:ext>
              </a:extLst>
            </p:cNvPr>
            <p:cNvSpPr txBox="1"/>
            <p:nvPr/>
          </p:nvSpPr>
          <p:spPr>
            <a:xfrm>
              <a:off x="4927795" y="4264815"/>
              <a:ext cx="1177021" cy="653281"/>
            </a:xfrm>
            <a:prstGeom prst="rect">
              <a:avLst/>
            </a:prstGeom>
            <a:noFill/>
          </p:spPr>
          <p:txBody>
            <a:bodyPr wrap="none" rtlCol="0">
              <a:spAutoFit/>
            </a:bodyPr>
            <a:lstStyle/>
            <a:p>
              <a:r>
                <a:rPr lang="en-US" sz="4800" b="1" dirty="0">
                  <a:solidFill>
                    <a:srgbClr val="002060"/>
                  </a:solidFill>
                  <a:effectLst>
                    <a:outerShdw blurRad="38100" dist="38100" dir="2700000" algn="tl">
                      <a:srgbClr val="000000">
                        <a:alpha val="43137"/>
                      </a:srgbClr>
                    </a:outerShdw>
                  </a:effectLst>
                </a:rPr>
                <a:t>To all</a:t>
              </a:r>
            </a:p>
          </p:txBody>
        </p:sp>
      </p:grpSp>
      <p:grpSp>
        <p:nvGrpSpPr>
          <p:cNvPr id="4" name="Group 3">
            <a:extLst>
              <a:ext uri="{FF2B5EF4-FFF2-40B4-BE49-F238E27FC236}">
                <a16:creationId xmlns:a16="http://schemas.microsoft.com/office/drawing/2014/main" id="{EA9CAA59-70A4-4F91-821B-F0F1AA0AF594}"/>
              </a:ext>
            </a:extLst>
          </p:cNvPr>
          <p:cNvGrpSpPr/>
          <p:nvPr/>
        </p:nvGrpSpPr>
        <p:grpSpPr>
          <a:xfrm>
            <a:off x="6927570" y="1486064"/>
            <a:ext cx="4665749" cy="4541460"/>
            <a:chOff x="6927570" y="1486064"/>
            <a:chExt cx="4665749" cy="4541460"/>
          </a:xfrm>
        </p:grpSpPr>
        <p:sp>
          <p:nvSpPr>
            <p:cNvPr id="7" name="TextBox 6">
              <a:extLst>
                <a:ext uri="{FF2B5EF4-FFF2-40B4-BE49-F238E27FC236}">
                  <a16:creationId xmlns:a16="http://schemas.microsoft.com/office/drawing/2014/main" id="{ED1671A1-3F97-448F-9AEC-52A8C7CF4585}"/>
                </a:ext>
              </a:extLst>
            </p:cNvPr>
            <p:cNvSpPr txBox="1"/>
            <p:nvPr/>
          </p:nvSpPr>
          <p:spPr>
            <a:xfrm>
              <a:off x="6930282" y="1486064"/>
              <a:ext cx="4663037" cy="1569660"/>
            </a:xfrm>
            <a:prstGeom prst="rect">
              <a:avLst/>
            </a:prstGeom>
            <a:noFill/>
          </p:spPr>
          <p:txBody>
            <a:bodyPr wrap="square">
              <a:spAutoFit/>
            </a:bodyPr>
            <a:lstStyle/>
            <a:p>
              <a:pPr algn="ctr"/>
              <a:r>
                <a:rPr lang="en-US" sz="4800" b="1" dirty="0">
                  <a:solidFill>
                    <a:srgbClr val="002060"/>
                  </a:solidFill>
                  <a:latin typeface="Edwardian Script ITC" panose="030303020407070D0804" pitchFamily="66" charset="0"/>
                  <a:cs typeface="Aharoni" panose="02010803020104030203" pitchFamily="2" charset="-79"/>
                </a:rPr>
                <a:t>Follow the rules of hygiene, </a:t>
              </a:r>
            </a:p>
            <a:p>
              <a:pPr algn="ctr"/>
              <a:r>
                <a:rPr lang="en-US" sz="4800" b="1" dirty="0">
                  <a:solidFill>
                    <a:srgbClr val="002060"/>
                  </a:solidFill>
                  <a:latin typeface="Edwardian Script ITC" panose="030303020407070D0804" pitchFamily="66" charset="0"/>
                  <a:cs typeface="Aharoni" panose="02010803020104030203" pitchFamily="2" charset="-79"/>
                </a:rPr>
                <a:t>safe from </a:t>
              </a:r>
              <a:r>
                <a:rPr lang="en-US" sz="4800" b="1" dirty="0">
                  <a:solidFill>
                    <a:srgbClr val="FF0000"/>
                  </a:solidFill>
                  <a:latin typeface="Edwardian Script ITC" panose="030303020407070D0804" pitchFamily="66" charset="0"/>
                  <a:cs typeface="Aharoni" panose="02010803020104030203" pitchFamily="2" charset="-79"/>
                </a:rPr>
                <a:t>covid-19.</a:t>
              </a:r>
            </a:p>
          </p:txBody>
        </p:sp>
        <p:pic>
          <p:nvPicPr>
            <p:cNvPr id="3" name="Picture 2">
              <a:extLst>
                <a:ext uri="{FF2B5EF4-FFF2-40B4-BE49-F238E27FC236}">
                  <a16:creationId xmlns:a16="http://schemas.microsoft.com/office/drawing/2014/main" id="{9CCECCB3-A914-4964-AAE3-4DDDB35D9A1C}"/>
                </a:ext>
              </a:extLst>
            </p:cNvPr>
            <p:cNvPicPr>
              <a:picLocks noChangeAspect="1"/>
            </p:cNvPicPr>
            <p:nvPr/>
          </p:nvPicPr>
          <p:blipFill rotWithShape="1">
            <a:blip r:embed="rId4">
              <a:extLst>
                <a:ext uri="{28A0092B-C50C-407E-A947-70E740481C1C}">
                  <a14:useLocalDpi xmlns:a14="http://schemas.microsoft.com/office/drawing/2010/main" val="0"/>
                </a:ext>
              </a:extLst>
            </a:blip>
            <a:srcRect l="6283" r="13985"/>
            <a:stretch/>
          </p:blipFill>
          <p:spPr>
            <a:xfrm>
              <a:off x="6927570" y="3055724"/>
              <a:ext cx="4663037" cy="2971800"/>
            </a:xfrm>
            <a:prstGeom prst="rect">
              <a:avLst/>
            </a:prstGeom>
          </p:spPr>
        </p:pic>
      </p:grpSp>
    </p:spTree>
    <p:extLst>
      <p:ext uri="{BB962C8B-B14F-4D97-AF65-F5344CB8AC3E}">
        <p14:creationId xmlns:p14="http://schemas.microsoft.com/office/powerpoint/2010/main" val="421011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125E-6 0 L -0.99101 -0.00787 " pathEditMode="relative" rAng="0" ptsTypes="AA">
                                      <p:cBhvr>
                                        <p:cTn id="6" dur="2000" fill="hold"/>
                                        <p:tgtEl>
                                          <p:spTgt spid="9"/>
                                        </p:tgtEl>
                                        <p:attrNameLst>
                                          <p:attrName>ppt_x</p:attrName>
                                          <p:attrName>ppt_y</p:attrName>
                                        </p:attrNameLst>
                                      </p:cBhvr>
                                      <p:rCtr x="-49557" y="-394"/>
                                    </p:animMotion>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29AE2A-306C-47E1-9256-879A700A0412}"/>
              </a:ext>
            </a:extLst>
          </p:cNvPr>
          <p:cNvSpPr txBox="1"/>
          <p:nvPr/>
        </p:nvSpPr>
        <p:spPr>
          <a:xfrm>
            <a:off x="4648200" y="492601"/>
            <a:ext cx="3229708" cy="769441"/>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400" b="1" dirty="0">
                <a:ln w="0">
                  <a:solidFill>
                    <a:schemeClr val="tx1"/>
                  </a:solidFill>
                </a:ln>
                <a:solidFill>
                  <a:srgbClr val="002060"/>
                </a:solidFill>
                <a:latin typeface="Times New Roman" panose="02020603050405020304" pitchFamily="18" charset="0"/>
                <a:cs typeface="Times New Roman" panose="02020603050405020304" pitchFamily="18" charset="0"/>
              </a:rPr>
              <a:t>IDENTITY</a:t>
            </a:r>
          </a:p>
        </p:txBody>
      </p:sp>
      <p:sp>
        <p:nvSpPr>
          <p:cNvPr id="3" name="Round Single Corner Rectangle 4">
            <a:extLst>
              <a:ext uri="{FF2B5EF4-FFF2-40B4-BE49-F238E27FC236}">
                <a16:creationId xmlns:a16="http://schemas.microsoft.com/office/drawing/2014/main" id="{0EA47F1C-939C-4C83-93F1-E135AFE9ED40}"/>
              </a:ext>
            </a:extLst>
          </p:cNvPr>
          <p:cNvSpPr/>
          <p:nvPr/>
        </p:nvSpPr>
        <p:spPr bwMode="auto">
          <a:xfrm>
            <a:off x="4205068" y="1498161"/>
            <a:ext cx="6057660" cy="2480042"/>
          </a:xfrm>
          <a:prstGeom prst="round1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4000" dirty="0" err="1">
                <a:solidFill>
                  <a:srgbClr val="000099"/>
                </a:solidFill>
                <a:latin typeface="Times New Roman" panose="02020603050405020304" pitchFamily="18" charset="0"/>
                <a:cs typeface="Times New Roman" panose="02020603050405020304" pitchFamily="18" charset="0"/>
              </a:rPr>
              <a:t>S.M.Mozammel</a:t>
            </a:r>
            <a:r>
              <a:rPr lang="en-US" sz="4000" dirty="0">
                <a:solidFill>
                  <a:srgbClr val="000099"/>
                </a:solidFill>
                <a:latin typeface="Times New Roman" panose="02020603050405020304" pitchFamily="18" charset="0"/>
                <a:cs typeface="Times New Roman" panose="02020603050405020304" pitchFamily="18" charset="0"/>
              </a:rPr>
              <a:t> Kabir</a:t>
            </a:r>
          </a:p>
          <a:p>
            <a:pPr>
              <a:defRPr/>
            </a:pPr>
            <a:r>
              <a:rPr lang="en-US" dirty="0">
                <a:solidFill>
                  <a:srgbClr val="C00000"/>
                </a:solidFill>
                <a:latin typeface="NikoshBAN" pitchFamily="2" charset="0"/>
                <a:cs typeface="NikoshBAN" pitchFamily="2" charset="0"/>
              </a:rPr>
              <a:t>		         </a:t>
            </a:r>
            <a:r>
              <a:rPr lang="en-US" sz="2400" dirty="0">
                <a:solidFill>
                  <a:schemeClr val="accent6">
                    <a:lumMod val="50000"/>
                  </a:schemeClr>
                </a:solidFill>
                <a:latin typeface="Times New Roman" panose="02020603050405020304" pitchFamily="18" charset="0"/>
                <a:cs typeface="Times New Roman" panose="02020603050405020304" pitchFamily="18" charset="0"/>
              </a:rPr>
              <a:t>Asst. Head Teacher</a:t>
            </a:r>
            <a:endParaRPr lang="en-US" dirty="0">
              <a:solidFill>
                <a:schemeClr val="accent6">
                  <a:lumMod val="50000"/>
                </a:schemeClr>
              </a:solidFill>
              <a:latin typeface="NikoshBAN" pitchFamily="2" charset="0"/>
              <a:cs typeface="NikoshBAN" pitchFamily="2" charset="0"/>
            </a:endParaRPr>
          </a:p>
          <a:p>
            <a:pPr>
              <a:defRPr/>
            </a:pPr>
            <a:r>
              <a:rPr lang="en-US" sz="2800" dirty="0" err="1">
                <a:solidFill>
                  <a:srgbClr val="C00000"/>
                </a:solidFill>
                <a:latin typeface="Times New Roman" panose="02020603050405020304" pitchFamily="18" charset="0"/>
                <a:cs typeface="Times New Roman" panose="02020603050405020304" pitchFamily="18" charset="0"/>
              </a:rPr>
              <a:t>Bhowal</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Baria</a:t>
            </a:r>
            <a:r>
              <a:rPr lang="en-US" sz="2800" dirty="0">
                <a:solidFill>
                  <a:srgbClr val="C00000"/>
                </a:solidFill>
                <a:latin typeface="Times New Roman" panose="02020603050405020304" pitchFamily="18" charset="0"/>
                <a:cs typeface="Times New Roman" panose="02020603050405020304" pitchFamily="18" charset="0"/>
              </a:rPr>
              <a:t> Union High School</a:t>
            </a:r>
          </a:p>
          <a:p>
            <a:pPr>
              <a:defRPr/>
            </a:pPr>
            <a:r>
              <a:rPr lang="en-US" sz="2400" dirty="0">
                <a:solidFill>
                  <a:schemeClr val="tx1"/>
                </a:solidFill>
                <a:latin typeface="Times New Roman" panose="02020603050405020304" pitchFamily="18" charset="0"/>
                <a:cs typeface="Times New Roman" panose="02020603050405020304" pitchFamily="18" charset="0"/>
              </a:rPr>
              <a:t>Gazipur </a:t>
            </a:r>
            <a:r>
              <a:rPr lang="en-US" sz="2400" dirty="0" err="1">
                <a:solidFill>
                  <a:schemeClr val="tx1"/>
                </a:solidFill>
                <a:latin typeface="Times New Roman" panose="02020603050405020304" pitchFamily="18" charset="0"/>
                <a:cs typeface="Times New Roman" panose="02020603050405020304" pitchFamily="18" charset="0"/>
              </a:rPr>
              <a:t>Sadar,Gazipur</a:t>
            </a:r>
            <a:r>
              <a:rPr lang="en-US" sz="2400" dirty="0">
                <a:solidFill>
                  <a:schemeClr val="tx1"/>
                </a:solidFill>
                <a:latin typeface="Times New Roman" panose="02020603050405020304" pitchFamily="18" charset="0"/>
                <a:cs typeface="Times New Roman" panose="02020603050405020304" pitchFamily="18" charset="0"/>
              </a:rPr>
              <a:t>.</a:t>
            </a:r>
          </a:p>
          <a:p>
            <a:pPr indent="-274320">
              <a:buClr>
                <a:srgbClr val="94C600"/>
              </a:buClr>
              <a:buSzPct val="76000"/>
              <a:defRPr/>
            </a:pPr>
            <a:r>
              <a:rPr lang="en-US" dirty="0">
                <a:solidFill>
                  <a:srgbClr val="008000"/>
                </a:solidFill>
                <a:latin typeface="NikoshBAN" panose="02000000000000000000" pitchFamily="2" charset="0"/>
                <a:cs typeface="NikoshBAN" panose="02000000000000000000" pitchFamily="2" charset="0"/>
              </a:rPr>
              <a:t>Mobile: </a:t>
            </a:r>
            <a:r>
              <a:rPr lang="en-US" dirty="0">
                <a:solidFill>
                  <a:srgbClr val="008000"/>
                </a:solidFill>
                <a:latin typeface="Times New Roman" panose="02020603050405020304" pitchFamily="18" charset="0"/>
                <a:cs typeface="Times New Roman" panose="02020603050405020304" pitchFamily="18" charset="0"/>
              </a:rPr>
              <a:t>01770633593</a:t>
            </a:r>
            <a:r>
              <a:rPr lang="en-US" dirty="0">
                <a:solidFill>
                  <a:srgbClr val="008000"/>
                </a:solidFill>
                <a:latin typeface="NikoshBAN" panose="02000000000000000000" pitchFamily="2" charset="0"/>
                <a:cs typeface="NikoshBAN" panose="02000000000000000000" pitchFamily="2" charset="0"/>
              </a:rPr>
              <a:t>  </a:t>
            </a:r>
          </a:p>
          <a:p>
            <a:pPr indent="-274320">
              <a:buClr>
                <a:srgbClr val="94C600"/>
              </a:buClr>
              <a:buSzPct val="76000"/>
              <a:defRPr/>
            </a:pPr>
            <a:r>
              <a:rPr lang="en-US" sz="2400" dirty="0">
                <a:solidFill>
                  <a:srgbClr val="002060"/>
                </a:solidFill>
                <a:latin typeface="Times New Roman" panose="02020603050405020304" pitchFamily="18" charset="0"/>
                <a:cs typeface="Times New Roman" panose="02020603050405020304" pitchFamily="18" charset="0"/>
              </a:rPr>
              <a:t>E-mail:  mozammelkabir777@gmail.com</a:t>
            </a:r>
          </a:p>
        </p:txBody>
      </p:sp>
      <p:pic>
        <p:nvPicPr>
          <p:cNvPr id="4" name="Picture 3">
            <a:extLst>
              <a:ext uri="{FF2B5EF4-FFF2-40B4-BE49-F238E27FC236}">
                <a16:creationId xmlns:a16="http://schemas.microsoft.com/office/drawing/2014/main" id="{B8155FF3-9D3B-4692-A737-C08C5743E7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1" y="1540365"/>
            <a:ext cx="1768963" cy="2209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Rectangle: Diagonal Corners Rounded 4">
            <a:extLst>
              <a:ext uri="{FF2B5EF4-FFF2-40B4-BE49-F238E27FC236}">
                <a16:creationId xmlns:a16="http://schemas.microsoft.com/office/drawing/2014/main" id="{25C195CE-65B6-43D5-BD4A-DF79FFCCE624}"/>
              </a:ext>
            </a:extLst>
          </p:cNvPr>
          <p:cNvSpPr/>
          <p:nvPr/>
        </p:nvSpPr>
        <p:spPr>
          <a:xfrm>
            <a:off x="2133602" y="4280707"/>
            <a:ext cx="6599581" cy="1758460"/>
          </a:xfrm>
          <a:prstGeom prst="round2Diag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dirty="0">
                <a:solidFill>
                  <a:schemeClr val="tx1"/>
                </a:solidFill>
                <a:latin typeface="Times New Roman" panose="02020603050405020304" pitchFamily="18" charset="0"/>
                <a:cs typeface="Times New Roman" panose="02020603050405020304" pitchFamily="18" charset="0"/>
              </a:rPr>
              <a:t>Subject: </a:t>
            </a:r>
            <a:r>
              <a:rPr lang="en-US" sz="3600" dirty="0">
                <a:solidFill>
                  <a:srgbClr val="000099"/>
                </a:solidFill>
                <a:latin typeface="Times New Roman" panose="02020603050405020304" pitchFamily="18" charset="0"/>
                <a:cs typeface="Times New Roman" panose="02020603050405020304" pitchFamily="18" charset="0"/>
              </a:rPr>
              <a:t>English Grammar</a:t>
            </a:r>
          </a:p>
          <a:p>
            <a:pPr>
              <a:defRPr/>
            </a:pPr>
            <a:r>
              <a:rPr lang="en-US" sz="3600" dirty="0">
                <a:solidFill>
                  <a:schemeClr val="tx1"/>
                </a:solidFill>
                <a:latin typeface="Times New Roman" panose="02020603050405020304" pitchFamily="18" charset="0"/>
                <a:cs typeface="Times New Roman" panose="02020603050405020304" pitchFamily="18" charset="0"/>
              </a:rPr>
              <a:t>Unit:</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a:solidFill>
                  <a:srgbClr val="C00000"/>
                </a:solidFill>
                <a:latin typeface="Times New Roman" panose="02020603050405020304" pitchFamily="18" charset="0"/>
                <a:cs typeface="Times New Roman" panose="02020603050405020304" pitchFamily="18" charset="0"/>
              </a:rPr>
              <a:t>9</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Lesson:</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a:solidFill>
                  <a:srgbClr val="C00000"/>
                </a:solidFill>
                <a:latin typeface="Times New Roman" panose="02020603050405020304" pitchFamily="18" charset="0"/>
                <a:cs typeface="Times New Roman" panose="02020603050405020304" pitchFamily="18" charset="0"/>
              </a:rPr>
              <a:t>1 </a:t>
            </a:r>
          </a:p>
          <a:p>
            <a:pPr>
              <a:defRPr/>
            </a:pPr>
            <a:r>
              <a:rPr lang="en-US" sz="3600" dirty="0">
                <a:solidFill>
                  <a:schemeClr val="tx1"/>
                </a:solidFill>
                <a:latin typeface="Times New Roman" panose="02020603050405020304" pitchFamily="18" charset="0"/>
                <a:cs typeface="Times New Roman" panose="02020603050405020304" pitchFamily="18" charset="0"/>
              </a:rPr>
              <a:t>Class: </a:t>
            </a:r>
            <a:r>
              <a:rPr lang="en-US" sz="3600" dirty="0">
                <a:solidFill>
                  <a:srgbClr val="000099"/>
                </a:solidFill>
                <a:latin typeface="Times New Roman" panose="02020603050405020304" pitchFamily="18" charset="0"/>
                <a:cs typeface="Times New Roman" panose="02020603050405020304" pitchFamily="18" charset="0"/>
              </a:rPr>
              <a:t>Seven. </a:t>
            </a:r>
            <a:r>
              <a:rPr lang="en-US" sz="3600" dirty="0">
                <a:solidFill>
                  <a:schemeClr val="tx1"/>
                </a:solidFill>
                <a:latin typeface="Times New Roman" panose="02020603050405020304" pitchFamily="18" charset="0"/>
                <a:cs typeface="Times New Roman" panose="02020603050405020304" pitchFamily="18" charset="0"/>
              </a:rPr>
              <a:t>Date: </a:t>
            </a:r>
            <a:r>
              <a:rPr lang="en-US" sz="3600" dirty="0">
                <a:solidFill>
                  <a:srgbClr val="000099"/>
                </a:solidFill>
                <a:latin typeface="Times New Roman" panose="02020603050405020304" pitchFamily="18" charset="0"/>
                <a:cs typeface="Times New Roman" panose="02020603050405020304" pitchFamily="18" charset="0"/>
              </a:rPr>
              <a:t>01/05/2021</a:t>
            </a:r>
          </a:p>
        </p:txBody>
      </p:sp>
      <p:pic>
        <p:nvPicPr>
          <p:cNvPr id="7" name="Picture 6">
            <a:extLst>
              <a:ext uri="{FF2B5EF4-FFF2-40B4-BE49-F238E27FC236}">
                <a16:creationId xmlns:a16="http://schemas.microsoft.com/office/drawing/2014/main" id="{1B13E954-1A01-40F2-B607-81EFC335D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728" y="4112219"/>
            <a:ext cx="1541132" cy="2095436"/>
          </a:xfrm>
          <a:prstGeom prst="rect">
            <a:avLst/>
          </a:prstGeom>
        </p:spPr>
      </p:pic>
    </p:spTree>
    <p:extLst>
      <p:ext uri="{BB962C8B-B14F-4D97-AF65-F5344CB8AC3E}">
        <p14:creationId xmlns:p14="http://schemas.microsoft.com/office/powerpoint/2010/main" val="18921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6"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70C757F-AC37-45F2-9D74-907E2B5BD213}"/>
              </a:ext>
            </a:extLst>
          </p:cNvPr>
          <p:cNvGrpSpPr/>
          <p:nvPr/>
        </p:nvGrpSpPr>
        <p:grpSpPr>
          <a:xfrm>
            <a:off x="12343162" y="1688414"/>
            <a:ext cx="5391357" cy="4005327"/>
            <a:chOff x="4101893" y="1700763"/>
            <a:chExt cx="5391357" cy="4005327"/>
          </a:xfrm>
        </p:grpSpPr>
        <p:pic>
          <p:nvPicPr>
            <p:cNvPr id="3" name="Picture 2">
              <a:extLst>
                <a:ext uri="{FF2B5EF4-FFF2-40B4-BE49-F238E27FC236}">
                  <a16:creationId xmlns:a16="http://schemas.microsoft.com/office/drawing/2014/main" id="{16F8B8A3-A55C-4106-9007-5658B20F75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101893" y="1700763"/>
              <a:ext cx="3598726" cy="3429000"/>
            </a:xfrm>
            <a:prstGeom prst="rect">
              <a:avLst/>
            </a:prstGeom>
          </p:spPr>
        </p:pic>
        <p:pic>
          <p:nvPicPr>
            <p:cNvPr id="6" name="Picture 5">
              <a:extLst>
                <a:ext uri="{FF2B5EF4-FFF2-40B4-BE49-F238E27FC236}">
                  <a16:creationId xmlns:a16="http://schemas.microsoft.com/office/drawing/2014/main" id="{04F7AA42-4762-4CC0-AD1F-AC796CD934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0619" y="3467435"/>
              <a:ext cx="1792631" cy="2238655"/>
            </a:xfrm>
            <a:prstGeom prst="rect">
              <a:avLst/>
            </a:prstGeom>
          </p:spPr>
        </p:pic>
      </p:grpSp>
      <p:pic>
        <p:nvPicPr>
          <p:cNvPr id="2" name="Untitled Project (1)">
            <a:hlinkClick r:id="" action="ppaction://media"/>
            <a:extLst>
              <a:ext uri="{FF2B5EF4-FFF2-40B4-BE49-F238E27FC236}">
                <a16:creationId xmlns:a16="http://schemas.microsoft.com/office/drawing/2014/main" id="{8AB3350B-97E3-49B5-A3F7-452A2B83CF3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678674" y="1039432"/>
            <a:ext cx="8588991" cy="4831308"/>
          </a:xfrm>
          <a:prstGeom prst="rect">
            <a:avLst/>
          </a:prstGeom>
        </p:spPr>
      </p:pic>
    </p:spTree>
    <p:extLst>
      <p:ext uri="{BB962C8B-B14F-4D97-AF65-F5344CB8AC3E}">
        <p14:creationId xmlns:p14="http://schemas.microsoft.com/office/powerpoint/2010/main" val="133131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3.54167E-6 -4.44444E-6 L -0.68489 0.01505 " pathEditMode="relative" rAng="0" ptsTypes="AA">
                                      <p:cBhvr>
                                        <p:cTn id="6" dur="2000" fill="hold"/>
                                        <p:tgtEl>
                                          <p:spTgt spid="9"/>
                                        </p:tgtEl>
                                        <p:attrNameLst>
                                          <p:attrName>ppt_x</p:attrName>
                                          <p:attrName>ppt_y</p:attrName>
                                        </p:attrNameLst>
                                      </p:cBhvr>
                                      <p:rCtr x="-34245" y="741"/>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0" fill="hold"/>
                                        <p:tgtEl>
                                          <p:spTgt spid="2"/>
                                        </p:tgtEl>
                                        <p:attrNameLst>
                                          <p:attrName>ppt_w</p:attrName>
                                        </p:attrNameLst>
                                      </p:cBhvr>
                                      <p:tavLst>
                                        <p:tav tm="0">
                                          <p:val>
                                            <p:fltVal val="0"/>
                                          </p:val>
                                        </p:tav>
                                        <p:tav tm="100000">
                                          <p:val>
                                            <p:strVal val="#ppt_w"/>
                                          </p:val>
                                        </p:tav>
                                      </p:tavLst>
                                    </p:anim>
                                    <p:anim calcmode="lin" valueType="num">
                                      <p:cBhvr>
                                        <p:cTn id="12" dur="3000" fill="hold"/>
                                        <p:tgtEl>
                                          <p:spTgt spid="2"/>
                                        </p:tgtEl>
                                        <p:attrNameLst>
                                          <p:attrName>ppt_h</p:attrName>
                                        </p:attrNameLst>
                                      </p:cBhvr>
                                      <p:tavLst>
                                        <p:tav tm="0">
                                          <p:val>
                                            <p:fltVal val="0"/>
                                          </p:val>
                                        </p:tav>
                                        <p:tav tm="100000">
                                          <p:val>
                                            <p:strVal val="#ppt_h"/>
                                          </p:val>
                                        </p:tav>
                                      </p:tavLst>
                                    </p:anim>
                                    <p:animEffect transition="in" filter="fade">
                                      <p:cBhvr>
                                        <p:cTn id="13"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FBB737-F79A-484C-BE23-A27D886EB256}"/>
              </a:ext>
            </a:extLst>
          </p:cNvPr>
          <p:cNvSpPr txBox="1"/>
          <p:nvPr/>
        </p:nvSpPr>
        <p:spPr>
          <a:xfrm>
            <a:off x="3570168" y="1028859"/>
            <a:ext cx="4443652" cy="923330"/>
          </a:xfrm>
          <a:prstGeom prst="rect">
            <a:avLst/>
          </a:prstGeom>
          <a:solidFill>
            <a:schemeClr val="accent4">
              <a:lumMod val="40000"/>
              <a:lumOff val="60000"/>
            </a:schemeClr>
          </a:solidFill>
          <a:ln>
            <a:solidFill>
              <a:srgbClr val="FFFFFF"/>
            </a:solidFill>
          </a:ln>
          <a:scene3d>
            <a:camera prst="isometricOffAxis2Left"/>
            <a:lightRig rig="threePt" dir="t"/>
          </a:scene3d>
        </p:spPr>
        <p:txBody>
          <a:bodyPr wrap="none" rtlCol="0">
            <a:spAutoFit/>
          </a:bodyPr>
          <a:lstStyle/>
          <a:p>
            <a:r>
              <a:rPr lang="en-US" sz="5400" b="1" dirty="0">
                <a:solidFill>
                  <a:srgbClr val="002060"/>
                </a:solidFill>
                <a:latin typeface="Times New Roman" panose="02020603050405020304" pitchFamily="18" charset="0"/>
                <a:cs typeface="Times New Roman" panose="02020603050405020304" pitchFamily="18" charset="0"/>
              </a:rPr>
              <a:t>Today’s Topic </a:t>
            </a:r>
          </a:p>
        </p:txBody>
      </p:sp>
      <p:grpSp>
        <p:nvGrpSpPr>
          <p:cNvPr id="4" name="Group 3">
            <a:extLst>
              <a:ext uri="{FF2B5EF4-FFF2-40B4-BE49-F238E27FC236}">
                <a16:creationId xmlns:a16="http://schemas.microsoft.com/office/drawing/2014/main" id="{2497B432-E0A7-495F-8ABF-2C0A4D640BB4}"/>
              </a:ext>
            </a:extLst>
          </p:cNvPr>
          <p:cNvGrpSpPr/>
          <p:nvPr/>
        </p:nvGrpSpPr>
        <p:grpSpPr>
          <a:xfrm>
            <a:off x="13047586" y="2541581"/>
            <a:ext cx="10395252" cy="2500297"/>
            <a:chOff x="13047586" y="2541581"/>
            <a:chExt cx="10395252" cy="2500297"/>
          </a:xfrm>
        </p:grpSpPr>
        <p:pic>
          <p:nvPicPr>
            <p:cNvPr id="3" name="Picture 2">
              <a:extLst>
                <a:ext uri="{FF2B5EF4-FFF2-40B4-BE49-F238E27FC236}">
                  <a16:creationId xmlns:a16="http://schemas.microsoft.com/office/drawing/2014/main" id="{DB9DF0D1-1A53-4CB8-A3D6-04EAE10CFCF4}"/>
                </a:ext>
              </a:extLst>
            </p:cNvPr>
            <p:cNvPicPr>
              <a:picLocks noChangeAspect="1"/>
            </p:cNvPicPr>
            <p:nvPr/>
          </p:nvPicPr>
          <p:blipFill rotWithShape="1">
            <a:blip r:embed="rId2">
              <a:extLst>
                <a:ext uri="{28A0092B-C50C-407E-A947-70E740481C1C}">
                  <a14:useLocalDpi xmlns:a14="http://schemas.microsoft.com/office/drawing/2010/main" val="0"/>
                </a:ext>
              </a:extLst>
            </a:blip>
            <a:srcRect l="9284" t="38894" r="7970" b="8090"/>
            <a:stretch/>
          </p:blipFill>
          <p:spPr>
            <a:xfrm>
              <a:off x="13047586" y="3526977"/>
              <a:ext cx="3152633" cy="1514901"/>
            </a:xfrm>
            <a:prstGeom prst="rect">
              <a:avLst/>
            </a:prstGeom>
          </p:spPr>
        </p:pic>
        <p:grpSp>
          <p:nvGrpSpPr>
            <p:cNvPr id="13" name="Group 12">
              <a:extLst>
                <a:ext uri="{FF2B5EF4-FFF2-40B4-BE49-F238E27FC236}">
                  <a16:creationId xmlns:a16="http://schemas.microsoft.com/office/drawing/2014/main" id="{B021644C-9695-4106-BE66-7B049935CB6A}"/>
                </a:ext>
              </a:extLst>
            </p:cNvPr>
            <p:cNvGrpSpPr/>
            <p:nvPr/>
          </p:nvGrpSpPr>
          <p:grpSpPr>
            <a:xfrm>
              <a:off x="17246653" y="2541581"/>
              <a:ext cx="6196185" cy="2458816"/>
              <a:chOff x="1040219" y="2830931"/>
              <a:chExt cx="10111563" cy="2765198"/>
            </a:xfrm>
          </p:grpSpPr>
          <p:sp>
            <p:nvSpPr>
              <p:cNvPr id="16" name="TextBox 15">
                <a:extLst>
                  <a:ext uri="{FF2B5EF4-FFF2-40B4-BE49-F238E27FC236}">
                    <a16:creationId xmlns:a16="http://schemas.microsoft.com/office/drawing/2014/main" id="{C377F14A-B415-4C76-994F-B6DEFCA45903}"/>
                  </a:ext>
                </a:extLst>
              </p:cNvPr>
              <p:cNvSpPr txBox="1"/>
              <p:nvPr/>
            </p:nvSpPr>
            <p:spPr>
              <a:xfrm>
                <a:off x="1462250" y="2890092"/>
                <a:ext cx="9689532" cy="2684193"/>
              </a:xfrm>
              <a:prstGeom prst="rect">
                <a:avLst/>
              </a:prstGeom>
              <a:noFill/>
              <a:ln cap="rnd">
                <a:noFill/>
                <a:bevel/>
              </a:ln>
            </p:spPr>
            <p:txBody>
              <a:bodyPr wrap="square" rtlCol="0">
                <a:spAutoFit/>
              </a:bodyPr>
              <a:lstStyle/>
              <a:p>
                <a:r>
                  <a:rPr lang="en-US" sz="8800" b="1" dirty="0">
                    <a:ln w="13462">
                      <a:solidFill>
                        <a:schemeClr val="accent3">
                          <a:lumMod val="20000"/>
                          <a:lumOff val="80000"/>
                        </a:schemeClr>
                      </a:solidFill>
                      <a:prstDash val="solid"/>
                    </a:ln>
                    <a:solidFill>
                      <a:srgbClr val="FF0000"/>
                    </a:solidFill>
                    <a:effectLst>
                      <a:outerShdw dist="38100" dir="2700000" algn="bl" rotWithShape="0">
                        <a:schemeClr val="accent5"/>
                      </a:outerShdw>
                    </a:effectLst>
                    <a:latin typeface="Algerian" panose="04020705040A02060702" pitchFamily="82" charset="0"/>
                  </a:rPr>
                  <a:t>A</a:t>
                </a:r>
                <a:r>
                  <a:rPr lang="en-US" sz="8800" b="1" dirty="0">
                    <a:ln w="13462">
                      <a:solidFill>
                        <a:schemeClr val="accent3">
                          <a:lumMod val="20000"/>
                          <a:lumOff val="80000"/>
                        </a:schemeClr>
                      </a:solidFill>
                      <a:prstDash val="solid"/>
                    </a:ln>
                    <a:solidFill>
                      <a:srgbClr val="0070C0"/>
                    </a:solidFill>
                    <a:effectLst>
                      <a:outerShdw dist="38100" dir="2700000" algn="bl" rotWithShape="0">
                        <a:schemeClr val="accent5"/>
                      </a:outerShdw>
                    </a:effectLst>
                    <a:latin typeface="Algerian" panose="04020705040A02060702" pitchFamily="82" charset="0"/>
                  </a:rPr>
                  <a:t>r</a:t>
                </a:r>
                <a:r>
                  <a:rPr lang="en-US" sz="8800" b="1" dirty="0">
                    <a:ln w="13462">
                      <a:solidFill>
                        <a:schemeClr val="accent3">
                          <a:lumMod val="20000"/>
                          <a:lumOff val="80000"/>
                        </a:schemeClr>
                      </a:solidFill>
                      <a:prstDash val="solid"/>
                    </a:ln>
                    <a:solidFill>
                      <a:srgbClr val="00B050"/>
                    </a:solidFill>
                    <a:effectLst>
                      <a:outerShdw dist="38100" dir="2700000" algn="bl" rotWithShape="0">
                        <a:schemeClr val="accent5"/>
                      </a:outerShdw>
                    </a:effectLst>
                    <a:latin typeface="Algerian" panose="04020705040A02060702" pitchFamily="82" charset="0"/>
                  </a:rPr>
                  <a:t>t</a:t>
                </a:r>
                <a:r>
                  <a:rPr lang="en-US" sz="8800" b="1" dirty="0">
                    <a:ln w="13462">
                      <a:solidFill>
                        <a:schemeClr val="accent3">
                          <a:lumMod val="20000"/>
                          <a:lumOff val="80000"/>
                        </a:schemeClr>
                      </a:solidFill>
                      <a:prstDash val="solid"/>
                    </a:ln>
                    <a:solidFill>
                      <a:srgbClr val="FFC000"/>
                    </a:solidFill>
                    <a:effectLst>
                      <a:outerShdw dist="38100" dir="2700000" algn="bl" rotWithShape="0">
                        <a:schemeClr val="accent5"/>
                      </a:outerShdw>
                    </a:effectLst>
                    <a:latin typeface="Algerian" panose="04020705040A02060702" pitchFamily="82" charset="0"/>
                  </a:rPr>
                  <a:t>i</a:t>
                </a:r>
                <a:r>
                  <a:rPr lang="en-US" sz="8800" b="1" dirty="0">
                    <a:ln w="13462">
                      <a:solidFill>
                        <a:schemeClr val="accent3">
                          <a:lumMod val="20000"/>
                          <a:lumOff val="80000"/>
                        </a:schemeClr>
                      </a:solidFill>
                      <a:prstDash val="solid"/>
                    </a:ln>
                    <a:solidFill>
                      <a:srgbClr val="002060"/>
                    </a:solidFill>
                    <a:effectLst>
                      <a:outerShdw dist="38100" dir="2700000" algn="bl" rotWithShape="0">
                        <a:schemeClr val="accent5"/>
                      </a:outerShdw>
                    </a:effectLst>
                    <a:latin typeface="Algerian" panose="04020705040A02060702" pitchFamily="82" charset="0"/>
                  </a:rPr>
                  <a:t>c</a:t>
                </a:r>
                <a:r>
                  <a:rPr lang="en-US" sz="8800" b="1" dirty="0">
                    <a:ln w="13462">
                      <a:solidFill>
                        <a:schemeClr val="accent3">
                          <a:lumMod val="20000"/>
                          <a:lumOff val="80000"/>
                        </a:schemeClr>
                      </a:solidFill>
                      <a:prstDash val="solid"/>
                    </a:ln>
                    <a:solidFill>
                      <a:srgbClr val="7030A0"/>
                    </a:solidFill>
                    <a:effectLst>
                      <a:outerShdw dist="38100" dir="2700000" algn="bl" rotWithShape="0">
                        <a:schemeClr val="accent5"/>
                      </a:outerShdw>
                    </a:effectLst>
                    <a:latin typeface="Algerian" panose="04020705040A02060702" pitchFamily="82" charset="0"/>
                  </a:rPr>
                  <a:t>l</a:t>
                </a:r>
                <a:r>
                  <a:rPr lang="en-US" sz="8800" b="1" dirty="0">
                    <a:ln w="13462">
                      <a:solidFill>
                        <a:schemeClr val="accent3">
                          <a:lumMod val="20000"/>
                          <a:lumOff val="80000"/>
                        </a:schemeClr>
                      </a:solidFill>
                      <a:prstDash val="solid"/>
                    </a:ln>
                    <a:solidFill>
                      <a:schemeClr val="accent6">
                        <a:lumMod val="50000"/>
                      </a:schemeClr>
                    </a:solidFill>
                    <a:effectLst>
                      <a:outerShdw dist="38100" dir="2700000" algn="bl" rotWithShape="0">
                        <a:schemeClr val="accent5"/>
                      </a:outerShdw>
                    </a:effectLst>
                    <a:latin typeface="Algerian" panose="04020705040A02060702" pitchFamily="82" charset="0"/>
                  </a:rPr>
                  <a:t>e</a:t>
                </a:r>
              </a:p>
            </p:txBody>
          </p:sp>
          <p:pic>
            <p:nvPicPr>
              <p:cNvPr id="17" name="Picture 16">
                <a:extLst>
                  <a:ext uri="{FF2B5EF4-FFF2-40B4-BE49-F238E27FC236}">
                    <a16:creationId xmlns:a16="http://schemas.microsoft.com/office/drawing/2014/main" id="{95D157D5-F637-4451-BD4F-AF1B8C7AF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502386" y="-631236"/>
                <a:ext cx="2765198" cy="9689531"/>
              </a:xfrm>
              <a:prstGeom prst="rect">
                <a:avLst/>
              </a:prstGeom>
            </p:spPr>
          </p:pic>
        </p:grpSp>
        <p:pic>
          <p:nvPicPr>
            <p:cNvPr id="15" name="Picture 14">
              <a:extLst>
                <a:ext uri="{FF2B5EF4-FFF2-40B4-BE49-F238E27FC236}">
                  <a16:creationId xmlns:a16="http://schemas.microsoft.com/office/drawing/2014/main" id="{773A2A79-FA40-49F6-9B9D-3790F47A0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94785">
              <a:off x="16271512" y="4278475"/>
              <a:ext cx="974304" cy="548046"/>
            </a:xfrm>
            <a:prstGeom prst="rect">
              <a:avLst/>
            </a:prstGeom>
          </p:spPr>
        </p:pic>
      </p:grpSp>
    </p:spTree>
    <p:extLst>
      <p:ext uri="{BB962C8B-B14F-4D97-AF65-F5344CB8AC3E}">
        <p14:creationId xmlns:p14="http://schemas.microsoft.com/office/powerpoint/2010/main" val="14280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par>
                          <p:cTn id="12" fill="hold">
                            <p:stCondLst>
                              <p:cond delay="2100"/>
                            </p:stCondLst>
                            <p:childTnLst>
                              <p:par>
                                <p:cTn id="13" presetID="35" presetClass="path" presetSubtype="0" accel="50000" decel="50000" fill="hold" nodeType="afterEffect">
                                  <p:stCondLst>
                                    <p:cond delay="0"/>
                                  </p:stCondLst>
                                  <p:childTnLst>
                                    <p:animMotion origin="layout" path="M -4.375E-6 2.22222E-6 L -1.00507 0.03958 " pathEditMode="relative" rAng="0" ptsTypes="AA">
                                      <p:cBhvr>
                                        <p:cTn id="14" dur="5000" fill="hold"/>
                                        <p:tgtEl>
                                          <p:spTgt spid="4"/>
                                        </p:tgtEl>
                                        <p:attrNameLst>
                                          <p:attrName>ppt_x</p:attrName>
                                          <p:attrName>ppt_y</p:attrName>
                                        </p:attrNameLst>
                                      </p:cBhvr>
                                      <p:rCtr x="-50260" y="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8E3C64CE-8B5F-4288-BF97-760F70557026}"/>
              </a:ext>
            </a:extLst>
          </p:cNvPr>
          <p:cNvSpPr/>
          <p:nvPr/>
        </p:nvSpPr>
        <p:spPr>
          <a:xfrm>
            <a:off x="3692769" y="590519"/>
            <a:ext cx="4143404" cy="1071570"/>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rgbClr val="C00000"/>
                </a:solidFill>
              </a:rPr>
              <a:t>Objectives</a:t>
            </a:r>
            <a:endParaRPr lang="en-US" b="1" i="1" dirty="0">
              <a:solidFill>
                <a:srgbClr val="C00000"/>
              </a:solidFill>
            </a:endParaRPr>
          </a:p>
        </p:txBody>
      </p:sp>
      <p:grpSp>
        <p:nvGrpSpPr>
          <p:cNvPr id="18" name="Group 17">
            <a:extLst>
              <a:ext uri="{FF2B5EF4-FFF2-40B4-BE49-F238E27FC236}">
                <a16:creationId xmlns:a16="http://schemas.microsoft.com/office/drawing/2014/main" id="{4B0AAE52-49FA-4FA0-8178-84037838C54C}"/>
              </a:ext>
            </a:extLst>
          </p:cNvPr>
          <p:cNvGrpSpPr/>
          <p:nvPr/>
        </p:nvGrpSpPr>
        <p:grpSpPr>
          <a:xfrm>
            <a:off x="1330351" y="2769522"/>
            <a:ext cx="5970782" cy="584775"/>
            <a:chOff x="1634782" y="3149350"/>
            <a:chExt cx="5743871" cy="584775"/>
          </a:xfrm>
        </p:grpSpPr>
        <p:sp>
          <p:nvSpPr>
            <p:cNvPr id="7" name="TextBox 6">
              <a:extLst>
                <a:ext uri="{FF2B5EF4-FFF2-40B4-BE49-F238E27FC236}">
                  <a16:creationId xmlns:a16="http://schemas.microsoft.com/office/drawing/2014/main" id="{7D1E25AF-4849-4621-889B-ECA40F495E5C}"/>
                </a:ext>
              </a:extLst>
            </p:cNvPr>
            <p:cNvSpPr txBox="1"/>
            <p:nvPr/>
          </p:nvSpPr>
          <p:spPr>
            <a:xfrm>
              <a:off x="3245151" y="3149350"/>
              <a:ext cx="4133502" cy="584775"/>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To know what is Article</a:t>
              </a:r>
            </a:p>
          </p:txBody>
        </p:sp>
        <p:pic>
          <p:nvPicPr>
            <p:cNvPr id="13" name="Picture 12">
              <a:extLst>
                <a:ext uri="{FF2B5EF4-FFF2-40B4-BE49-F238E27FC236}">
                  <a16:creationId xmlns:a16="http://schemas.microsoft.com/office/drawing/2014/main" id="{AB9EC29C-B171-45CD-A4D7-DC2CE4058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634782" y="3244333"/>
              <a:ext cx="1459499" cy="369333"/>
            </a:xfrm>
            <a:prstGeom prst="rect">
              <a:avLst/>
            </a:prstGeom>
          </p:spPr>
        </p:pic>
      </p:grpSp>
      <p:grpSp>
        <p:nvGrpSpPr>
          <p:cNvPr id="16" name="Group 15">
            <a:extLst>
              <a:ext uri="{FF2B5EF4-FFF2-40B4-BE49-F238E27FC236}">
                <a16:creationId xmlns:a16="http://schemas.microsoft.com/office/drawing/2014/main" id="{FBC1969B-6E9C-4960-A8B3-AD084C12E4A8}"/>
              </a:ext>
            </a:extLst>
          </p:cNvPr>
          <p:cNvGrpSpPr/>
          <p:nvPr/>
        </p:nvGrpSpPr>
        <p:grpSpPr>
          <a:xfrm>
            <a:off x="1322736" y="3742990"/>
            <a:ext cx="6931414" cy="584775"/>
            <a:chOff x="1634782" y="4444049"/>
            <a:chExt cx="6647126" cy="584775"/>
          </a:xfrm>
        </p:grpSpPr>
        <p:sp>
          <p:nvSpPr>
            <p:cNvPr id="9" name="TextBox 8">
              <a:extLst>
                <a:ext uri="{FF2B5EF4-FFF2-40B4-BE49-F238E27FC236}">
                  <a16:creationId xmlns:a16="http://schemas.microsoft.com/office/drawing/2014/main" id="{E22F408D-8A19-4077-842F-A15AD93AC020}"/>
                </a:ext>
              </a:extLst>
            </p:cNvPr>
            <p:cNvSpPr txBox="1"/>
            <p:nvPr/>
          </p:nvSpPr>
          <p:spPr>
            <a:xfrm>
              <a:off x="3114964" y="4444049"/>
              <a:ext cx="5166944" cy="584775"/>
            </a:xfrm>
            <a:prstGeom prst="rect">
              <a:avLst/>
            </a:prstGeom>
            <a:noFill/>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 To know the kinds of Articles</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CE5E4CFA-BA66-44C6-B4EF-68657D50B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634782" y="4566791"/>
              <a:ext cx="1459499" cy="369333"/>
            </a:xfrm>
            <a:prstGeom prst="rect">
              <a:avLst/>
            </a:prstGeom>
          </p:spPr>
        </p:pic>
      </p:grpSp>
      <p:grpSp>
        <p:nvGrpSpPr>
          <p:cNvPr id="19" name="Group 18">
            <a:extLst>
              <a:ext uri="{FF2B5EF4-FFF2-40B4-BE49-F238E27FC236}">
                <a16:creationId xmlns:a16="http://schemas.microsoft.com/office/drawing/2014/main" id="{85BB9607-4308-4C54-BD9B-274C9D38B735}"/>
              </a:ext>
            </a:extLst>
          </p:cNvPr>
          <p:cNvGrpSpPr/>
          <p:nvPr/>
        </p:nvGrpSpPr>
        <p:grpSpPr>
          <a:xfrm>
            <a:off x="1349067" y="4716458"/>
            <a:ext cx="9091907" cy="584775"/>
            <a:chOff x="1634782" y="5096286"/>
            <a:chExt cx="8746383" cy="584775"/>
          </a:xfrm>
        </p:grpSpPr>
        <p:sp>
          <p:nvSpPr>
            <p:cNvPr id="11" name="TextBox 10">
              <a:extLst>
                <a:ext uri="{FF2B5EF4-FFF2-40B4-BE49-F238E27FC236}">
                  <a16:creationId xmlns:a16="http://schemas.microsoft.com/office/drawing/2014/main" id="{B23A70D1-F1DD-4401-B180-17D0A05F9E47}"/>
                </a:ext>
              </a:extLst>
            </p:cNvPr>
            <p:cNvSpPr txBox="1"/>
            <p:nvPr/>
          </p:nvSpPr>
          <p:spPr>
            <a:xfrm>
              <a:off x="3073533" y="5096286"/>
              <a:ext cx="7307632" cy="584775"/>
            </a:xfrm>
            <a:prstGeom prst="rect">
              <a:avLst/>
            </a:prstGeom>
            <a:noFill/>
          </p:spPr>
          <p:txBody>
            <a:bodyPr wrap="square">
              <a:spAutoFit/>
            </a:bodyPr>
            <a:lstStyle/>
            <a:p>
              <a:pPr algn="ctr"/>
              <a:r>
                <a:rPr lang="en-US" sz="3200" b="1" dirty="0">
                  <a:solidFill>
                    <a:srgbClr val="00B0F0"/>
                  </a:solidFill>
                  <a:latin typeface="Times New Roman" panose="02020603050405020304" pitchFamily="18" charset="0"/>
                  <a:cs typeface="Times New Roman" panose="02020603050405020304" pitchFamily="18" charset="0"/>
                </a:rPr>
                <a:t>To understand the use of Articles.(a &amp; an)</a:t>
              </a:r>
            </a:p>
          </p:txBody>
        </p:sp>
        <p:pic>
          <p:nvPicPr>
            <p:cNvPr id="17" name="Picture 16">
              <a:extLst>
                <a:ext uri="{FF2B5EF4-FFF2-40B4-BE49-F238E27FC236}">
                  <a16:creationId xmlns:a16="http://schemas.microsoft.com/office/drawing/2014/main" id="{A7E87CB0-2AA0-4BC3-B16C-832475D1A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634782" y="5226574"/>
              <a:ext cx="1459499" cy="369333"/>
            </a:xfrm>
            <a:prstGeom prst="rect">
              <a:avLst/>
            </a:prstGeom>
          </p:spPr>
        </p:pic>
      </p:grpSp>
      <p:sp>
        <p:nvSpPr>
          <p:cNvPr id="14" name="TextBox 13">
            <a:extLst>
              <a:ext uri="{FF2B5EF4-FFF2-40B4-BE49-F238E27FC236}">
                <a16:creationId xmlns:a16="http://schemas.microsoft.com/office/drawing/2014/main" id="{F139EFEA-4524-41FB-A748-E3DDDEEDEFA4}"/>
              </a:ext>
            </a:extLst>
          </p:cNvPr>
          <p:cNvSpPr txBox="1"/>
          <p:nvPr/>
        </p:nvSpPr>
        <p:spPr>
          <a:xfrm>
            <a:off x="3024295" y="2005606"/>
            <a:ext cx="7596319" cy="523220"/>
          </a:xfrm>
          <a:prstGeom prst="rect">
            <a:avLst/>
          </a:prstGeom>
          <a:noFill/>
        </p:spPr>
        <p:txBody>
          <a:bodyPr wrap="square">
            <a:spAutoFit/>
          </a:bodyPr>
          <a:lstStyle/>
          <a:p>
            <a:r>
              <a:rPr lang="en-US" sz="2800" b="1" dirty="0">
                <a:solidFill>
                  <a:srgbClr val="002060"/>
                </a:solidFill>
                <a:latin typeface="Times New Roman" panose="02020603050405020304" pitchFamily="18" charset="0"/>
                <a:cs typeface="Times New Roman" panose="02020603050405020304" pitchFamily="18" charset="0"/>
              </a:rPr>
              <a:t>By the end of the lesson students will have…….</a:t>
            </a:r>
          </a:p>
        </p:txBody>
      </p:sp>
    </p:spTree>
    <p:extLst>
      <p:ext uri="{BB962C8B-B14F-4D97-AF65-F5344CB8AC3E}">
        <p14:creationId xmlns:p14="http://schemas.microsoft.com/office/powerpoint/2010/main" val="273234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250" autoRev="1" fill="hold">
                                          <p:stCondLst>
                                            <p:cond delay="0"/>
                                          </p:stCondLst>
                                        </p:cTn>
                                        <p:tgtEl>
                                          <p:spTgt spid="14"/>
                                        </p:tgtEl>
                                        <p:attrNameLst>
                                          <p:attrName>ppt_w</p:attrName>
                                        </p:attrNameLst>
                                      </p:cBhvr>
                                    </p:anim>
                                    <p:anim by="(#ppt_w*0.50)" calcmode="lin" valueType="num">
                                      <p:cBhvr>
                                        <p:cTn id="12" dur="250" decel="50000" autoRev="1" fill="hold">
                                          <p:stCondLst>
                                            <p:cond delay="0"/>
                                          </p:stCondLst>
                                        </p:cTn>
                                        <p:tgtEl>
                                          <p:spTgt spid="14"/>
                                        </p:tgtEl>
                                        <p:attrNameLst>
                                          <p:attrName>ppt_x</p:attrName>
                                        </p:attrNameLst>
                                      </p:cBhvr>
                                    </p:anim>
                                    <p:anim from="(-#ppt_h/2)" to="(#ppt_y)" calcmode="lin" valueType="num">
                                      <p:cBhvr>
                                        <p:cTn id="13" dur="500" fill="hold">
                                          <p:stCondLst>
                                            <p:cond delay="0"/>
                                          </p:stCondLst>
                                        </p:cTn>
                                        <p:tgtEl>
                                          <p:spTgt spid="14"/>
                                        </p:tgtEl>
                                        <p:attrNameLst>
                                          <p:attrName>ppt_y</p:attrName>
                                        </p:attrNameLst>
                                      </p:cBhvr>
                                    </p:anim>
                                    <p:animRot by="21600000">
                                      <p:cBhvr>
                                        <p:cTn id="14" dur="500" fill="hold">
                                          <p:stCondLst>
                                            <p:cond delay="0"/>
                                          </p:stCondLst>
                                        </p:cTn>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Effect transition="in" filter="fade">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20636A7-163D-4EAC-A6D8-906D0D881A6C}"/>
              </a:ext>
            </a:extLst>
          </p:cNvPr>
          <p:cNvSpPr/>
          <p:nvPr/>
        </p:nvSpPr>
        <p:spPr>
          <a:xfrm rot="5400000">
            <a:off x="6107954" y="1115628"/>
            <a:ext cx="604501" cy="3372667"/>
          </a:xfrm>
          <a:custGeom>
            <a:avLst/>
            <a:gdLst>
              <a:gd name="connsiteX0" fmla="*/ 0 w 604501"/>
              <a:gd name="connsiteY0" fmla="*/ 3297104 h 3372667"/>
              <a:gd name="connsiteX1" fmla="*/ 1 w 604501"/>
              <a:gd name="connsiteY1" fmla="*/ 75564 h 3372667"/>
              <a:gd name="connsiteX2" fmla="*/ 302251 w 604501"/>
              <a:gd name="connsiteY2" fmla="*/ 0 h 3372667"/>
              <a:gd name="connsiteX3" fmla="*/ 604501 w 604501"/>
              <a:gd name="connsiteY3" fmla="*/ 75564 h 3372667"/>
              <a:gd name="connsiteX4" fmla="*/ 604501 w 604501"/>
              <a:gd name="connsiteY4" fmla="*/ 75570 h 3372667"/>
              <a:gd name="connsiteX5" fmla="*/ 534855 w 604501"/>
              <a:gd name="connsiteY5" fmla="*/ 145216 h 3372667"/>
              <a:gd name="connsiteX6" fmla="*/ 604501 w 604501"/>
              <a:gd name="connsiteY6" fmla="*/ 214862 h 3372667"/>
              <a:gd name="connsiteX7" fmla="*/ 604500 w 604501"/>
              <a:gd name="connsiteY7" fmla="*/ 3191329 h 3372667"/>
              <a:gd name="connsiteX8" fmla="*/ 548511 w 604501"/>
              <a:gd name="connsiteY8" fmla="*/ 3247318 h 3372667"/>
              <a:gd name="connsiteX9" fmla="*/ 602718 w 604501"/>
              <a:gd name="connsiteY9" fmla="*/ 3301524 h 3372667"/>
              <a:gd name="connsiteX10" fmla="*/ 598359 w 604501"/>
              <a:gd name="connsiteY10" fmla="*/ 3312332 h 3372667"/>
              <a:gd name="connsiteX11" fmla="*/ 302250 w 604501"/>
              <a:gd name="connsiteY11" fmla="*/ 3372667 h 3372667"/>
              <a:gd name="connsiteX12" fmla="*/ 51619 w 604501"/>
              <a:gd name="connsiteY12" fmla="*/ 3339352 h 3372667"/>
              <a:gd name="connsiteX13" fmla="*/ 23752 w 604501"/>
              <a:gd name="connsiteY13" fmla="*/ 3326517 h 3372667"/>
              <a:gd name="connsiteX14" fmla="*/ 0 w 604501"/>
              <a:gd name="connsiteY14" fmla="*/ 3297104 h 337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4501" h="3372667">
                <a:moveTo>
                  <a:pt x="0" y="3297104"/>
                </a:moveTo>
                <a:lnTo>
                  <a:pt x="1" y="75564"/>
                </a:lnTo>
                <a:cubicBezTo>
                  <a:pt x="1" y="33832"/>
                  <a:pt x="135323" y="0"/>
                  <a:pt x="302251" y="0"/>
                </a:cubicBezTo>
                <a:cubicBezTo>
                  <a:pt x="469179" y="0"/>
                  <a:pt x="604501" y="33832"/>
                  <a:pt x="604501" y="75564"/>
                </a:cubicBezTo>
                <a:lnTo>
                  <a:pt x="604501" y="75570"/>
                </a:lnTo>
                <a:lnTo>
                  <a:pt x="534855" y="145216"/>
                </a:lnTo>
                <a:lnTo>
                  <a:pt x="604501" y="214862"/>
                </a:lnTo>
                <a:lnTo>
                  <a:pt x="604500" y="3191329"/>
                </a:lnTo>
                <a:lnTo>
                  <a:pt x="548511" y="3247318"/>
                </a:lnTo>
                <a:lnTo>
                  <a:pt x="602718" y="3301524"/>
                </a:lnTo>
                <a:lnTo>
                  <a:pt x="598359" y="3312332"/>
                </a:lnTo>
                <a:cubicBezTo>
                  <a:pt x="570176" y="3346765"/>
                  <a:pt x="448312" y="3372667"/>
                  <a:pt x="302250" y="3372667"/>
                </a:cubicBezTo>
                <a:cubicBezTo>
                  <a:pt x="197920" y="3372667"/>
                  <a:pt x="105936" y="3359452"/>
                  <a:pt x="51619" y="3339352"/>
                </a:cubicBezTo>
                <a:cubicBezTo>
                  <a:pt x="40756" y="3335332"/>
                  <a:pt x="31399" y="3331037"/>
                  <a:pt x="23752" y="3326517"/>
                </a:cubicBezTo>
                <a:cubicBezTo>
                  <a:pt x="8457" y="3317477"/>
                  <a:pt x="0" y="3307537"/>
                  <a:pt x="0" y="3297104"/>
                </a:cubicBezTo>
                <a:close/>
              </a:path>
            </a:pathLst>
          </a:cu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Article</a:t>
            </a:r>
          </a:p>
        </p:txBody>
      </p:sp>
      <p:sp>
        <p:nvSpPr>
          <p:cNvPr id="6" name="Freeform: Shape 5">
            <a:extLst>
              <a:ext uri="{FF2B5EF4-FFF2-40B4-BE49-F238E27FC236}">
                <a16:creationId xmlns:a16="http://schemas.microsoft.com/office/drawing/2014/main" id="{9D8E148F-BE00-4D63-814B-CFE81511FA60}"/>
              </a:ext>
            </a:extLst>
          </p:cNvPr>
          <p:cNvSpPr/>
          <p:nvPr/>
        </p:nvSpPr>
        <p:spPr>
          <a:xfrm rot="5400000">
            <a:off x="7605819" y="2178057"/>
            <a:ext cx="841624" cy="2745360"/>
          </a:xfrm>
          <a:custGeom>
            <a:avLst/>
            <a:gdLst>
              <a:gd name="connsiteX0" fmla="*/ 0 w 1521372"/>
              <a:gd name="connsiteY0" fmla="*/ 1429935 h 2751459"/>
              <a:gd name="connsiteX1" fmla="*/ 1782 w 1521372"/>
              <a:gd name="connsiteY1" fmla="*/ 1425515 h 2751459"/>
              <a:gd name="connsiteX2" fmla="*/ 1782 w 1521372"/>
              <a:gd name="connsiteY2" fmla="*/ 1319740 h 2751459"/>
              <a:gd name="connsiteX3" fmla="*/ 339688 w 1521372"/>
              <a:gd name="connsiteY3" fmla="*/ 981835 h 2751459"/>
              <a:gd name="connsiteX4" fmla="*/ 339688 w 1521372"/>
              <a:gd name="connsiteY4" fmla="*/ 1178782 h 2751459"/>
              <a:gd name="connsiteX5" fmla="*/ 497608 w 1521372"/>
              <a:gd name="connsiteY5" fmla="*/ 1178782 h 2751459"/>
              <a:gd name="connsiteX6" fmla="*/ 497609 w 1521372"/>
              <a:gd name="connsiteY6" fmla="*/ 0 h 2751459"/>
              <a:gd name="connsiteX7" fmla="*/ 1521372 w 1521372"/>
              <a:gd name="connsiteY7" fmla="*/ 0 h 2751459"/>
              <a:gd name="connsiteX8" fmla="*/ 1521371 w 1521372"/>
              <a:gd name="connsiteY8" fmla="*/ 2751459 h 2751459"/>
              <a:gd name="connsiteX9" fmla="*/ 497608 w 1521372"/>
              <a:gd name="connsiteY9" fmla="*/ 2751459 h 2751459"/>
              <a:gd name="connsiteX10" fmla="*/ 497608 w 1521372"/>
              <a:gd name="connsiteY10" fmla="*/ 1572677 h 2751459"/>
              <a:gd name="connsiteX11" fmla="*/ 339688 w 1521372"/>
              <a:gd name="connsiteY11" fmla="*/ 1572677 h 2751459"/>
              <a:gd name="connsiteX12" fmla="*/ 339688 w 1521372"/>
              <a:gd name="connsiteY12" fmla="*/ 1769624 h 2751459"/>
              <a:gd name="connsiteX13" fmla="*/ 0 w 1521372"/>
              <a:gd name="connsiteY13" fmla="*/ 1429935 h 275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1372" h="2751459">
                <a:moveTo>
                  <a:pt x="0" y="1429935"/>
                </a:moveTo>
                <a:lnTo>
                  <a:pt x="1782" y="1425515"/>
                </a:lnTo>
                <a:lnTo>
                  <a:pt x="1782" y="1319740"/>
                </a:lnTo>
                <a:lnTo>
                  <a:pt x="339688" y="981835"/>
                </a:lnTo>
                <a:lnTo>
                  <a:pt x="339688" y="1178782"/>
                </a:lnTo>
                <a:lnTo>
                  <a:pt x="497608" y="1178782"/>
                </a:lnTo>
                <a:lnTo>
                  <a:pt x="497609" y="0"/>
                </a:lnTo>
                <a:lnTo>
                  <a:pt x="1521372" y="0"/>
                </a:lnTo>
                <a:lnTo>
                  <a:pt x="1521371" y="2751459"/>
                </a:lnTo>
                <a:lnTo>
                  <a:pt x="497608" y="2751459"/>
                </a:lnTo>
                <a:lnTo>
                  <a:pt x="497608" y="1572677"/>
                </a:lnTo>
                <a:lnTo>
                  <a:pt x="339688" y="1572677"/>
                </a:lnTo>
                <a:lnTo>
                  <a:pt x="339688" y="1769624"/>
                </a:lnTo>
                <a:lnTo>
                  <a:pt x="0" y="1429935"/>
                </a:lnTo>
                <a:close/>
              </a:path>
            </a:pathLst>
          </a:cu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2">
            <a:schemeClr val="accent1">
              <a:shade val="50000"/>
            </a:schemeClr>
          </a:lnRef>
          <a:fillRef idx="1">
            <a:schemeClr val="accent1"/>
          </a:fillRef>
          <a:effectRef idx="0">
            <a:schemeClr val="accent1"/>
          </a:effectRef>
          <a:fontRef idx="minor">
            <a:schemeClr val="lt1"/>
          </a:fontRef>
        </p:style>
        <p:txBody>
          <a:bodyPr vert="vert270" wrap="square" lIns="274320" rIns="0" rtlCol="0" anchor="ctr">
            <a:no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Definite</a:t>
            </a:r>
          </a:p>
        </p:txBody>
      </p:sp>
      <p:sp>
        <p:nvSpPr>
          <p:cNvPr id="7" name="Freeform: Shape 6">
            <a:extLst>
              <a:ext uri="{FF2B5EF4-FFF2-40B4-BE49-F238E27FC236}">
                <a16:creationId xmlns:a16="http://schemas.microsoft.com/office/drawing/2014/main" id="{FAAAAE84-49C8-42C0-9C17-F6598A25B502}"/>
              </a:ext>
            </a:extLst>
          </p:cNvPr>
          <p:cNvSpPr/>
          <p:nvPr/>
        </p:nvSpPr>
        <p:spPr>
          <a:xfrm rot="5400000">
            <a:off x="4447096" y="2141860"/>
            <a:ext cx="826755" cy="2751460"/>
          </a:xfrm>
          <a:custGeom>
            <a:avLst/>
            <a:gdLst>
              <a:gd name="connsiteX0" fmla="*/ 0 w 1505932"/>
              <a:gd name="connsiteY0" fmla="*/ 1445376 h 2751460"/>
              <a:gd name="connsiteX1" fmla="*/ 0 w 1505932"/>
              <a:gd name="connsiteY1" fmla="*/ 1306084 h 2751460"/>
              <a:gd name="connsiteX2" fmla="*/ 324249 w 1505932"/>
              <a:gd name="connsiteY2" fmla="*/ 981835 h 2751460"/>
              <a:gd name="connsiteX3" fmla="*/ 324249 w 1505932"/>
              <a:gd name="connsiteY3" fmla="*/ 1178782 h 2751460"/>
              <a:gd name="connsiteX4" fmla="*/ 482169 w 1505932"/>
              <a:gd name="connsiteY4" fmla="*/ 1178782 h 2751460"/>
              <a:gd name="connsiteX5" fmla="*/ 482169 w 1505932"/>
              <a:gd name="connsiteY5" fmla="*/ 0 h 2751460"/>
              <a:gd name="connsiteX6" fmla="*/ 1505932 w 1505932"/>
              <a:gd name="connsiteY6" fmla="*/ 0 h 2751460"/>
              <a:gd name="connsiteX7" fmla="*/ 1505932 w 1505932"/>
              <a:gd name="connsiteY7" fmla="*/ 2751460 h 2751460"/>
              <a:gd name="connsiteX8" fmla="*/ 482169 w 1505932"/>
              <a:gd name="connsiteY8" fmla="*/ 2751460 h 2751460"/>
              <a:gd name="connsiteX9" fmla="*/ 482169 w 1505932"/>
              <a:gd name="connsiteY9" fmla="*/ 1572678 h 2751460"/>
              <a:gd name="connsiteX10" fmla="*/ 324249 w 1505932"/>
              <a:gd name="connsiteY10" fmla="*/ 1572678 h 2751460"/>
              <a:gd name="connsiteX11" fmla="*/ 324249 w 1505932"/>
              <a:gd name="connsiteY11" fmla="*/ 1769625 h 2751460"/>
              <a:gd name="connsiteX12" fmla="*/ 0 w 1505932"/>
              <a:gd name="connsiteY12" fmla="*/ 1445376 h 27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5932" h="2751460">
                <a:moveTo>
                  <a:pt x="0" y="1445376"/>
                </a:moveTo>
                <a:lnTo>
                  <a:pt x="0" y="1306084"/>
                </a:lnTo>
                <a:lnTo>
                  <a:pt x="324249" y="981835"/>
                </a:lnTo>
                <a:lnTo>
                  <a:pt x="324249" y="1178782"/>
                </a:lnTo>
                <a:lnTo>
                  <a:pt x="482169" y="1178782"/>
                </a:lnTo>
                <a:lnTo>
                  <a:pt x="482169" y="0"/>
                </a:lnTo>
                <a:lnTo>
                  <a:pt x="1505932" y="0"/>
                </a:lnTo>
                <a:lnTo>
                  <a:pt x="1505932" y="2751460"/>
                </a:lnTo>
                <a:lnTo>
                  <a:pt x="482169" y="2751460"/>
                </a:lnTo>
                <a:lnTo>
                  <a:pt x="482169" y="1572678"/>
                </a:lnTo>
                <a:lnTo>
                  <a:pt x="324249" y="1572678"/>
                </a:lnTo>
                <a:lnTo>
                  <a:pt x="324249" y="1769625"/>
                </a:lnTo>
                <a:lnTo>
                  <a:pt x="0" y="1445376"/>
                </a:lnTo>
                <a:close/>
              </a:path>
            </a:pathLst>
          </a:cu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2">
            <a:schemeClr val="accent1">
              <a:shade val="50000"/>
            </a:schemeClr>
          </a:lnRef>
          <a:fillRef idx="1">
            <a:schemeClr val="accent1"/>
          </a:fillRef>
          <a:effectRef idx="0">
            <a:schemeClr val="accent1"/>
          </a:effectRef>
          <a:fontRef idx="minor">
            <a:schemeClr val="lt1"/>
          </a:fontRef>
        </p:style>
        <p:txBody>
          <a:bodyPr vert="vert270" wrap="square" lIns="274320" rIns="0" rtlCol="0" anchor="ctr">
            <a:noAutofit/>
          </a:bodyPr>
          <a:lstStyle/>
          <a:p>
            <a:pPr algn="ctr"/>
            <a:r>
              <a:rPr lang="en-US" sz="4000" b="1" dirty="0">
                <a:solidFill>
                  <a:schemeClr val="tx1"/>
                </a:solidFill>
                <a:latin typeface="Times New Roman" panose="02020603050405020304" pitchFamily="18" charset="0"/>
                <a:cs typeface="Times New Roman" panose="02020603050405020304" pitchFamily="18" charset="0"/>
              </a:rPr>
              <a:t>Indefinite</a:t>
            </a:r>
          </a:p>
        </p:txBody>
      </p:sp>
      <p:sp>
        <p:nvSpPr>
          <p:cNvPr id="8" name="TextBox 7">
            <a:extLst>
              <a:ext uri="{FF2B5EF4-FFF2-40B4-BE49-F238E27FC236}">
                <a16:creationId xmlns:a16="http://schemas.microsoft.com/office/drawing/2014/main" id="{1EDB2DDA-E652-486F-81BF-9BD75BF55CD9}"/>
              </a:ext>
            </a:extLst>
          </p:cNvPr>
          <p:cNvSpPr txBox="1"/>
          <p:nvPr/>
        </p:nvSpPr>
        <p:spPr>
          <a:xfrm>
            <a:off x="9015958" y="635616"/>
            <a:ext cx="2526284" cy="2554545"/>
          </a:xfrm>
          <a:prstGeom prst="rect">
            <a:avLst/>
          </a:prstGeom>
          <a:noFill/>
          <a:ln>
            <a:solidFill>
              <a:srgbClr val="FF0000"/>
            </a:solidFill>
          </a:ln>
        </p:spPr>
        <p:txBody>
          <a:bodyPr wrap="square">
            <a:spAutoFit/>
          </a:bodyPr>
          <a:lstStyle/>
          <a:p>
            <a:pPr algn="ctr"/>
            <a:r>
              <a:rPr lang="en-US" sz="3200" b="0" i="0" dirty="0">
                <a:solidFill>
                  <a:srgbClr val="002060"/>
                </a:solidFill>
                <a:effectLst/>
                <a:latin typeface="Times New Roman" panose="02020603050405020304" pitchFamily="18" charset="0"/>
                <a:cs typeface="Times New Roman" panose="02020603050405020304" pitchFamily="18" charset="0"/>
              </a:rPr>
              <a:t>Articles are words that define a noun as </a:t>
            </a:r>
            <a:r>
              <a:rPr lang="en-US" sz="3200" dirty="0">
                <a:solidFill>
                  <a:srgbClr val="002060"/>
                </a:solidFill>
                <a:latin typeface="Times New Roman" panose="02020603050405020304" pitchFamily="18" charset="0"/>
                <a:cs typeface="Times New Roman" panose="02020603050405020304" pitchFamily="18" charset="0"/>
              </a:rPr>
              <a:t>unspecific or specific.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 name="Speech Bubble: Oval 8">
            <a:extLst>
              <a:ext uri="{FF2B5EF4-FFF2-40B4-BE49-F238E27FC236}">
                <a16:creationId xmlns:a16="http://schemas.microsoft.com/office/drawing/2014/main" id="{18013EDD-4D8A-41EE-BF06-3695558E4BD0}"/>
              </a:ext>
            </a:extLst>
          </p:cNvPr>
          <p:cNvSpPr/>
          <p:nvPr/>
        </p:nvSpPr>
        <p:spPr>
          <a:xfrm>
            <a:off x="8463905" y="5188585"/>
            <a:ext cx="1493628" cy="751678"/>
          </a:xfrm>
          <a:prstGeom prst="wedgeEllipseCallout">
            <a:avLst>
              <a:gd name="adj1" fmla="val -3409"/>
              <a:gd name="adj2" fmla="val 15481"/>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The</a:t>
            </a:r>
          </a:p>
        </p:txBody>
      </p:sp>
      <p:sp>
        <p:nvSpPr>
          <p:cNvPr id="10" name="Speech Bubble: Oval 9">
            <a:extLst>
              <a:ext uri="{FF2B5EF4-FFF2-40B4-BE49-F238E27FC236}">
                <a16:creationId xmlns:a16="http://schemas.microsoft.com/office/drawing/2014/main" id="{3B53718C-73E3-4D27-A16C-6E0CA893667D}"/>
              </a:ext>
            </a:extLst>
          </p:cNvPr>
          <p:cNvSpPr/>
          <p:nvPr/>
        </p:nvSpPr>
        <p:spPr>
          <a:xfrm>
            <a:off x="2683634" y="5033143"/>
            <a:ext cx="2280768" cy="826756"/>
          </a:xfrm>
          <a:prstGeom prst="wedgeEllipseCallout">
            <a:avLst>
              <a:gd name="adj1" fmla="val -3409"/>
              <a:gd name="adj2" fmla="val 15481"/>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 , An</a:t>
            </a:r>
          </a:p>
        </p:txBody>
      </p:sp>
      <p:pic>
        <p:nvPicPr>
          <p:cNvPr id="13" name="Picture 12">
            <a:extLst>
              <a:ext uri="{FF2B5EF4-FFF2-40B4-BE49-F238E27FC236}">
                <a16:creationId xmlns:a16="http://schemas.microsoft.com/office/drawing/2014/main" id="{8A0170B6-D588-4F3C-B906-EFD949431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039160">
            <a:off x="3294774" y="4312600"/>
            <a:ext cx="906753" cy="302251"/>
          </a:xfrm>
          <a:prstGeom prst="rect">
            <a:avLst/>
          </a:prstGeom>
        </p:spPr>
      </p:pic>
      <p:pic>
        <p:nvPicPr>
          <p:cNvPr id="14" name="Picture 13">
            <a:extLst>
              <a:ext uri="{FF2B5EF4-FFF2-40B4-BE49-F238E27FC236}">
                <a16:creationId xmlns:a16="http://schemas.microsoft.com/office/drawing/2014/main" id="{BF624EA0-F840-4C52-8DC5-7690C5518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039160">
            <a:off x="8730305" y="4464101"/>
            <a:ext cx="921074" cy="307025"/>
          </a:xfrm>
          <a:prstGeom prst="rect">
            <a:avLst/>
          </a:prstGeom>
        </p:spPr>
      </p:pic>
      <p:sp>
        <p:nvSpPr>
          <p:cNvPr id="15" name="TextBox 14">
            <a:extLst>
              <a:ext uri="{FF2B5EF4-FFF2-40B4-BE49-F238E27FC236}">
                <a16:creationId xmlns:a16="http://schemas.microsoft.com/office/drawing/2014/main" id="{A15AAC17-7D93-4579-AA8E-C820F6907754}"/>
              </a:ext>
            </a:extLst>
          </p:cNvPr>
          <p:cNvSpPr txBox="1"/>
          <p:nvPr/>
        </p:nvSpPr>
        <p:spPr>
          <a:xfrm>
            <a:off x="4201879" y="769119"/>
            <a:ext cx="4044697" cy="83099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4800" dirty="0">
                <a:latin typeface="Times New Roman" panose="02020603050405020304" pitchFamily="18" charset="0"/>
                <a:ea typeface="Tahoma" panose="020B0604030504040204" pitchFamily="34" charset="0"/>
                <a:cs typeface="Times New Roman" panose="02020603050405020304" pitchFamily="18" charset="0"/>
              </a:rPr>
              <a:t>What is article?</a:t>
            </a:r>
          </a:p>
        </p:txBody>
      </p:sp>
      <p:sp>
        <p:nvSpPr>
          <p:cNvPr id="11" name="TextBox 10">
            <a:extLst>
              <a:ext uri="{FF2B5EF4-FFF2-40B4-BE49-F238E27FC236}">
                <a16:creationId xmlns:a16="http://schemas.microsoft.com/office/drawing/2014/main" id="{D2438F87-C916-4664-AF8D-58102CFD4F05}"/>
              </a:ext>
            </a:extLst>
          </p:cNvPr>
          <p:cNvSpPr txBox="1"/>
          <p:nvPr/>
        </p:nvSpPr>
        <p:spPr>
          <a:xfrm>
            <a:off x="1221866" y="1903986"/>
            <a:ext cx="2526284" cy="1077218"/>
          </a:xfrm>
          <a:prstGeom prst="rect">
            <a:avLst/>
          </a:prstGeom>
          <a:noFill/>
          <a:ln>
            <a:solidFill>
              <a:srgbClr val="FF0000"/>
            </a:solidFill>
          </a:ln>
        </p:spPr>
        <p:txBody>
          <a:bodyPr wrap="square">
            <a:spAutoFit/>
          </a:bodyPr>
          <a:lstStyle/>
          <a:p>
            <a:pPr algn="ctr"/>
            <a:r>
              <a:rPr lang="en-US" sz="3200" b="0" i="0" dirty="0">
                <a:effectLst/>
                <a:latin typeface="Times New Roman" panose="02020603050405020304" pitchFamily="18" charset="0"/>
                <a:cs typeface="Times New Roman" panose="02020603050405020304" pitchFamily="18" charset="0"/>
              </a:rPr>
              <a:t>How many kinds of it?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32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16" presetClass="entr" presetSubtype="21"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1000"/>
                                        <p:tgtEl>
                                          <p:spTgt spid="13"/>
                                        </p:tgtEl>
                                      </p:cBhvr>
                                    </p:animEffect>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1000" fill="hold"/>
                                        <p:tgtEl>
                                          <p:spTgt spid="6"/>
                                        </p:tgtEl>
                                        <p:attrNameLst>
                                          <p:attrName>ppt_x</p:attrName>
                                        </p:attrNameLst>
                                      </p:cBhvr>
                                      <p:tavLst>
                                        <p:tav tm="0">
                                          <p:val>
                                            <p:strVal val="#ppt_x"/>
                                          </p:val>
                                        </p:tav>
                                        <p:tav tm="100000">
                                          <p:val>
                                            <p:strVal val="#ppt_x"/>
                                          </p:val>
                                        </p:tav>
                                      </p:tavLst>
                                    </p:anim>
                                    <p:anim calcmode="lin" valueType="num">
                                      <p:cBhvr additive="base">
                                        <p:cTn id="62" dur="1000" fill="hold"/>
                                        <p:tgtEl>
                                          <p:spTgt spid="6"/>
                                        </p:tgtEl>
                                        <p:attrNameLst>
                                          <p:attrName>ppt_y</p:attrName>
                                        </p:attrNameLst>
                                      </p:cBhvr>
                                      <p:tavLst>
                                        <p:tav tm="0">
                                          <p:val>
                                            <p:strVal val="1+#ppt_h/2"/>
                                          </p:val>
                                        </p:tav>
                                        <p:tav tm="100000">
                                          <p:val>
                                            <p:strVal val="#ppt_y"/>
                                          </p:val>
                                        </p:tav>
                                      </p:tavLst>
                                    </p:anim>
                                  </p:childTnLst>
                                </p:cTn>
                              </p:par>
                            </p:childTnLst>
                          </p:cTn>
                        </p:par>
                        <p:par>
                          <p:cTn id="63" fill="hold">
                            <p:stCondLst>
                              <p:cond delay="1000"/>
                            </p:stCondLst>
                            <p:childTnLst>
                              <p:par>
                                <p:cTn id="64" presetID="16" presetClass="entr" presetSubtype="21"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barn(inVertical)">
                                      <p:cBhvr>
                                        <p:cTn id="66" dur="1000"/>
                                        <p:tgtEl>
                                          <p:spTgt spid="14"/>
                                        </p:tgtEl>
                                      </p:cBhvr>
                                    </p:animEffect>
                                  </p:childTnLst>
                                </p:cTn>
                              </p:par>
                            </p:childTnLst>
                          </p:cTn>
                        </p:par>
                        <p:par>
                          <p:cTn id="67" fill="hold">
                            <p:stCondLst>
                              <p:cond delay="2000"/>
                            </p:stCondLst>
                            <p:childTnLst>
                              <p:par>
                                <p:cTn id="68" presetID="42" presetClass="entr" presetSubtype="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5"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ED592E-E602-4846-BCA1-AF1D308E8418}"/>
              </a:ext>
            </a:extLst>
          </p:cNvPr>
          <p:cNvSpPr txBox="1"/>
          <p:nvPr/>
        </p:nvSpPr>
        <p:spPr>
          <a:xfrm>
            <a:off x="1262577" y="1426152"/>
            <a:ext cx="4477042" cy="584775"/>
          </a:xfrm>
          <a:prstGeom prst="rect">
            <a:avLst/>
          </a:prstGeom>
          <a:noFill/>
          <a:ln>
            <a:solidFill>
              <a:srgbClr val="FF0000"/>
            </a:solidFill>
          </a:ln>
        </p:spPr>
        <p:txBody>
          <a:bodyPr vert="horz" wrap="square" rtlCol="0" anchor="t" anchorCtr="0">
            <a:spAutoFit/>
          </a:bodyPr>
          <a:lstStyle/>
          <a:p>
            <a:r>
              <a:rPr lang="en-US" sz="3200" dirty="0">
                <a:latin typeface="Times New Roman" panose="02020603050405020304" pitchFamily="18" charset="0"/>
                <a:cs typeface="Times New Roman" panose="02020603050405020304" pitchFamily="18" charset="0"/>
              </a:rPr>
              <a:t>What is indefinite article? </a:t>
            </a:r>
          </a:p>
        </p:txBody>
      </p:sp>
      <p:sp>
        <p:nvSpPr>
          <p:cNvPr id="6" name="TextBox 5">
            <a:extLst>
              <a:ext uri="{FF2B5EF4-FFF2-40B4-BE49-F238E27FC236}">
                <a16:creationId xmlns:a16="http://schemas.microsoft.com/office/drawing/2014/main" id="{235777B8-DA8D-4093-8E04-85CFC9693078}"/>
              </a:ext>
            </a:extLst>
          </p:cNvPr>
          <p:cNvSpPr txBox="1"/>
          <p:nvPr/>
        </p:nvSpPr>
        <p:spPr>
          <a:xfrm>
            <a:off x="1114278" y="2855274"/>
            <a:ext cx="9963443" cy="2308324"/>
          </a:xfrm>
          <a:prstGeom prst="rect">
            <a:avLst/>
          </a:prstGeom>
          <a:noFill/>
          <a:ln>
            <a:solidFill>
              <a:srgbClr val="FF0000"/>
            </a:solidFill>
          </a:ln>
        </p:spPr>
        <p:txBody>
          <a:bodyPr wrap="square">
            <a:spAutoFit/>
          </a:bodyPr>
          <a:lstStyle/>
          <a:p>
            <a:pPr algn="just"/>
            <a:r>
              <a:rPr lang="en-US" sz="3600" dirty="0">
                <a:solidFill>
                  <a:srgbClr val="002060"/>
                </a:solidFill>
                <a:latin typeface="Times New Roman" panose="02020603050405020304" pitchFamily="18" charset="0"/>
                <a:cs typeface="Times New Roman" panose="02020603050405020304" pitchFamily="18" charset="0"/>
              </a:rPr>
              <a:t>An article in Indefinite is an article that refers to an indefinite person, object or animal without specifically referring to a particular person or animal.</a:t>
            </a:r>
          </a:p>
          <a:p>
            <a:pPr algn="just"/>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 English, the two indefinite articles are </a:t>
            </a:r>
            <a:r>
              <a:rPr lang="en-US" sz="36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36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CF8BF-F0D6-4EBE-8880-EC689C7D930A}"/>
              </a:ext>
            </a:extLst>
          </p:cNvPr>
          <p:cNvSpPr txBox="1"/>
          <p:nvPr/>
        </p:nvSpPr>
        <p:spPr>
          <a:xfrm>
            <a:off x="1249789" y="1462353"/>
            <a:ext cx="9919958" cy="4201856"/>
          </a:xfrm>
          <a:prstGeom prst="rect">
            <a:avLst/>
          </a:prstGeom>
          <a:noFill/>
        </p:spPr>
        <p:txBody>
          <a:bodyPr wrap="square">
            <a:spAutoFit/>
          </a:bodyPr>
          <a:lstStyle/>
          <a:p>
            <a:pPr marL="0" marR="0" algn="just">
              <a:lnSpc>
                <a:spcPct val="107000"/>
              </a:lnSpc>
              <a:spcBef>
                <a:spcPts val="0"/>
              </a:spcBef>
              <a:spcAft>
                <a:spcPts val="180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Like other articles, indefinite articles are invariable. You use one or the other, depending on the first letter of the word following the article, for pronunciation reasons. Use </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when the next word starts with a consonant, or before words starting in </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eu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when they sound like </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you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Use </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when the next word starts with a vowel </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a,e,i,o,u</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or with a mute </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76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32745D-4BBC-4B99-A656-7CD0D1C29F29}"/>
              </a:ext>
            </a:extLst>
          </p:cNvPr>
          <p:cNvPicPr>
            <a:picLocks noChangeAspect="1"/>
          </p:cNvPicPr>
          <p:nvPr/>
        </p:nvPicPr>
        <p:blipFill rotWithShape="1">
          <a:blip r:embed="rId3">
            <a:extLst>
              <a:ext uri="{28A0092B-C50C-407E-A947-70E740481C1C}">
                <a14:useLocalDpi xmlns:a14="http://schemas.microsoft.com/office/drawing/2010/main" val="0"/>
              </a:ext>
            </a:extLst>
          </a:blip>
          <a:srcRect t="15036" b="16915"/>
          <a:stretch/>
        </p:blipFill>
        <p:spPr>
          <a:xfrm>
            <a:off x="5734238" y="789512"/>
            <a:ext cx="2891243" cy="1967475"/>
          </a:xfrm>
          <a:prstGeom prst="rect">
            <a:avLst/>
          </a:prstGeom>
        </p:spPr>
      </p:pic>
      <p:pic>
        <p:nvPicPr>
          <p:cNvPr id="5" name="Picture 4">
            <a:extLst>
              <a:ext uri="{FF2B5EF4-FFF2-40B4-BE49-F238E27FC236}">
                <a16:creationId xmlns:a16="http://schemas.microsoft.com/office/drawing/2014/main" id="{41B5D77A-CFE4-4E1C-8B73-CA4345724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5414" y="789512"/>
            <a:ext cx="1098252" cy="1832935"/>
          </a:xfrm>
          <a:prstGeom prst="rect">
            <a:avLst/>
          </a:prstGeom>
        </p:spPr>
      </p:pic>
      <p:pic>
        <p:nvPicPr>
          <p:cNvPr id="7" name="Picture 6">
            <a:extLst>
              <a:ext uri="{FF2B5EF4-FFF2-40B4-BE49-F238E27FC236}">
                <a16:creationId xmlns:a16="http://schemas.microsoft.com/office/drawing/2014/main" id="{5F9C02E8-0660-4406-B123-B1541BF11493}"/>
              </a:ext>
            </a:extLst>
          </p:cNvPr>
          <p:cNvPicPr>
            <a:picLocks noChangeAspect="1"/>
          </p:cNvPicPr>
          <p:nvPr/>
        </p:nvPicPr>
        <p:blipFill rotWithShape="1">
          <a:blip r:embed="rId5">
            <a:extLst>
              <a:ext uri="{28A0092B-C50C-407E-A947-70E740481C1C}">
                <a14:useLocalDpi xmlns:a14="http://schemas.microsoft.com/office/drawing/2010/main" val="0"/>
              </a:ext>
            </a:extLst>
          </a:blip>
          <a:srcRect t="16448" b="22808"/>
          <a:stretch/>
        </p:blipFill>
        <p:spPr>
          <a:xfrm>
            <a:off x="1208334" y="713317"/>
            <a:ext cx="3465386" cy="2104989"/>
          </a:xfrm>
          <a:prstGeom prst="rect">
            <a:avLst/>
          </a:prstGeom>
        </p:spPr>
      </p:pic>
      <p:pic>
        <p:nvPicPr>
          <p:cNvPr id="9" name="Picture 8">
            <a:extLst>
              <a:ext uri="{FF2B5EF4-FFF2-40B4-BE49-F238E27FC236}">
                <a16:creationId xmlns:a16="http://schemas.microsoft.com/office/drawing/2014/main" id="{96646585-BB8B-446B-ABDB-1B7FA25850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461846" y="3570510"/>
            <a:ext cx="2485600" cy="1666875"/>
          </a:xfrm>
          <a:prstGeom prst="rect">
            <a:avLst/>
          </a:prstGeom>
        </p:spPr>
      </p:pic>
      <p:sp>
        <p:nvSpPr>
          <p:cNvPr id="18" name="TextBox 17">
            <a:extLst>
              <a:ext uri="{FF2B5EF4-FFF2-40B4-BE49-F238E27FC236}">
                <a16:creationId xmlns:a16="http://schemas.microsoft.com/office/drawing/2014/main" id="{B625F952-4BFC-4092-B32B-9D6FDCB489D8}"/>
              </a:ext>
            </a:extLst>
          </p:cNvPr>
          <p:cNvSpPr txBox="1"/>
          <p:nvPr/>
        </p:nvSpPr>
        <p:spPr>
          <a:xfrm>
            <a:off x="2294460" y="2813649"/>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T</a:t>
            </a:r>
            <a:r>
              <a:rPr lang="en-US" sz="2800" dirty="0">
                <a:latin typeface="Times New Roman" pitchFamily="18" charset="0"/>
                <a:cs typeface="Times New Roman" pitchFamily="18" charset="0"/>
              </a:rPr>
              <a:t>eacher</a:t>
            </a:r>
          </a:p>
        </p:txBody>
      </p:sp>
      <p:sp>
        <p:nvSpPr>
          <p:cNvPr id="21" name="TextBox 20">
            <a:extLst>
              <a:ext uri="{FF2B5EF4-FFF2-40B4-BE49-F238E27FC236}">
                <a16:creationId xmlns:a16="http://schemas.microsoft.com/office/drawing/2014/main" id="{17EAD82D-A4DD-48F5-92ED-32E78AD24B06}"/>
              </a:ext>
            </a:extLst>
          </p:cNvPr>
          <p:cNvSpPr txBox="1"/>
          <p:nvPr/>
        </p:nvSpPr>
        <p:spPr>
          <a:xfrm>
            <a:off x="6350346" y="2813649"/>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C</a:t>
            </a:r>
            <a:r>
              <a:rPr lang="en-US" sz="2800" dirty="0">
                <a:latin typeface="Times New Roman" pitchFamily="18" charset="0"/>
                <a:cs typeface="Times New Roman" pitchFamily="18" charset="0"/>
              </a:rPr>
              <a:t>at</a:t>
            </a:r>
          </a:p>
        </p:txBody>
      </p:sp>
      <p:sp>
        <p:nvSpPr>
          <p:cNvPr id="22" name="TextBox 21">
            <a:extLst>
              <a:ext uri="{FF2B5EF4-FFF2-40B4-BE49-F238E27FC236}">
                <a16:creationId xmlns:a16="http://schemas.microsoft.com/office/drawing/2014/main" id="{C5DAB0A9-0916-49AD-B522-4E31E476C7FC}"/>
              </a:ext>
            </a:extLst>
          </p:cNvPr>
          <p:cNvSpPr txBox="1"/>
          <p:nvPr/>
        </p:nvSpPr>
        <p:spPr>
          <a:xfrm>
            <a:off x="9599684" y="2813649"/>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L</a:t>
            </a:r>
            <a:r>
              <a:rPr lang="en-US" sz="2800" dirty="0">
                <a:latin typeface="Times New Roman" pitchFamily="18" charset="0"/>
                <a:cs typeface="Times New Roman" pitchFamily="18" charset="0"/>
              </a:rPr>
              <a:t>amp</a:t>
            </a:r>
          </a:p>
        </p:txBody>
      </p:sp>
      <p:sp>
        <p:nvSpPr>
          <p:cNvPr id="23" name="TextBox 22">
            <a:extLst>
              <a:ext uri="{FF2B5EF4-FFF2-40B4-BE49-F238E27FC236}">
                <a16:creationId xmlns:a16="http://schemas.microsoft.com/office/drawing/2014/main" id="{B4BE8923-F70E-41C6-BCDF-A4BEA2C6929F}"/>
              </a:ext>
            </a:extLst>
          </p:cNvPr>
          <p:cNvSpPr txBox="1"/>
          <p:nvPr/>
        </p:nvSpPr>
        <p:spPr>
          <a:xfrm>
            <a:off x="3595941" y="5360760"/>
            <a:ext cx="908967"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B</a:t>
            </a:r>
            <a:r>
              <a:rPr lang="en-US" sz="2800" dirty="0">
                <a:latin typeface="Times New Roman" pitchFamily="18" charset="0"/>
                <a:cs typeface="Times New Roman" pitchFamily="18" charset="0"/>
              </a:rPr>
              <a:t>ee</a:t>
            </a:r>
          </a:p>
        </p:txBody>
      </p:sp>
      <p:sp>
        <p:nvSpPr>
          <p:cNvPr id="25" name="TextBox 24">
            <a:extLst>
              <a:ext uri="{FF2B5EF4-FFF2-40B4-BE49-F238E27FC236}">
                <a16:creationId xmlns:a16="http://schemas.microsoft.com/office/drawing/2014/main" id="{1C0BFECE-EBDF-4142-BCCE-31434BFE550E}"/>
              </a:ext>
            </a:extLst>
          </p:cNvPr>
          <p:cNvSpPr txBox="1"/>
          <p:nvPr/>
        </p:nvSpPr>
        <p:spPr>
          <a:xfrm>
            <a:off x="6484240" y="4534367"/>
            <a:ext cx="4282481" cy="954107"/>
          </a:xfrm>
          <a:prstGeom prst="rect">
            <a:avLst/>
          </a:prstGeom>
          <a:noFill/>
          <a:ln>
            <a:solidFill>
              <a:srgbClr val="002060"/>
            </a:solidFill>
          </a:ln>
        </p:spPr>
        <p:txBody>
          <a:bodyPr wrap="square" rtlCol="0">
            <a:spAutoFit/>
          </a:bodyPr>
          <a:lstStyle/>
          <a:p>
            <a:pPr algn="ctr"/>
            <a:r>
              <a:rPr lang="en-US" sz="2800" dirty="0">
                <a:latin typeface="Times New Roman" pitchFamily="18" charset="0"/>
                <a:cs typeface="Times New Roman" pitchFamily="18" charset="0"/>
              </a:rPr>
              <a:t>The first letter of the word is consonant Sound.</a:t>
            </a:r>
            <a:r>
              <a:rPr lang="en-US" dirty="0">
                <a:latin typeface="Times New Roman" pitchFamily="18" charset="0"/>
                <a:cs typeface="Times New Roman" pitchFamily="18" charset="0"/>
              </a:rPr>
              <a:t> </a:t>
            </a:r>
          </a:p>
        </p:txBody>
      </p:sp>
      <p:pic>
        <p:nvPicPr>
          <p:cNvPr id="17" name="Picture 16">
            <a:extLst>
              <a:ext uri="{FF2B5EF4-FFF2-40B4-BE49-F238E27FC236}">
                <a16:creationId xmlns:a16="http://schemas.microsoft.com/office/drawing/2014/main" id="{B00D7784-23E0-4807-969A-541745746C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85147" y="2691481"/>
            <a:ext cx="527320" cy="664995"/>
          </a:xfrm>
          <a:prstGeom prst="rect">
            <a:avLst/>
          </a:prstGeom>
        </p:spPr>
      </p:pic>
      <p:pic>
        <p:nvPicPr>
          <p:cNvPr id="19" name="Picture 18">
            <a:extLst>
              <a:ext uri="{FF2B5EF4-FFF2-40B4-BE49-F238E27FC236}">
                <a16:creationId xmlns:a16="http://schemas.microsoft.com/office/drawing/2014/main" id="{2970B5D5-09E6-4436-A100-E89B36C806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35740" y="2672629"/>
            <a:ext cx="527320" cy="664995"/>
          </a:xfrm>
          <a:prstGeom prst="rect">
            <a:avLst/>
          </a:prstGeom>
        </p:spPr>
      </p:pic>
      <p:pic>
        <p:nvPicPr>
          <p:cNvPr id="20" name="Picture 19">
            <a:extLst>
              <a:ext uri="{FF2B5EF4-FFF2-40B4-BE49-F238E27FC236}">
                <a16:creationId xmlns:a16="http://schemas.microsoft.com/office/drawing/2014/main" id="{F4B4E7F3-AB4A-44C3-8011-67FA8C8C51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16514" y="2672629"/>
            <a:ext cx="527320" cy="664995"/>
          </a:xfrm>
          <a:prstGeom prst="rect">
            <a:avLst/>
          </a:prstGeom>
        </p:spPr>
      </p:pic>
      <p:pic>
        <p:nvPicPr>
          <p:cNvPr id="28" name="Picture 27">
            <a:extLst>
              <a:ext uri="{FF2B5EF4-FFF2-40B4-BE49-F238E27FC236}">
                <a16:creationId xmlns:a16="http://schemas.microsoft.com/office/drawing/2014/main" id="{B8258E50-A7F6-4016-865E-A6D3BBA59A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07168" y="4678924"/>
            <a:ext cx="527320" cy="664995"/>
          </a:xfrm>
          <a:prstGeom prst="rect">
            <a:avLst/>
          </a:prstGeom>
        </p:spPr>
      </p:pic>
    </p:spTree>
    <p:extLst>
      <p:ext uri="{BB962C8B-B14F-4D97-AF65-F5344CB8AC3E}">
        <p14:creationId xmlns:p14="http://schemas.microsoft.com/office/powerpoint/2010/main" val="279366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6"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80">
                                          <p:stCondLst>
                                            <p:cond delay="0"/>
                                          </p:stCondLst>
                                        </p:cTn>
                                        <p:tgtEl>
                                          <p:spTgt spid="18"/>
                                        </p:tgtEl>
                                      </p:cBhvr>
                                    </p:animEffect>
                                    <p:anim calcmode="lin" valueType="num">
                                      <p:cBhvr>
                                        <p:cTn id="2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0" dur="26">
                                          <p:stCondLst>
                                            <p:cond delay="650"/>
                                          </p:stCondLst>
                                        </p:cTn>
                                        <p:tgtEl>
                                          <p:spTgt spid="18"/>
                                        </p:tgtEl>
                                      </p:cBhvr>
                                      <p:to x="100000" y="60000"/>
                                    </p:animScale>
                                    <p:animScale>
                                      <p:cBhvr>
                                        <p:cTn id="31" dur="166" decel="50000">
                                          <p:stCondLst>
                                            <p:cond delay="676"/>
                                          </p:stCondLst>
                                        </p:cTn>
                                        <p:tgtEl>
                                          <p:spTgt spid="18"/>
                                        </p:tgtEl>
                                      </p:cBhvr>
                                      <p:to x="100000" y="100000"/>
                                    </p:animScale>
                                    <p:animScale>
                                      <p:cBhvr>
                                        <p:cTn id="32" dur="26">
                                          <p:stCondLst>
                                            <p:cond delay="1312"/>
                                          </p:stCondLst>
                                        </p:cTn>
                                        <p:tgtEl>
                                          <p:spTgt spid="18"/>
                                        </p:tgtEl>
                                      </p:cBhvr>
                                      <p:to x="100000" y="80000"/>
                                    </p:animScale>
                                    <p:animScale>
                                      <p:cBhvr>
                                        <p:cTn id="33" dur="166" decel="50000">
                                          <p:stCondLst>
                                            <p:cond delay="1338"/>
                                          </p:stCondLst>
                                        </p:cTn>
                                        <p:tgtEl>
                                          <p:spTgt spid="18"/>
                                        </p:tgtEl>
                                      </p:cBhvr>
                                      <p:to x="100000" y="100000"/>
                                    </p:animScale>
                                    <p:animScale>
                                      <p:cBhvr>
                                        <p:cTn id="34" dur="26">
                                          <p:stCondLst>
                                            <p:cond delay="1642"/>
                                          </p:stCondLst>
                                        </p:cTn>
                                        <p:tgtEl>
                                          <p:spTgt spid="18"/>
                                        </p:tgtEl>
                                      </p:cBhvr>
                                      <p:to x="100000" y="90000"/>
                                    </p:animScale>
                                    <p:animScale>
                                      <p:cBhvr>
                                        <p:cTn id="35" dur="166" decel="50000">
                                          <p:stCondLst>
                                            <p:cond delay="1668"/>
                                          </p:stCondLst>
                                        </p:cTn>
                                        <p:tgtEl>
                                          <p:spTgt spid="18"/>
                                        </p:tgtEl>
                                      </p:cBhvr>
                                      <p:to x="100000" y="100000"/>
                                    </p:animScale>
                                    <p:animScale>
                                      <p:cBhvr>
                                        <p:cTn id="36" dur="26">
                                          <p:stCondLst>
                                            <p:cond delay="1808"/>
                                          </p:stCondLst>
                                        </p:cTn>
                                        <p:tgtEl>
                                          <p:spTgt spid="18"/>
                                        </p:tgtEl>
                                      </p:cBhvr>
                                      <p:to x="100000" y="95000"/>
                                    </p:animScale>
                                    <p:animScale>
                                      <p:cBhvr>
                                        <p:cTn id="37" dur="166" decel="50000">
                                          <p:stCondLst>
                                            <p:cond delay="1834"/>
                                          </p:stCondLst>
                                        </p:cTn>
                                        <p:tgtEl>
                                          <p:spTgt spid="18"/>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80">
                                          <p:stCondLst>
                                            <p:cond delay="0"/>
                                          </p:stCondLst>
                                        </p:cTn>
                                        <p:tgtEl>
                                          <p:spTgt spid="22"/>
                                        </p:tgtEl>
                                      </p:cBhvr>
                                    </p:animEffect>
                                    <p:anim calcmode="lin" valueType="num">
                                      <p:cBhvr>
                                        <p:cTn id="4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6" dur="26">
                                          <p:stCondLst>
                                            <p:cond delay="650"/>
                                          </p:stCondLst>
                                        </p:cTn>
                                        <p:tgtEl>
                                          <p:spTgt spid="22"/>
                                        </p:tgtEl>
                                      </p:cBhvr>
                                      <p:to x="100000" y="60000"/>
                                    </p:animScale>
                                    <p:animScale>
                                      <p:cBhvr>
                                        <p:cTn id="47" dur="166" decel="50000">
                                          <p:stCondLst>
                                            <p:cond delay="676"/>
                                          </p:stCondLst>
                                        </p:cTn>
                                        <p:tgtEl>
                                          <p:spTgt spid="22"/>
                                        </p:tgtEl>
                                      </p:cBhvr>
                                      <p:to x="100000" y="100000"/>
                                    </p:animScale>
                                    <p:animScale>
                                      <p:cBhvr>
                                        <p:cTn id="48" dur="26">
                                          <p:stCondLst>
                                            <p:cond delay="1312"/>
                                          </p:stCondLst>
                                        </p:cTn>
                                        <p:tgtEl>
                                          <p:spTgt spid="22"/>
                                        </p:tgtEl>
                                      </p:cBhvr>
                                      <p:to x="100000" y="80000"/>
                                    </p:animScale>
                                    <p:animScale>
                                      <p:cBhvr>
                                        <p:cTn id="49" dur="166" decel="50000">
                                          <p:stCondLst>
                                            <p:cond delay="1338"/>
                                          </p:stCondLst>
                                        </p:cTn>
                                        <p:tgtEl>
                                          <p:spTgt spid="22"/>
                                        </p:tgtEl>
                                      </p:cBhvr>
                                      <p:to x="100000" y="100000"/>
                                    </p:animScale>
                                    <p:animScale>
                                      <p:cBhvr>
                                        <p:cTn id="50" dur="26">
                                          <p:stCondLst>
                                            <p:cond delay="1642"/>
                                          </p:stCondLst>
                                        </p:cTn>
                                        <p:tgtEl>
                                          <p:spTgt spid="22"/>
                                        </p:tgtEl>
                                      </p:cBhvr>
                                      <p:to x="100000" y="90000"/>
                                    </p:animScale>
                                    <p:animScale>
                                      <p:cBhvr>
                                        <p:cTn id="51" dur="166" decel="50000">
                                          <p:stCondLst>
                                            <p:cond delay="1668"/>
                                          </p:stCondLst>
                                        </p:cTn>
                                        <p:tgtEl>
                                          <p:spTgt spid="22"/>
                                        </p:tgtEl>
                                      </p:cBhvr>
                                      <p:to x="100000" y="100000"/>
                                    </p:animScale>
                                    <p:animScale>
                                      <p:cBhvr>
                                        <p:cTn id="52" dur="26">
                                          <p:stCondLst>
                                            <p:cond delay="1808"/>
                                          </p:stCondLst>
                                        </p:cTn>
                                        <p:tgtEl>
                                          <p:spTgt spid="22"/>
                                        </p:tgtEl>
                                      </p:cBhvr>
                                      <p:to x="100000" y="95000"/>
                                    </p:animScale>
                                    <p:animScale>
                                      <p:cBhvr>
                                        <p:cTn id="53" dur="166" decel="50000">
                                          <p:stCondLst>
                                            <p:cond delay="1834"/>
                                          </p:stCondLst>
                                        </p:cTn>
                                        <p:tgtEl>
                                          <p:spTgt spid="22"/>
                                        </p:tgtEl>
                                      </p:cBhvr>
                                      <p:to x="100000" y="100000"/>
                                    </p:animScale>
                                  </p:childTnLst>
                                </p:cTn>
                              </p:par>
                              <p:par>
                                <p:cTn id="54" presetID="26"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80">
                                          <p:stCondLst>
                                            <p:cond delay="0"/>
                                          </p:stCondLst>
                                        </p:cTn>
                                        <p:tgtEl>
                                          <p:spTgt spid="23"/>
                                        </p:tgtEl>
                                      </p:cBhvr>
                                    </p:animEffect>
                                    <p:anim calcmode="lin" valueType="num">
                                      <p:cBhvr>
                                        <p:cTn id="5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2" dur="26">
                                          <p:stCondLst>
                                            <p:cond delay="650"/>
                                          </p:stCondLst>
                                        </p:cTn>
                                        <p:tgtEl>
                                          <p:spTgt spid="23"/>
                                        </p:tgtEl>
                                      </p:cBhvr>
                                      <p:to x="100000" y="60000"/>
                                    </p:animScale>
                                    <p:animScale>
                                      <p:cBhvr>
                                        <p:cTn id="63" dur="166" decel="50000">
                                          <p:stCondLst>
                                            <p:cond delay="676"/>
                                          </p:stCondLst>
                                        </p:cTn>
                                        <p:tgtEl>
                                          <p:spTgt spid="23"/>
                                        </p:tgtEl>
                                      </p:cBhvr>
                                      <p:to x="100000" y="100000"/>
                                    </p:animScale>
                                    <p:animScale>
                                      <p:cBhvr>
                                        <p:cTn id="64" dur="26">
                                          <p:stCondLst>
                                            <p:cond delay="1312"/>
                                          </p:stCondLst>
                                        </p:cTn>
                                        <p:tgtEl>
                                          <p:spTgt spid="23"/>
                                        </p:tgtEl>
                                      </p:cBhvr>
                                      <p:to x="100000" y="80000"/>
                                    </p:animScale>
                                    <p:animScale>
                                      <p:cBhvr>
                                        <p:cTn id="65" dur="166" decel="50000">
                                          <p:stCondLst>
                                            <p:cond delay="1338"/>
                                          </p:stCondLst>
                                        </p:cTn>
                                        <p:tgtEl>
                                          <p:spTgt spid="23"/>
                                        </p:tgtEl>
                                      </p:cBhvr>
                                      <p:to x="100000" y="100000"/>
                                    </p:animScale>
                                    <p:animScale>
                                      <p:cBhvr>
                                        <p:cTn id="66" dur="26">
                                          <p:stCondLst>
                                            <p:cond delay="1642"/>
                                          </p:stCondLst>
                                        </p:cTn>
                                        <p:tgtEl>
                                          <p:spTgt spid="23"/>
                                        </p:tgtEl>
                                      </p:cBhvr>
                                      <p:to x="100000" y="90000"/>
                                    </p:animScale>
                                    <p:animScale>
                                      <p:cBhvr>
                                        <p:cTn id="67" dur="166" decel="50000">
                                          <p:stCondLst>
                                            <p:cond delay="1668"/>
                                          </p:stCondLst>
                                        </p:cTn>
                                        <p:tgtEl>
                                          <p:spTgt spid="23"/>
                                        </p:tgtEl>
                                      </p:cBhvr>
                                      <p:to x="100000" y="100000"/>
                                    </p:animScale>
                                    <p:animScale>
                                      <p:cBhvr>
                                        <p:cTn id="68" dur="26">
                                          <p:stCondLst>
                                            <p:cond delay="1808"/>
                                          </p:stCondLst>
                                        </p:cTn>
                                        <p:tgtEl>
                                          <p:spTgt spid="23"/>
                                        </p:tgtEl>
                                      </p:cBhvr>
                                      <p:to x="100000" y="95000"/>
                                    </p:animScale>
                                    <p:animScale>
                                      <p:cBhvr>
                                        <p:cTn id="69" dur="166" decel="50000">
                                          <p:stCondLst>
                                            <p:cond delay="1834"/>
                                          </p:stCondLst>
                                        </p:cTn>
                                        <p:tgtEl>
                                          <p:spTgt spid="23"/>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580">
                                          <p:stCondLst>
                                            <p:cond delay="0"/>
                                          </p:stCondLst>
                                        </p:cTn>
                                        <p:tgtEl>
                                          <p:spTgt spid="21"/>
                                        </p:tgtEl>
                                      </p:cBhvr>
                                    </p:animEffect>
                                    <p:anim calcmode="lin" valueType="num">
                                      <p:cBhvr>
                                        <p:cTn id="7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8" dur="26">
                                          <p:stCondLst>
                                            <p:cond delay="650"/>
                                          </p:stCondLst>
                                        </p:cTn>
                                        <p:tgtEl>
                                          <p:spTgt spid="21"/>
                                        </p:tgtEl>
                                      </p:cBhvr>
                                      <p:to x="100000" y="60000"/>
                                    </p:animScale>
                                    <p:animScale>
                                      <p:cBhvr>
                                        <p:cTn id="79" dur="166" decel="50000">
                                          <p:stCondLst>
                                            <p:cond delay="676"/>
                                          </p:stCondLst>
                                        </p:cTn>
                                        <p:tgtEl>
                                          <p:spTgt spid="21"/>
                                        </p:tgtEl>
                                      </p:cBhvr>
                                      <p:to x="100000" y="100000"/>
                                    </p:animScale>
                                    <p:animScale>
                                      <p:cBhvr>
                                        <p:cTn id="80" dur="26">
                                          <p:stCondLst>
                                            <p:cond delay="1312"/>
                                          </p:stCondLst>
                                        </p:cTn>
                                        <p:tgtEl>
                                          <p:spTgt spid="21"/>
                                        </p:tgtEl>
                                      </p:cBhvr>
                                      <p:to x="100000" y="80000"/>
                                    </p:animScale>
                                    <p:animScale>
                                      <p:cBhvr>
                                        <p:cTn id="81" dur="166" decel="50000">
                                          <p:stCondLst>
                                            <p:cond delay="1338"/>
                                          </p:stCondLst>
                                        </p:cTn>
                                        <p:tgtEl>
                                          <p:spTgt spid="21"/>
                                        </p:tgtEl>
                                      </p:cBhvr>
                                      <p:to x="100000" y="100000"/>
                                    </p:animScale>
                                    <p:animScale>
                                      <p:cBhvr>
                                        <p:cTn id="82" dur="26">
                                          <p:stCondLst>
                                            <p:cond delay="1642"/>
                                          </p:stCondLst>
                                        </p:cTn>
                                        <p:tgtEl>
                                          <p:spTgt spid="21"/>
                                        </p:tgtEl>
                                      </p:cBhvr>
                                      <p:to x="100000" y="90000"/>
                                    </p:animScale>
                                    <p:animScale>
                                      <p:cBhvr>
                                        <p:cTn id="83" dur="166" decel="50000">
                                          <p:stCondLst>
                                            <p:cond delay="1668"/>
                                          </p:stCondLst>
                                        </p:cTn>
                                        <p:tgtEl>
                                          <p:spTgt spid="21"/>
                                        </p:tgtEl>
                                      </p:cBhvr>
                                      <p:to x="100000" y="100000"/>
                                    </p:animScale>
                                    <p:animScale>
                                      <p:cBhvr>
                                        <p:cTn id="84" dur="26">
                                          <p:stCondLst>
                                            <p:cond delay="1808"/>
                                          </p:stCondLst>
                                        </p:cTn>
                                        <p:tgtEl>
                                          <p:spTgt spid="21"/>
                                        </p:tgtEl>
                                      </p:cBhvr>
                                      <p:to x="100000" y="95000"/>
                                    </p:animScale>
                                    <p:animScale>
                                      <p:cBhvr>
                                        <p:cTn id="85" dur="166" decel="50000">
                                          <p:stCondLst>
                                            <p:cond delay="1834"/>
                                          </p:stCondLst>
                                        </p:cTn>
                                        <p:tgtEl>
                                          <p:spTgt spid="21"/>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Motion origin="layout" path="M 3.75E-6 -7.40741E-7 L -0.89805 0.00764 " pathEditMode="relative" rAng="0" ptsTypes="AA">
                                      <p:cBhvr>
                                        <p:cTn id="96" dur="2000" fill="hold"/>
                                        <p:tgtEl>
                                          <p:spTgt spid="17"/>
                                        </p:tgtEl>
                                        <p:attrNameLst>
                                          <p:attrName>ppt_x</p:attrName>
                                          <p:attrName>ppt_y</p:attrName>
                                        </p:attrNameLst>
                                      </p:cBhvr>
                                      <p:rCtr x="-44909" y="370"/>
                                    </p:animMotion>
                                  </p:childTnLst>
                                </p:cTn>
                              </p:par>
                            </p:childTnLst>
                          </p:cTn>
                        </p:par>
                      </p:childTnLst>
                    </p:cTn>
                  </p:par>
                  <p:par>
                    <p:cTn id="97" fill="hold">
                      <p:stCondLst>
                        <p:cond delay="indefinite"/>
                      </p:stCondLst>
                      <p:childTnLst>
                        <p:par>
                          <p:cTn id="98" fill="hold">
                            <p:stCondLst>
                              <p:cond delay="0"/>
                            </p:stCondLst>
                            <p:childTnLst>
                              <p:par>
                                <p:cTn id="99" presetID="35" presetClass="path" presetSubtype="0" accel="50000" decel="50000" fill="hold" nodeType="clickEffect">
                                  <p:stCondLst>
                                    <p:cond delay="0"/>
                                  </p:stCondLst>
                                  <p:childTnLst>
                                    <p:animMotion origin="layout" path="M -3.95833E-6 -4.44444E-6 L -0.63203 -0.00023 " pathEditMode="relative" rAng="0" ptsTypes="AA">
                                      <p:cBhvr>
                                        <p:cTn id="100" dur="2000" fill="hold"/>
                                        <p:tgtEl>
                                          <p:spTgt spid="19"/>
                                        </p:tgtEl>
                                        <p:attrNameLst>
                                          <p:attrName>ppt_x</p:attrName>
                                          <p:attrName>ppt_y</p:attrName>
                                        </p:attrNameLst>
                                      </p:cBhvr>
                                      <p:rCtr x="-31602" y="-23"/>
                                    </p:animMotion>
                                  </p:childTnLst>
                                </p:cTn>
                              </p:par>
                            </p:childTnLst>
                          </p:cTn>
                        </p:par>
                      </p:childTnLst>
                    </p:cTn>
                  </p:par>
                  <p:par>
                    <p:cTn id="101" fill="hold">
                      <p:stCondLst>
                        <p:cond delay="indefinite"/>
                      </p:stCondLst>
                      <p:childTnLst>
                        <p:par>
                          <p:cTn id="102" fill="hold">
                            <p:stCondLst>
                              <p:cond delay="0"/>
                            </p:stCondLst>
                            <p:childTnLst>
                              <p:par>
                                <p:cTn id="103" presetID="35" presetClass="path" presetSubtype="0" accel="50000" decel="50000" fill="hold" nodeType="clickEffect">
                                  <p:stCondLst>
                                    <p:cond delay="0"/>
                                  </p:stCondLst>
                                  <p:childTnLst>
                                    <p:animMotion origin="layout" path="M 4.16667E-6 -4.44444E-6 L -0.33243 -4.44444E-6 " pathEditMode="relative" rAng="0" ptsTypes="AA">
                                      <p:cBhvr>
                                        <p:cTn id="104" dur="2000" fill="hold"/>
                                        <p:tgtEl>
                                          <p:spTgt spid="20"/>
                                        </p:tgtEl>
                                        <p:attrNameLst>
                                          <p:attrName>ppt_x</p:attrName>
                                          <p:attrName>ppt_y</p:attrName>
                                        </p:attrNameLst>
                                      </p:cBhvr>
                                      <p:rCtr x="-16628" y="0"/>
                                    </p:animMotion>
                                  </p:childTnLst>
                                </p:cTn>
                              </p:par>
                            </p:childTnLst>
                          </p:cTn>
                        </p:par>
                      </p:childTnLst>
                    </p:cTn>
                  </p:par>
                  <p:par>
                    <p:cTn id="105" fill="hold">
                      <p:stCondLst>
                        <p:cond delay="indefinite"/>
                      </p:stCondLst>
                      <p:childTnLst>
                        <p:par>
                          <p:cTn id="106" fill="hold">
                            <p:stCondLst>
                              <p:cond delay="0"/>
                            </p:stCondLst>
                            <p:childTnLst>
                              <p:par>
                                <p:cTn id="107" presetID="35" presetClass="path" presetSubtype="0" accel="50000" decel="50000" fill="hold" nodeType="clickEffect">
                                  <p:stCondLst>
                                    <p:cond delay="0"/>
                                  </p:stCondLst>
                                  <p:childTnLst>
                                    <p:animMotion origin="layout" path="M 0.01355 0.05115 L -0.86289 0.08703 " pathEditMode="relative" rAng="0" ptsTypes="AA">
                                      <p:cBhvr>
                                        <p:cTn id="108" dur="2000" fill="hold"/>
                                        <p:tgtEl>
                                          <p:spTgt spid="28"/>
                                        </p:tgtEl>
                                        <p:attrNameLst>
                                          <p:attrName>ppt_x</p:attrName>
                                          <p:attrName>ppt_y</p:attrName>
                                        </p:attrNameLst>
                                      </p:cBhvr>
                                      <p:rCtr x="-43828" y="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3"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555</Words>
  <Application>Microsoft Office PowerPoint</Application>
  <PresentationFormat>Widescreen</PresentationFormat>
  <Paragraphs>105</Paragraphs>
  <Slides>16</Slides>
  <Notes>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Aharoni</vt:lpstr>
      <vt:lpstr>Algerian</vt:lpstr>
      <vt:lpstr>Arial</vt:lpstr>
      <vt:lpstr>Calibri</vt:lpstr>
      <vt:lpstr>Calibri Light</vt:lpstr>
      <vt:lpstr>Edwardian Script ITC</vt:lpstr>
      <vt:lpstr>EF Circular Latin</vt:lpstr>
      <vt:lpstr>NikoshBAN</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S.M.Mozammel kabir</dc:creator>
  <cp:lastModifiedBy>HEC</cp:lastModifiedBy>
  <cp:revision>130</cp:revision>
  <dcterms:created xsi:type="dcterms:W3CDTF">2021-04-14T13:22:18Z</dcterms:created>
  <dcterms:modified xsi:type="dcterms:W3CDTF">2021-04-23T06:12:41Z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9587732</vt:lpwstr>
  </property>
  <property fmtid="{D5CDD505-2E9C-101B-9397-08002B2CF9AE}" name="NXPowerLiteSettings" pid="3">
    <vt:lpwstr>C7000400038000</vt:lpwstr>
  </property>
  <property fmtid="{D5CDD505-2E9C-101B-9397-08002B2CF9AE}" name="NXPowerLiteVersion" pid="4">
    <vt:lpwstr>S9.0.3</vt:lpwstr>
  </property>
</Properties>
</file>