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73" r:id="rId2"/>
    <p:sldId id="274" r:id="rId3"/>
    <p:sldId id="275" r:id="rId4"/>
    <p:sldId id="258" r:id="rId5"/>
    <p:sldId id="262" r:id="rId6"/>
    <p:sldId id="270" r:id="rId7"/>
    <p:sldId id="280" r:id="rId8"/>
    <p:sldId id="281" r:id="rId9"/>
    <p:sldId id="263" r:id="rId10"/>
    <p:sldId id="282" r:id="rId11"/>
    <p:sldId id="264" r:id="rId12"/>
    <p:sldId id="283" r:id="rId13"/>
    <p:sldId id="284" r:id="rId14"/>
    <p:sldId id="28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25A18-09DB-4673-9830-7EE42A51ABD2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F93A8-B44B-4ABF-89E8-904C9E42A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2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01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3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7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4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5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7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9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1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6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F536-1DD9-4587-B169-5EC2BD16AE90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-2844972" y="3034597"/>
            <a:ext cx="6176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SHB</a:t>
            </a:r>
            <a:r>
              <a:rPr lang="en-US" sz="4400" b="1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 Economics Home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9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29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3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29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07" y="592580"/>
            <a:ext cx="4645555" cy="865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77" y="1189356"/>
            <a:ext cx="8132769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2" y="785941"/>
            <a:ext cx="3426249" cy="865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6" y="1455705"/>
            <a:ext cx="7962066" cy="1304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6" y="2760362"/>
            <a:ext cx="3432345" cy="865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2" y="3430126"/>
            <a:ext cx="9352075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31" y="1079066"/>
            <a:ext cx="7291448" cy="865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31" y="1717156"/>
            <a:ext cx="3060457" cy="865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31" y="2392746"/>
            <a:ext cx="3889585" cy="865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31" y="3258453"/>
            <a:ext cx="8748518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0" y="506155"/>
            <a:ext cx="3670110" cy="865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1" y="1519598"/>
            <a:ext cx="6273328" cy="76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" y="2032847"/>
            <a:ext cx="6273328" cy="762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3" y="2577135"/>
            <a:ext cx="6273328" cy="755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6" y="3149724"/>
            <a:ext cx="6273328" cy="755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0" y="3676358"/>
            <a:ext cx="6273328" cy="7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3" y="4186145"/>
            <a:ext cx="6273328" cy="762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80" y="2169110"/>
            <a:ext cx="4279763" cy="37249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542" y="2614146"/>
            <a:ext cx="3407959" cy="24751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156" y="1942169"/>
            <a:ext cx="335918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1" y="479193"/>
            <a:ext cx="8047417" cy="1725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2" y="2748664"/>
            <a:ext cx="6273328" cy="755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2" y="3261360"/>
            <a:ext cx="6273328" cy="755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2" y="3791948"/>
            <a:ext cx="6273328" cy="7620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7" y="4371085"/>
            <a:ext cx="6273328" cy="762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2" y="4902816"/>
            <a:ext cx="6273328" cy="7620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5" y="5416638"/>
            <a:ext cx="6273328" cy="7620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60" y="2204511"/>
            <a:ext cx="4279763" cy="39566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72" y="2316215"/>
            <a:ext cx="3133616" cy="25544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43" y="1771657"/>
            <a:ext cx="3359187" cy="8657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7" y="2000927"/>
            <a:ext cx="295072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90" y="403492"/>
            <a:ext cx="2633700" cy="920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1173831"/>
            <a:ext cx="6340390" cy="755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56" y="1836044"/>
            <a:ext cx="4834547" cy="755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55" y="2345395"/>
            <a:ext cx="4834547" cy="7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26" y="2857382"/>
            <a:ext cx="4834547" cy="7559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97" y="3379271"/>
            <a:ext cx="4834547" cy="7620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83" y="3899672"/>
            <a:ext cx="4834547" cy="7620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5182139"/>
            <a:ext cx="9083827" cy="7559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96" y="4421541"/>
            <a:ext cx="4834547" cy="7620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5691490"/>
            <a:ext cx="908382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7" y="0"/>
            <a:ext cx="11299060" cy="782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7" y="222970"/>
            <a:ext cx="6467475" cy="6467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92" y="2202250"/>
            <a:ext cx="4743099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4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30411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188967"/>
            <a:ext cx="1856312" cy="1962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16" y="3328850"/>
            <a:ext cx="3779848" cy="2414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63" y="3328850"/>
            <a:ext cx="4029805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2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76" y="575161"/>
            <a:ext cx="2304488" cy="926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39" y="2194880"/>
            <a:ext cx="5657578" cy="975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39" y="3144329"/>
            <a:ext cx="5785605" cy="865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39" y="3834013"/>
            <a:ext cx="774259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07" y="1433802"/>
            <a:ext cx="8827773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2" y="2580935"/>
            <a:ext cx="6303810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2" y="3260087"/>
            <a:ext cx="6303810" cy="762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99" y="3826827"/>
            <a:ext cx="630381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56" y="1096390"/>
            <a:ext cx="7291448" cy="865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56" y="1604158"/>
            <a:ext cx="3060457" cy="865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56" y="2284713"/>
            <a:ext cx="3389670" cy="865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56" y="3150420"/>
            <a:ext cx="8602202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27" y="736272"/>
            <a:ext cx="3676207" cy="865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29" y="2477262"/>
            <a:ext cx="4730906" cy="76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94" y="3008717"/>
            <a:ext cx="4730906" cy="76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63" y="3528119"/>
            <a:ext cx="4730906" cy="762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7" y="4036233"/>
            <a:ext cx="4730906" cy="762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56" y="2173743"/>
            <a:ext cx="4279763" cy="37249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57" y="3401186"/>
            <a:ext cx="4541914" cy="7559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39" y="3146452"/>
            <a:ext cx="676715" cy="27434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65" y="3195224"/>
            <a:ext cx="664522" cy="2694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78" y="3189128"/>
            <a:ext cx="725487" cy="27007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32" y="1975259"/>
            <a:ext cx="335918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2" y="676043"/>
            <a:ext cx="8913124" cy="184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2" y="2503174"/>
            <a:ext cx="3670110" cy="865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7" y="3273326"/>
            <a:ext cx="5261304" cy="762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7" y="3801290"/>
            <a:ext cx="5261304" cy="755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9" y="4389421"/>
            <a:ext cx="5261304" cy="762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71" y="4957522"/>
            <a:ext cx="5261304" cy="7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44" y="2694770"/>
            <a:ext cx="4279763" cy="37249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20" y="2761902"/>
            <a:ext cx="3292125" cy="29385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1" y="2173129"/>
            <a:ext cx="335918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6" y="316860"/>
            <a:ext cx="9254530" cy="18411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9" y="2086689"/>
            <a:ext cx="2950720" cy="7559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8" y="2828165"/>
            <a:ext cx="6620830" cy="8657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5" y="3373151"/>
            <a:ext cx="6608637" cy="8657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5" y="3949896"/>
            <a:ext cx="6608637" cy="8657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0" y="4522155"/>
            <a:ext cx="6608637" cy="8657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5" y="5080289"/>
            <a:ext cx="6608637" cy="8657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63" y="5640862"/>
            <a:ext cx="6602540" cy="8657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21" y="2520259"/>
            <a:ext cx="4279763" cy="37249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44" y="4262904"/>
            <a:ext cx="3590855" cy="7559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44" y="3092820"/>
            <a:ext cx="3712786" cy="24203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44" y="2278168"/>
            <a:ext cx="3316511" cy="201795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93" y="1922402"/>
            <a:ext cx="335918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2</Words>
  <Application>Microsoft Office PowerPoint</Application>
  <PresentationFormat>Widescreen</PresentationFormat>
  <Paragraphs>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Bangladesh</dc:title>
  <dc:creator>Rasel</dc:creator>
  <cp:lastModifiedBy>PC NET Computers</cp:lastModifiedBy>
  <cp:revision>149</cp:revision>
  <dcterms:created xsi:type="dcterms:W3CDTF">2020-04-21T20:18:10Z</dcterms:created>
  <dcterms:modified xsi:type="dcterms:W3CDTF">2021-04-30T14:34:58Z</dcterms:modified>
</cp:coreProperties>
</file>