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7" r:id="rId3"/>
    <p:sldId id="285" r:id="rId4"/>
    <p:sldId id="290" r:id="rId5"/>
    <p:sldId id="281" r:id="rId6"/>
    <p:sldId id="282" r:id="rId7"/>
    <p:sldId id="284" r:id="rId8"/>
    <p:sldId id="263" r:id="rId9"/>
    <p:sldId id="264" r:id="rId10"/>
    <p:sldId id="265" r:id="rId11"/>
    <p:sldId id="266" r:id="rId12"/>
    <p:sldId id="288" r:id="rId13"/>
    <p:sldId id="291" r:id="rId14"/>
    <p:sldId id="28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2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4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6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9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6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6C14-4BAE-4C3F-AF57-144499D822E6}" type="datetimeFigureOut">
              <a:rPr lang="en-US" smtClean="0"/>
              <a:t>02-May-21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F8D8E-D366-4FDE-A12B-7AEED084D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1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সবাইকে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54558"/>
            <a:ext cx="12192000" cy="5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বুদ্ধিমত্তার উপকারিতা: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বুদ্ধিমত্তার ব্যবহারের ফলে ত্রুটি বা ভুল হওয়ার সম্ভাবনা কম বা প্রায় শূন্য থাকে।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এআই ব্যবহার করে স্মার্ট কার্ড-ভিত্তিক সিস্টেমে জালিয়াতি সনাক্তকরণ সম্ভব।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রোবোটিকস পোষা প্রাণী হতাশায় আক্রান্ত রোগীদের সহায়তা করতে এবং তাদের সক্রিয় রাখতে পারে।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বুদ্ধিমত্তার অন্যতম একটি প্রধান সুবিধা হলো, এটিকে মানুষের বিপরীতে ঝুঁকিপূর্ণ কাজ করতে ব্যবহার করা যায়।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গ্রহণ করতে কৃত্রিম বুদ্ধিমত্তার ব্যবহার।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মস্তিষ্কের চেয়ে বেশি ডেটা সঞ্চয় করতে পারে।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আবেগ ছাড়াই যৌক্তিকভাবে চিন্তা করতে পারে এবং যুক্তিসঙ্গত সিদ্ধান্ত নিতে পারে।</a:t>
            </a:r>
          </a:p>
        </p:txBody>
      </p:sp>
    </p:spTree>
    <p:extLst>
      <p:ext uri="{BB962C8B-B14F-4D97-AF65-F5344CB8AC3E}">
        <p14:creationId xmlns:p14="http://schemas.microsoft.com/office/powerpoint/2010/main" val="14611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কৃত্তিম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as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মত্তার </a:t>
            </a:r>
            <a:r>
              <a:rPr lang="as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অপকারিতা: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9755" cy="49100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 সম্পন্ন মেশিন দিয়ে মানুষের প্রতিস্থাপন সমাজে বড় বেকার সম্ভাবনার দিকে পরিচালিত করে।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as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  <a:r>
              <a:rPr lang="as-IN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উপর খুব নির্ভরশীল হয়ে উঠতে পারে এবং তাদের মানসিক ক্ষমতা হারাতে পারে।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মানেই ধ্বংসাত্মক, ভুল প্রোগ্রামিং বা অন্যান্য ত্রুটির কারনে তারা মানুষের জন্য বিপদের কারন হয়ে উঠতে পারে।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 সম্পন্ন মেশিন তৈরি ও বাস্তবায়নে বিপুল অর্থ ব্যয়ের প্রয়োজন।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5)</a:t>
            </a:r>
            <a:r>
              <a:rPr lang="as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 মানবকে পণ্য হিসাবে বিবেচনা করে।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6)</a:t>
            </a:r>
            <a:r>
              <a:rPr lang="as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বুদ্ধিমত্তার ভুল ব্যবহারের ফলে ব্যাপক ক্ষতি সাধন হতে পারে।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কৃত্রিম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16" y="4080189"/>
            <a:ext cx="7817476" cy="27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১)কৃত্রিম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২)কৃত্রিম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এক্সপার্ট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911" y="3837903"/>
            <a:ext cx="6523148" cy="27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কৃত্তিম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সুবিধা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04" y="2897745"/>
            <a:ext cx="8332630" cy="39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3458"/>
            <a:ext cx="11353800" cy="1325563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5"/>
            <a:ext cx="113538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13678" y="2505075"/>
            <a:ext cx="4941709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অধ্যায়ঃ-১ম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তারিখঃ-০২/০৫/২০২১ইং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19" y="2255554"/>
            <a:ext cx="1516934" cy="1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352" y="2244199"/>
            <a:ext cx="4762500" cy="2638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27" y="3052294"/>
            <a:ext cx="4643621" cy="309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পাঠ---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বুদ্ধিমত্তা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(Artificial Intelligence)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4524364" y="642919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828801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2" y="2667000"/>
            <a:ext cx="3395217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K…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eyw×gËvq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Z_¨ I †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just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94742" y="4365104"/>
            <a:ext cx="3873267" cy="10717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K…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eyw×gËvi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w`Kmgyn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just"/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http://training-course-material.com/images/7/7a/Drools-a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072" y="2151966"/>
            <a:ext cx="40715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578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00" y="620688"/>
            <a:ext cx="4343400" cy="64008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eyw×gËv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1320"/>
            <a:ext cx="5184576" cy="1801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eyw×gËv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kvLv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hLv‡b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eyw×gËv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wPšÍv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kw³‡K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AbyK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…Z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Póv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2" descr="http://bruceleeeowe.files.wordpress.com/2010/02/artificial_intellig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412776"/>
            <a:ext cx="22456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dn-static.zdnet.com/i/story/30/40/153264/40153264-1-robot_eyes_artificial-intelligence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71" y="3789040"/>
            <a:ext cx="2846090" cy="21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81200" y="3704324"/>
            <a:ext cx="5338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wPšÍvfvebv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Zvr¶wbK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bqvi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gZ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Kw¤úDUv‡i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eyw×gËv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190695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বুদ্ধিমত্তার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 </a:t>
            </a:r>
          </a:p>
          <a:p>
            <a:pPr marL="0" indent="0">
              <a:buNone/>
            </a:pP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03233"/>
            <a:ext cx="9748234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কৃত্রিম বুদ্ধিমত্তা সম্পন্ন মেশিন যা করতে পারে: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মতো শিখতে 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 প্রদান করতে 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সমস্যা-সমাধান করতে 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বোঝার ক্ষমতা রাখে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উপলদ্ধি করতে 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355" y="2893512"/>
            <a:ext cx="4103129" cy="28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0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s-IN" sz="33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ক্ষেত্রে বর্তমানে কৃত্রিম বুদ্ধিমত্তা/ </a:t>
            </a:r>
            <a:r>
              <a:rPr lang="en-US" sz="33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Artificial Intelligence </a:t>
            </a:r>
            <a:r>
              <a:rPr lang="as-IN" sz="33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হচ্ছে: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 / বিনোদনের ক্ষেত্রে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সাইবার নিরাপত্তা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গেমস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 গাড়িতে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 এর ক্ষেত্রে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 মেল স্প্যাম ফিল্টার করতে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উবার এ আপনার ভ্রমণের দাম নির্ধারণ করতে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সেন্টার ম্যানেজমেন্টে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জিনোমিক্স / সিকোয়েন্সিং / ড্রাগ আবিষ্কার</a:t>
            </a:r>
            <a:endParaRPr lang="as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64" y="3518639"/>
            <a:ext cx="3619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489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SutonnyMJ</vt:lpstr>
      <vt:lpstr>Office Theme</vt:lpstr>
      <vt:lpstr>                     সবাইকে শুভেচ্ছা </vt:lpstr>
      <vt:lpstr>   পরিচিতি</vt:lpstr>
      <vt:lpstr>             প্রেষনা দান </vt:lpstr>
      <vt:lpstr>                 পাঠ ঘোষনা </vt:lpstr>
      <vt:lpstr>PowerPoint Presentation</vt:lpstr>
      <vt:lpstr>K…wÎg eyw×gËv</vt:lpstr>
      <vt:lpstr>                     একক কাজ </vt:lpstr>
      <vt:lpstr>Artificial Intelligence </vt:lpstr>
      <vt:lpstr>Artificial Intelligence </vt:lpstr>
      <vt:lpstr>কৃত্রিম বুদ্ধিমত্তার উপকারিতা:</vt:lpstr>
      <vt:lpstr>        কৃত্তিম বুদ্ধিমত্তার অপকারিতা:</vt:lpstr>
      <vt:lpstr>                 দলীয় কাজ </vt:lpstr>
      <vt:lpstr>              পাঠ মূল্যায়ন </vt:lpstr>
      <vt:lpstr>                     বাড়ীর কাজ </vt:lpstr>
      <vt:lpstr>        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2020-10-19T02:05:11Z</dcterms:created>
  <dcterms:modified xsi:type="dcterms:W3CDTF">2021-05-02T08:48:46Z</dcterms:modified>
</cp:coreProperties>
</file>