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77B21-A286-4099-9AB1-FC38CA7E0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23B370-4C73-4F5B-AF5F-937A7C2C0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9C3F6-0AEB-4BFB-8FE8-A0194F65A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B48-4648-4251-ADF3-1ABF458CBB46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4460C-519E-4065-B3CE-54805D3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E109D-82F0-48BE-A53A-48B07B40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5357C-BD24-4A4B-8F9E-E0B982F5D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1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18D47-1145-4D9E-887F-F718783C7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AC49F-43D9-43EC-B600-1B29DB867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9C0DF-3B19-4DEE-8541-E53171E42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B48-4648-4251-ADF3-1ABF458CBB46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9F2B6-E6F0-45AF-8BF1-DCFB3BEE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6E849-41B3-40F8-89FA-654CBE7B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5357C-BD24-4A4B-8F9E-E0B982F5D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5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36C1A5-6B18-47B9-812A-5C358337E8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664C97-90FB-42E9-842F-875C9D751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07E53-8408-44D1-ACE9-E0C75D18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B48-4648-4251-ADF3-1ABF458CBB46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9F387-D477-4532-B48C-DD360ED66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36408-152A-49E5-ACB3-34B20612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5357C-BD24-4A4B-8F9E-E0B982F5D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6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128F4-1D7D-4D62-8A58-D05B67B8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DFC42-0004-4A7B-BFD1-92FE3D70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3B47A-334F-4DED-9148-24CA378F2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B48-4648-4251-ADF3-1ABF458CBB46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33817-429B-4E3C-B15D-B5104E93D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1D041-29E1-4DB1-8B98-08F5FAB2A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5357C-BD24-4A4B-8F9E-E0B982F5D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5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91EBE-6E14-4730-B2FC-4CCA0C034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DAD29-4231-4146-800E-6AEB6E30D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2AE15-7350-48CF-8C02-9B67B5C58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B48-4648-4251-ADF3-1ABF458CBB46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E96A5-3774-4CC3-9266-20B3D350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0C1D0-65B3-4292-AA55-741A1729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5357C-BD24-4A4B-8F9E-E0B982F5D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2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B7AD2-EF8B-41EA-90DA-077191EDA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EF353-5F89-416E-87DF-BF0C59AC7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0D910-45DD-4AEB-BCA3-C1B1F63C6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1B5A0-6110-4F30-BACB-22E607832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B48-4648-4251-ADF3-1ABF458CBB46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167A4-791F-4F6A-987E-19746349F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6F97B-0C6D-4712-89DE-37E99D0EE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5357C-BD24-4A4B-8F9E-E0B982F5D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3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E9B47-D5D1-49D6-91E2-88439D6C0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BD4BE-4852-4547-BEAF-7F836D3CE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5E50E8-ECE4-4ABA-88DE-CE5845A30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ABFF3B-FB9F-4996-A6F7-697468D2D3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B2414-7132-4C22-B795-F2B679CBF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7790A7-B883-4245-848E-81A645392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B48-4648-4251-ADF3-1ABF458CBB46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B98508-2F13-485F-B628-CAAD068E1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21C68-2D18-4A1A-83D0-4574DF65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5357C-BD24-4A4B-8F9E-E0B982F5D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7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11DC0-C964-4996-B711-F66282C3F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69CAF1-BC96-4A28-99CC-D1B9D3BB6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B48-4648-4251-ADF3-1ABF458CBB46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725677-44F6-45F1-B598-AD741DC3E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269A-0DF4-4EB7-9CA0-3F435C931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5357C-BD24-4A4B-8F9E-E0B982F5D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0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520A3A-F8CF-45A9-8C96-71B509FDB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B48-4648-4251-ADF3-1ABF458CBB46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5BA91E-02F3-4680-BD09-5030AED3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B2BE4-535B-419E-A8B1-5357B05BB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5357C-BD24-4A4B-8F9E-E0B982F5D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2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BA440-E8A6-484F-A4DE-9A101F373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4C7A3-8B04-45D6-8F3E-E14B6033C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1D284-1635-4EB9-905A-C6F0BFBC1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173F90-EF38-4DE6-8C90-0A602818D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B48-4648-4251-ADF3-1ABF458CBB46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36FDA-DC02-4CFE-86E5-09AA4962A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D61F4-1932-4288-BB73-4F2D6D71C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5357C-BD24-4A4B-8F9E-E0B982F5D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86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4C6F8-463C-4C54-91E9-588321B85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ED7CE6-4FA4-4DDA-8038-ADA567D182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853683-CC14-44B6-9E34-79EB33EFF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885D6-5B8D-4F33-B9CE-3D47C3B69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B48-4648-4251-ADF3-1ABF458CBB46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B5EB6-801A-4489-8274-832ED4A62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441BA-54EC-423B-9CE2-9AEB65BB3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5357C-BD24-4A4B-8F9E-E0B982F5D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1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571316-E2BA-4DE8-A509-34D4CA709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7F0D4-CA73-4DA2-B117-37B8D4ED5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B5AD3-2DE8-404E-ADC1-1A66070FC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5AB48-4648-4251-ADF3-1ABF458CBB46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4F4BC-ED59-4D83-8271-042E2F8BB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0D4DF-C4C4-417C-8468-23EBB58D1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5357C-BD24-4A4B-8F9E-E0B982F5D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5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447FCD-7F73-4194-AAAC-A3E84DC60DBB}"/>
              </a:ext>
            </a:extLst>
          </p:cNvPr>
          <p:cNvSpPr/>
          <p:nvPr/>
        </p:nvSpPr>
        <p:spPr>
          <a:xfrm>
            <a:off x="7902054" y="4292223"/>
            <a:ext cx="3193576" cy="7267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E10382-BA60-4C04-B94E-4D0D93B4D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03" y="105819"/>
            <a:ext cx="7732594" cy="931412"/>
          </a:xfr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/>
              <a:t>TAG </a:t>
            </a:r>
            <a:r>
              <a:rPr lang="en-US" sz="5400" dirty="0"/>
              <a:t>QUESTIONS PART-02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6641C9-1188-45A6-BEA0-58FA466C2567}"/>
              </a:ext>
            </a:extLst>
          </p:cNvPr>
          <p:cNvSpPr txBox="1"/>
          <p:nvPr/>
        </p:nvSpPr>
        <p:spPr>
          <a:xfrm>
            <a:off x="0" y="1108833"/>
            <a:ext cx="12192000" cy="23083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Rule-3</a:t>
            </a:r>
            <a:r>
              <a:rPr lang="en-US" sz="4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We </a:t>
            </a:r>
            <a:r>
              <a:rPr lang="en-US" sz="4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e¨ZxZ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†</a:t>
            </a:r>
            <a:r>
              <a:rPr lang="en-US" sz="4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Kvb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Sentence 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Gi 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Subject Plural </a:t>
            </a:r>
            <a:r>
              <a:rPr lang="en-US" sz="4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n‡j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Tag Question </a:t>
            </a:r>
            <a:r>
              <a:rPr lang="en-US" sz="4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Kivi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mgq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Operator/Auxiliary Verb 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Gi </a:t>
            </a:r>
            <a:r>
              <a:rPr lang="en-US" sz="4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c‡i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they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8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n‡e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|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CD5243-DE71-49B3-8DF9-7055914E4FDD}"/>
              </a:ext>
            </a:extLst>
          </p:cNvPr>
          <p:cNvSpPr/>
          <p:nvPr/>
        </p:nvSpPr>
        <p:spPr>
          <a:xfrm>
            <a:off x="0" y="3488758"/>
            <a:ext cx="12192000" cy="14620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4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Ex: We all would like to succeed, ------?</a:t>
            </a:r>
          </a:p>
          <a:p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Ans: We all would like to succeed, </a:t>
            </a:r>
            <a:r>
              <a:rPr lang="en-US" sz="44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wouldn’t we?</a:t>
            </a:r>
            <a:r>
              <a:rPr lang="en-US" sz="1800" b="0" i="0" u="sng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</a:p>
          <a:p>
            <a:pPr algn="ctr"/>
            <a:r>
              <a:rPr lang="en-US" sz="4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538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7E6EC-32D5-4234-A135-36487148C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798" y="242296"/>
            <a:ext cx="2496403" cy="72669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Rule-04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59AC98-421B-43DA-8147-A77FD3F58A78}"/>
              </a:ext>
            </a:extLst>
          </p:cNvPr>
          <p:cNvSpPr txBox="1"/>
          <p:nvPr/>
        </p:nvSpPr>
        <p:spPr>
          <a:xfrm>
            <a:off x="0" y="1023581"/>
            <a:ext cx="12192000" cy="193899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Neither, no, none, no one, nobody, nothing, scarcely, barely, hardly, hardly ever, seldom, never, few, little etc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GB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word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hy³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sentence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Gi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c‡i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Positive Tag Question </a:t>
            </a:r>
            <a:r>
              <a:rPr lang="en-US" sz="4000" dirty="0">
                <a:solidFill>
                  <a:srgbClr val="000000"/>
                </a:solidFill>
                <a:latin typeface="SutonnyMJ" pitchFamily="2" charset="0"/>
              </a:rPr>
              <a:t>nq|</a:t>
            </a:r>
            <a:endParaRPr lang="en-US" sz="4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C4B0DB-76EC-4D51-85C3-5A2E1D3FDBC6}"/>
              </a:ext>
            </a:extLst>
          </p:cNvPr>
          <p:cNvSpPr/>
          <p:nvPr/>
        </p:nvSpPr>
        <p:spPr>
          <a:xfrm>
            <a:off x="0" y="3140102"/>
            <a:ext cx="12192000" cy="6354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4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Ex: Nobody dislikes a moonlit night, ------?</a:t>
            </a:r>
          </a:p>
          <a:p>
            <a:endParaRPr lang="en-US" sz="4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039CC1-FC8E-4969-A330-6D1D4431BB27}"/>
              </a:ext>
            </a:extLst>
          </p:cNvPr>
          <p:cNvSpPr/>
          <p:nvPr/>
        </p:nvSpPr>
        <p:spPr>
          <a:xfrm>
            <a:off x="2843" y="4010688"/>
            <a:ext cx="12063484" cy="6354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</a:rPr>
              <a:t>Ans</a:t>
            </a:r>
            <a:r>
              <a:rPr lang="en-US" sz="4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 Nobody dislikes a moonlit night, </a:t>
            </a:r>
            <a:r>
              <a:rPr lang="en-US" sz="4800" b="0" i="0" u="sng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do they?</a:t>
            </a:r>
          </a:p>
          <a:p>
            <a:endParaRPr lang="en-US" sz="4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A1A49E-A6CE-401F-8218-C7A6282C2DCD}"/>
              </a:ext>
            </a:extLst>
          </p:cNvPr>
          <p:cNvSpPr/>
          <p:nvPr/>
        </p:nvSpPr>
        <p:spPr>
          <a:xfrm>
            <a:off x="9184942" y="4061426"/>
            <a:ext cx="2881385" cy="6354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0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005CE-D949-4601-B117-B2757502A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7312" y="109182"/>
            <a:ext cx="2137376" cy="76911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Rule-05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6D67F7-7882-49D2-B714-1CB634895D55}"/>
              </a:ext>
            </a:extLst>
          </p:cNvPr>
          <p:cNvSpPr txBox="1"/>
          <p:nvPr/>
        </p:nvSpPr>
        <p:spPr>
          <a:xfrm>
            <a:off x="90985" y="941694"/>
            <a:ext cx="12010030" cy="255454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Any one, anybody, someone, somebody, everyone, everybody, no one, no body, none, all, neither </a:t>
            </a:r>
            <a:r>
              <a:rPr lang="en-US" sz="4000" b="1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hw</a:t>
            </a:r>
            <a:r>
              <a:rPr lang="en-US" sz="4000" b="1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` †</a:t>
            </a:r>
            <a:r>
              <a:rPr lang="en-US" sz="4000" b="1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Kvb</a:t>
            </a:r>
            <a:r>
              <a:rPr lang="en-US" sz="4000" b="1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Sentence </a:t>
            </a:r>
            <a:r>
              <a:rPr lang="en-US" sz="4000" b="1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Gi </a:t>
            </a:r>
            <a:r>
              <a:rPr lang="en-US" sz="4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Subject  </a:t>
            </a:r>
            <a:r>
              <a:rPr lang="en-US" sz="4000" b="1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SutonnyMJ" pitchFamily="2" charset="0"/>
              </a:rPr>
              <a:t>n‡j</a:t>
            </a:r>
            <a:r>
              <a:rPr lang="en-US" sz="4000" b="1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Tag Question </a:t>
            </a:r>
            <a:r>
              <a:rPr lang="en-US" sz="4000" b="1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G</a:t>
            </a:r>
            <a:r>
              <a:rPr lang="en-US" sz="4000" b="1" i="0" u="none" strike="noStrike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Subject </a:t>
            </a:r>
            <a:r>
              <a:rPr lang="en-US" sz="4000" b="1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wn‡m‡e</a:t>
            </a:r>
            <a:r>
              <a:rPr lang="en-US" sz="4000" b="1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they </a:t>
            </a:r>
            <a:r>
              <a:rPr lang="en-US" sz="4000" b="1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1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n‡e</a:t>
            </a:r>
            <a:r>
              <a:rPr lang="en-US" sz="4000" b="1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|</a:t>
            </a:r>
            <a:endParaRPr lang="en-US" sz="40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253BD5-79EC-4FFA-BA91-16A4858183B5}"/>
              </a:ext>
            </a:extLst>
          </p:cNvPr>
          <p:cNvSpPr txBox="1"/>
          <p:nvPr/>
        </p:nvSpPr>
        <p:spPr>
          <a:xfrm>
            <a:off x="90985" y="3539742"/>
            <a:ext cx="11864454" cy="7694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Ex: Every one warned you, ------? 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297EFE-252B-4013-A283-43C3AFF5DB2A}"/>
              </a:ext>
            </a:extLst>
          </p:cNvPr>
          <p:cNvSpPr txBox="1"/>
          <p:nvPr/>
        </p:nvSpPr>
        <p:spPr>
          <a:xfrm>
            <a:off x="90985" y="4352686"/>
            <a:ext cx="11864454" cy="7694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Ans</a:t>
            </a:r>
            <a:r>
              <a:rPr lang="en-US" sz="4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: Every one warned you, </a:t>
            </a:r>
            <a:r>
              <a:rPr lang="en-US" sz="44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didn’t they</a:t>
            </a:r>
            <a:r>
              <a:rPr lang="en-US" sz="4400" b="0" i="0" u="sng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? </a:t>
            </a:r>
            <a:r>
              <a:rPr lang="en-US" sz="4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E7EFA4-7ED4-40E7-AF2A-3A65982889F3}"/>
              </a:ext>
            </a:extLst>
          </p:cNvPr>
          <p:cNvSpPr/>
          <p:nvPr/>
        </p:nvSpPr>
        <p:spPr>
          <a:xfrm>
            <a:off x="6632812" y="4352686"/>
            <a:ext cx="3193576" cy="7267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4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D6D85-60E3-4973-AAA9-807C48527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3664" y="0"/>
            <a:ext cx="2164671" cy="74366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RULE-06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D26B03-C1EE-4A47-8DDD-ECA8041A61F7}"/>
              </a:ext>
            </a:extLst>
          </p:cNvPr>
          <p:cNvSpPr txBox="1"/>
          <p:nvPr/>
        </p:nvSpPr>
        <p:spPr>
          <a:xfrm>
            <a:off x="138752" y="914401"/>
            <a:ext cx="11914494" cy="1938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Anything, Nothing, Something, Everything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Ges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†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Kvb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e¯‘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evPK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bvg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hw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` †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Kvb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Sentence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ÑG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Subject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wn‡m‡e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e¨eüZ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nq,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Z‡e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Tag Question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Gi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Subject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n‡e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it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| 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A97DCF-ACF6-4289-BDE2-F7956B228BA2}"/>
              </a:ext>
            </a:extLst>
          </p:cNvPr>
          <p:cNvSpPr txBox="1"/>
          <p:nvPr/>
        </p:nvSpPr>
        <p:spPr>
          <a:xfrm>
            <a:off x="138752" y="3044279"/>
            <a:ext cx="11914494" cy="76944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Ex: 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Nothing is perfect, ------? 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31B6C1-9ED4-4FF0-AF43-12573AFFCE48}"/>
              </a:ext>
            </a:extLst>
          </p:cNvPr>
          <p:cNvSpPr txBox="1"/>
          <p:nvPr/>
        </p:nvSpPr>
        <p:spPr>
          <a:xfrm>
            <a:off x="138752" y="4024066"/>
            <a:ext cx="11914494" cy="7694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Ex: 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Nothing is perfect, </a:t>
            </a:r>
            <a:r>
              <a:rPr lang="en-US" sz="4400" b="0" i="0" u="sng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isn’t it? 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157C53-2CE4-44D0-874E-1CCED002A92B}"/>
              </a:ext>
            </a:extLst>
          </p:cNvPr>
          <p:cNvSpPr/>
          <p:nvPr/>
        </p:nvSpPr>
        <p:spPr>
          <a:xfrm>
            <a:off x="5390866" y="4045390"/>
            <a:ext cx="1978925" cy="7267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8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F2E1A-A4A5-47E4-AC6B-67AF9D4BD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0725" y="40944"/>
            <a:ext cx="2290549" cy="86649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Rule-07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CDC4B2-76F6-44DD-8E87-CD483D4EB5EB}"/>
              </a:ext>
            </a:extLst>
          </p:cNvPr>
          <p:cNvSpPr txBox="1"/>
          <p:nvPr/>
        </p:nvSpPr>
        <p:spPr>
          <a:xfrm>
            <a:off x="213814" y="980195"/>
            <a:ext cx="11764369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There, That, One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hw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` †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Kvb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sentence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Gi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Subject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nq,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Z‡e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Tag Question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Gi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Subject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wn‡m‡e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There, That, one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ÑB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e¨envi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40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Ki‡Z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  <a:t>।</a:t>
            </a:r>
            <a:endParaRPr lang="en-US" sz="4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CEC16E-A8F9-4D78-95D5-7C7C01353C56}"/>
              </a:ext>
            </a:extLst>
          </p:cNvPr>
          <p:cNvSpPr txBox="1"/>
          <p:nvPr/>
        </p:nvSpPr>
        <p:spPr>
          <a:xfrm>
            <a:off x="213814" y="3075057"/>
            <a:ext cx="10226723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Ex: There is no water in the glass, ------? 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C04E26-5FED-44B5-944A-6206CB5C4190}"/>
              </a:ext>
            </a:extLst>
          </p:cNvPr>
          <p:cNvSpPr txBox="1"/>
          <p:nvPr/>
        </p:nvSpPr>
        <p:spPr>
          <a:xfrm>
            <a:off x="213813" y="3938813"/>
            <a:ext cx="10226723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Ans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There is no water in the glass, </a:t>
            </a:r>
            <a:r>
              <a:rPr lang="en-US" sz="40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is there</a:t>
            </a:r>
            <a:r>
              <a:rPr lang="en-US" sz="4000" b="0" i="0" u="sng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?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59ACDA-BD74-4006-9CCA-CF8AAF9D12D7}"/>
              </a:ext>
            </a:extLst>
          </p:cNvPr>
          <p:cNvSpPr/>
          <p:nvPr/>
        </p:nvSpPr>
        <p:spPr>
          <a:xfrm>
            <a:off x="7547213" y="3938814"/>
            <a:ext cx="2115402" cy="707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5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81D0B-615B-4C39-BC83-71D2E5550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750" y="47903"/>
            <a:ext cx="2284499" cy="880144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Rule-08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DC7923-C9DA-4CAC-B449-3BDCFACA9B13}"/>
              </a:ext>
            </a:extLst>
          </p:cNvPr>
          <p:cNvSpPr txBox="1"/>
          <p:nvPr/>
        </p:nvSpPr>
        <p:spPr>
          <a:xfrm>
            <a:off x="191070" y="996287"/>
            <a:ext cx="1169613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Abstract Noun, Material Noun </a:t>
            </a:r>
            <a:r>
              <a:rPr lang="en-US" sz="3600" b="1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hw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` †</a:t>
            </a:r>
            <a:r>
              <a:rPr lang="en-US" sz="3600" b="1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Kvb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Sentence 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Gi 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Subject 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nq, </a:t>
            </a:r>
            <a:r>
              <a:rPr lang="en-US" sz="3600" b="1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Z‡e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Tag Question 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Gi †¶‡Î 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Subject </a:t>
            </a:r>
            <a:r>
              <a:rPr lang="en-US" sz="3600" b="1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wn‡m‡e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it </a:t>
            </a:r>
            <a:r>
              <a:rPr lang="en-US" sz="3600" b="1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e¨envi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1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Ki‡Z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1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n‡e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|  </a:t>
            </a:r>
            <a:endParaRPr lang="en-US" sz="36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EC6D91-9C7E-4A5A-A8BA-FF49D58112F4}"/>
              </a:ext>
            </a:extLst>
          </p:cNvPr>
          <p:cNvSpPr txBox="1"/>
          <p:nvPr/>
        </p:nvSpPr>
        <p:spPr>
          <a:xfrm>
            <a:off x="191070" y="2360641"/>
            <a:ext cx="9072347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Ex: Kindness is a great virtue, ------? 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5063A5-368D-4EA7-8C87-C1832D69F04A}"/>
              </a:ext>
            </a:extLst>
          </p:cNvPr>
          <p:cNvSpPr txBox="1"/>
          <p:nvPr/>
        </p:nvSpPr>
        <p:spPr>
          <a:xfrm>
            <a:off x="191069" y="3232552"/>
            <a:ext cx="9072347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Ans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Kindness is a great virtue, </a:t>
            </a:r>
            <a:r>
              <a:rPr lang="en-US" sz="40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isn’t it</a:t>
            </a:r>
            <a:r>
              <a:rPr lang="en-US" sz="4000" b="0" i="0" u="sng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?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B4CC6D-470F-44DA-98FA-1D4A7716E19A}"/>
              </a:ext>
            </a:extLst>
          </p:cNvPr>
          <p:cNvSpPr/>
          <p:nvPr/>
        </p:nvSpPr>
        <p:spPr>
          <a:xfrm>
            <a:off x="6687403" y="3223099"/>
            <a:ext cx="2576013" cy="7267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7E37D-8D76-4AD0-A255-052B786F9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103" y="47902"/>
            <a:ext cx="2311794" cy="907440"/>
          </a:xfr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Rule-09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F7A7D4-FC35-477B-9CD0-8B0F9FF54E27}"/>
              </a:ext>
            </a:extLst>
          </p:cNvPr>
          <p:cNvSpPr txBox="1"/>
          <p:nvPr/>
        </p:nvSpPr>
        <p:spPr>
          <a:xfrm>
            <a:off x="213812" y="1021210"/>
            <a:ext cx="11764370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Interrogative Sentence 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‡K 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Tag Question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Kivi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†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ÿ‡Î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Interrogative Sentence 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‡K 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Assertive Sentence 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G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iæcvšÍwiZ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K‡i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Tag Question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Ki‡Z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SutonnyMJ" pitchFamily="2" charset="0"/>
              </a:rPr>
              <a:t>n‡e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SutonnyMJ" pitchFamily="2" charset="0"/>
              </a:rPr>
              <a:t>| </a:t>
            </a:r>
            <a:endParaRPr lang="en-US" sz="3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ED498F-B211-49F3-887B-CD122498705B}"/>
              </a:ext>
            </a:extLst>
          </p:cNvPr>
          <p:cNvSpPr txBox="1"/>
          <p:nvPr/>
        </p:nvSpPr>
        <p:spPr>
          <a:xfrm>
            <a:off x="181965" y="2841404"/>
            <a:ext cx="11764369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a) Who helps the poor, -----? </a:t>
            </a:r>
          </a:p>
          <a:p>
            <a:r>
              <a:rPr lang="en-US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Assertive: Nobody/No one helps the poor, -- ---? 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D193FA-0EB7-4C42-B248-27A983075AE1}"/>
              </a:ext>
            </a:extLst>
          </p:cNvPr>
          <p:cNvSpPr txBox="1"/>
          <p:nvPr/>
        </p:nvSpPr>
        <p:spPr>
          <a:xfrm>
            <a:off x="181965" y="4230711"/>
            <a:ext cx="11764369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Ans: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Nobody/No one helps the poor, </a:t>
            </a:r>
            <a:r>
              <a:rPr lang="en-US" sz="40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do they</a:t>
            </a:r>
            <a:r>
              <a:rPr lang="en-US" sz="40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? </a:t>
            </a:r>
            <a:r>
              <a:rPr lang="en-US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800FF3-D95A-41F3-884A-72C0B227DA2B}"/>
              </a:ext>
            </a:extLst>
          </p:cNvPr>
          <p:cNvSpPr/>
          <p:nvPr/>
        </p:nvSpPr>
        <p:spPr>
          <a:xfrm>
            <a:off x="7792872" y="4277675"/>
            <a:ext cx="2074459" cy="6628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8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450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SutonnyMJ</vt:lpstr>
      <vt:lpstr>Times New Roman</vt:lpstr>
      <vt:lpstr>Office Theme</vt:lpstr>
      <vt:lpstr>TAG QUESTIONS PART-02</vt:lpstr>
      <vt:lpstr>Rule-04</vt:lpstr>
      <vt:lpstr>Rule-05</vt:lpstr>
      <vt:lpstr>RULE-06</vt:lpstr>
      <vt:lpstr>Rule-07</vt:lpstr>
      <vt:lpstr>Rule-08</vt:lpstr>
      <vt:lpstr>Rule-09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TAQ QUESTIONS PART-02</dc:title>
  <dc:creator>Md. Anisul</dc:creator>
  <cp:lastModifiedBy>Md. Anisul</cp:lastModifiedBy>
  <cp:revision>39</cp:revision>
  <dcterms:created xsi:type="dcterms:W3CDTF">2021-05-01T15:56:25Z</dcterms:created>
  <dcterms:modified xsi:type="dcterms:W3CDTF">2021-05-02T16:19:11Z</dcterms:modified>
</cp:coreProperties>
</file>