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56" r:id="rId3"/>
    <p:sldId id="287" r:id="rId4"/>
    <p:sldId id="258" r:id="rId5"/>
    <p:sldId id="259" r:id="rId6"/>
    <p:sldId id="260" r:id="rId7"/>
    <p:sldId id="265" r:id="rId8"/>
    <p:sldId id="274" r:id="rId9"/>
    <p:sldId id="271" r:id="rId10"/>
    <p:sldId id="286" r:id="rId11"/>
    <p:sldId id="272" r:id="rId12"/>
    <p:sldId id="284" r:id="rId13"/>
    <p:sldId id="283" r:id="rId14"/>
    <p:sldId id="280" r:id="rId15"/>
    <p:sldId id="285" r:id="rId16"/>
    <p:sldId id="267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C77F9-F6FC-4156-8B9E-64B60359000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DAEC4C-EDF9-4A36-BF5C-D0ED85952179}">
      <dgm:prSet phldrT="[Text]" phldr="1"/>
      <dgm:spPr>
        <a:noFill/>
      </dgm:spPr>
      <dgm:t>
        <a:bodyPr/>
        <a:lstStyle/>
        <a:p>
          <a:endParaRPr lang="en-US"/>
        </a:p>
      </dgm:t>
    </dgm:pt>
    <dgm:pt modelId="{6078BE1E-6A25-4AB6-AE18-D70A55ADE2A4}" type="parTrans" cxnId="{9520B14E-4D53-4564-AD37-1DC83531E191}">
      <dgm:prSet/>
      <dgm:spPr/>
      <dgm:t>
        <a:bodyPr/>
        <a:lstStyle/>
        <a:p>
          <a:endParaRPr lang="en-US"/>
        </a:p>
      </dgm:t>
    </dgm:pt>
    <dgm:pt modelId="{2EE68578-AC2A-4635-93D6-B8F8DFE30FAC}" type="sibTrans" cxnId="{9520B14E-4D53-4564-AD37-1DC83531E191}">
      <dgm:prSet/>
      <dgm:spPr/>
      <dgm:t>
        <a:bodyPr/>
        <a:lstStyle/>
        <a:p>
          <a:endParaRPr lang="en-US"/>
        </a:p>
      </dgm:t>
    </dgm:pt>
    <dgm:pt modelId="{DADB8C0E-6D2F-47EC-8A41-627E2292EF63}" type="pres">
      <dgm:prSet presAssocID="{8B5C77F9-F6FC-4156-8B9E-64B60359000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0104BD-3127-431F-AF34-590D56646DA4}" type="pres">
      <dgm:prSet presAssocID="{25DAEC4C-EDF9-4A36-BF5C-D0ED85952179}" presName="centerShape" presStyleLbl="node0" presStyleIdx="0" presStyleCnt="1"/>
      <dgm:spPr/>
    </dgm:pt>
  </dgm:ptLst>
  <dgm:cxnLst>
    <dgm:cxn modelId="{9520B14E-4D53-4564-AD37-1DC83531E191}" srcId="{8B5C77F9-F6FC-4156-8B9E-64B603590002}" destId="{25DAEC4C-EDF9-4A36-BF5C-D0ED85952179}" srcOrd="0" destOrd="0" parTransId="{6078BE1E-6A25-4AB6-AE18-D70A55ADE2A4}" sibTransId="{2EE68578-AC2A-4635-93D6-B8F8DFE30FAC}"/>
    <dgm:cxn modelId="{C7321D4F-AA8E-4228-A3A6-841ABD70C3A0}" type="presOf" srcId="{8B5C77F9-F6FC-4156-8B9E-64B603590002}" destId="{DADB8C0E-6D2F-47EC-8A41-627E2292EF63}" srcOrd="0" destOrd="0" presId="urn:microsoft.com/office/officeart/2005/8/layout/radial5"/>
    <dgm:cxn modelId="{D9BE77B9-697C-4272-AD1E-5016329C853C}" type="presOf" srcId="{25DAEC4C-EDF9-4A36-BF5C-D0ED85952179}" destId="{020104BD-3127-431F-AF34-590D56646DA4}" srcOrd="0" destOrd="0" presId="urn:microsoft.com/office/officeart/2005/8/layout/radial5"/>
    <dgm:cxn modelId="{7A154583-D28E-47B9-B115-63B339DF2806}" type="presParOf" srcId="{DADB8C0E-6D2F-47EC-8A41-627E2292EF63}" destId="{020104BD-3127-431F-AF34-590D56646DA4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104BD-3127-431F-AF34-590D56646DA4}">
      <dsp:nvSpPr>
        <dsp:cNvPr id="0" name=""/>
        <dsp:cNvSpPr/>
      </dsp:nvSpPr>
      <dsp:spPr>
        <a:xfrm>
          <a:off x="2118230" y="5412"/>
          <a:ext cx="7179684" cy="7179684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169670" y="1056852"/>
        <a:ext cx="5076804" cy="507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713DF-7CB0-47E4-B582-D18C7EC6624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79947-CDE0-4A6F-A8D3-48E14E5D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3E32-2EEA-4357-BE0F-7DB6A2A62400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D060-2ADC-4061-B573-B2246FAE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3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3E32-2EEA-4357-BE0F-7DB6A2A62400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D060-2ADC-4061-B573-B2246FAE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8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3E32-2EEA-4357-BE0F-7DB6A2A62400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D060-2ADC-4061-B573-B2246FAE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3E32-2EEA-4357-BE0F-7DB6A2A62400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D060-2ADC-4061-B573-B2246FAE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8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3E32-2EEA-4357-BE0F-7DB6A2A62400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D060-2ADC-4061-B573-B2246FAE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3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3E32-2EEA-4357-BE0F-7DB6A2A62400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D060-2ADC-4061-B573-B2246FAE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3E32-2EEA-4357-BE0F-7DB6A2A62400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D060-2ADC-4061-B573-B2246FAE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9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3E32-2EEA-4357-BE0F-7DB6A2A62400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D060-2ADC-4061-B573-B2246FAE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3E32-2EEA-4357-BE0F-7DB6A2A62400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D060-2ADC-4061-B573-B2246FAE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4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3E32-2EEA-4357-BE0F-7DB6A2A62400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D060-2ADC-4061-B573-B2246FAE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3E32-2EEA-4357-BE0F-7DB6A2A62400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D060-2ADC-4061-B573-B2246FAE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1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53E32-2EEA-4357-BE0F-7DB6A2A62400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9D060-2ADC-4061-B573-B2246FAE9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2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5364" y="578315"/>
            <a:ext cx="930139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বিসমিল্লাহির</a:t>
            </a:r>
            <a:r>
              <a:rPr lang="en-US" sz="5400" b="1" i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i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রহমানির</a:t>
            </a:r>
            <a:r>
              <a:rPr lang="en-US" sz="5400" b="1" i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i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রাহিম</a:t>
            </a:r>
            <a:endParaRPr lang="en-US" sz="5400" b="1" i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5" y="1799896"/>
            <a:ext cx="9641788" cy="47123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6596" y="276045"/>
            <a:ext cx="11076317" cy="638354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0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86248" y="3297382"/>
            <a:ext cx="2829798" cy="236912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20317" y="176006"/>
            <a:ext cx="2704987" cy="23691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 করতে পারে না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2705" y="3861793"/>
            <a:ext cx="3044532" cy="26323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মূল,কাণ্ড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খা,প্রশাখা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980218" y="3782290"/>
            <a:ext cx="3302071" cy="27573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খাদ্য নিজে তৈরি করতে পারে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487237" y="4628271"/>
            <a:ext cx="799011" cy="549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7051965" y="4768948"/>
            <a:ext cx="928253" cy="42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5597885" y="2545134"/>
            <a:ext cx="0" cy="766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3967753"/>
              </p:ext>
            </p:extLst>
          </p:nvPr>
        </p:nvGraphicFramePr>
        <p:xfrm>
          <a:off x="775854" y="0"/>
          <a:ext cx="11416145" cy="719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27776" y="4537362"/>
            <a:ext cx="1018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63" y="249390"/>
            <a:ext cx="3709514" cy="3002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2691982"/>
            <a:ext cx="2885249" cy="3310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677" y="2351774"/>
            <a:ext cx="3798950" cy="365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835371" y="3138054"/>
            <a:ext cx="2528455" cy="25076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83282" y="-48491"/>
            <a:ext cx="2757055" cy="25769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8178949" y="3713018"/>
            <a:ext cx="3103340" cy="2701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06631" y="3602181"/>
            <a:ext cx="2812473" cy="28124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57577" y="4349044"/>
            <a:ext cx="2962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</a:t>
            </a:r>
          </a:p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ডানা বা পা থাকে</a:t>
            </a:r>
            <a:endParaRPr lang="en-US" sz="3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>
            <a:stCxn id="2" idx="6"/>
          </p:cNvCxnSpPr>
          <p:nvPr/>
        </p:nvCxnSpPr>
        <p:spPr>
          <a:xfrm>
            <a:off x="7363826" y="4391891"/>
            <a:ext cx="858847" cy="46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4"/>
          </p:cNvCxnSpPr>
          <p:nvPr/>
        </p:nvCxnSpPr>
        <p:spPr>
          <a:xfrm flipH="1">
            <a:off x="6161809" y="2528454"/>
            <a:ext cx="1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" idx="2"/>
            <a:endCxn id="19" idx="3"/>
          </p:cNvCxnSpPr>
          <p:nvPr/>
        </p:nvCxnSpPr>
        <p:spPr>
          <a:xfrm flipH="1">
            <a:off x="4020248" y="4391891"/>
            <a:ext cx="815123" cy="49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43F867-AAA8-40CD-A1D9-F96C86C1F417}"/>
              </a:ext>
            </a:extLst>
          </p:cNvPr>
          <p:cNvSpPr txBox="1"/>
          <p:nvPr/>
        </p:nvSpPr>
        <p:spPr>
          <a:xfrm>
            <a:off x="1239876" y="2193709"/>
            <a:ext cx="10301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4609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551" y="1551069"/>
            <a:ext cx="94580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24" y="659011"/>
            <a:ext cx="100605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বিভিন্ন অংশ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967A0-610B-45F2-89A9-053C1EDEA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30" y="261105"/>
            <a:ext cx="4599709" cy="605443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A2EAEE-0188-4552-AB56-849CEA3C82B9}"/>
              </a:ext>
            </a:extLst>
          </p:cNvPr>
          <p:cNvCxnSpPr>
            <a:cxnSpLocks/>
          </p:cNvCxnSpPr>
          <p:nvPr/>
        </p:nvCxnSpPr>
        <p:spPr>
          <a:xfrm>
            <a:off x="10339754" y="1688123"/>
            <a:ext cx="9118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2E059C-DCF1-4223-BE33-7E75BBFDA441}"/>
              </a:ext>
            </a:extLst>
          </p:cNvPr>
          <p:cNvCxnSpPr>
            <a:cxnSpLocks/>
          </p:cNvCxnSpPr>
          <p:nvPr/>
        </p:nvCxnSpPr>
        <p:spPr>
          <a:xfrm>
            <a:off x="8944707" y="4569655"/>
            <a:ext cx="9118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CA8CA9-6BBE-4AFB-A174-1E3F33798A79}"/>
              </a:ext>
            </a:extLst>
          </p:cNvPr>
          <p:cNvCxnSpPr>
            <a:cxnSpLocks/>
          </p:cNvCxnSpPr>
          <p:nvPr/>
        </p:nvCxnSpPr>
        <p:spPr>
          <a:xfrm>
            <a:off x="9427912" y="5624733"/>
            <a:ext cx="9118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777B04-24A2-4151-8A0A-9D4572EBF302}"/>
              </a:ext>
            </a:extLst>
          </p:cNvPr>
          <p:cNvCxnSpPr>
            <a:cxnSpLocks/>
          </p:cNvCxnSpPr>
          <p:nvPr/>
        </p:nvCxnSpPr>
        <p:spPr>
          <a:xfrm>
            <a:off x="9856549" y="3878848"/>
            <a:ext cx="911842" cy="2133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504" y="533039"/>
            <a:ext cx="4285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প্রশ্নঃউদ্ভিদের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24" y="1856509"/>
            <a:ext cx="1524000" cy="1440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24" y="4960441"/>
            <a:ext cx="208788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24" y="3297382"/>
            <a:ext cx="1461777" cy="1731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5309" y="3148188"/>
            <a:ext cx="947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5309" y="4163291"/>
            <a:ext cx="1093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0740" y="1456526"/>
            <a:ext cx="4748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প্রশ্নঃছবির সাথে শব্দ মিল কর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648" y="255538"/>
            <a:ext cx="2541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as-IN" sz="4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636" y="665018"/>
            <a:ext cx="50291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35" y="1165486"/>
            <a:ext cx="5029199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1" y="373902"/>
            <a:ext cx="75248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3491"/>
            <a:ext cx="12192000" cy="490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5" y="923081"/>
            <a:ext cx="3796144" cy="314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6618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1105" y="2002576"/>
            <a:ext cx="84786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মোঃরকিবুল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হুগড়া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5322" y="733427"/>
            <a:ext cx="4890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u="sng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07D50-A529-4684-BF31-817BD47C8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848" y="1436132"/>
            <a:ext cx="1531022" cy="180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308E052-51F5-405F-8CB0-B2D3C25D05D1}"/>
              </a:ext>
            </a:extLst>
          </p:cNvPr>
          <p:cNvSpPr/>
          <p:nvPr/>
        </p:nvSpPr>
        <p:spPr>
          <a:xfrm>
            <a:off x="586596" y="276045"/>
            <a:ext cx="11076317" cy="638354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541" y="762000"/>
            <a:ext cx="4810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8723" y="2149373"/>
            <a:ext cx="75230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শ্রেণীঃ৩য়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অধ্যায়-২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4139" y="807521"/>
            <a:ext cx="10783721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858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467" y="1374451"/>
            <a:ext cx="7917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</a:p>
          <a:p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জীবঃ উদ্ভিদ ও প্রাণী 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E91D0D04-3484-453C-AD15-2626B16943C3}"/>
              </a:ext>
            </a:extLst>
          </p:cNvPr>
          <p:cNvSpPr/>
          <p:nvPr/>
        </p:nvSpPr>
        <p:spPr>
          <a:xfrm>
            <a:off x="2149161" y="1280161"/>
            <a:ext cx="6974165" cy="1617784"/>
          </a:xfrm>
          <a:prstGeom prst="down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3" y="129666"/>
            <a:ext cx="5680361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1" y="1127886"/>
            <a:ext cx="3158837" cy="240116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47" y="1195119"/>
            <a:ext cx="3274110" cy="2311521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76" y="1195119"/>
            <a:ext cx="3114781" cy="2397074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1" y="3837705"/>
            <a:ext cx="3158837" cy="2563091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47" y="3882527"/>
            <a:ext cx="3274110" cy="2563091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6" y="3882527"/>
            <a:ext cx="3114781" cy="2597727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555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42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1622" y="1115853"/>
            <a:ext cx="77087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আলোচনা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0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20875" y="5029474"/>
            <a:ext cx="1176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55163" cy="4378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25" y="0"/>
            <a:ext cx="4081676" cy="4378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62" y="0"/>
            <a:ext cx="4119020" cy="437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9600" dirty="0" err="1" smtClean="0">
            <a:solidFill>
              <a:schemeClr val="accent1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163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UserAdmin</cp:lastModifiedBy>
  <cp:revision>152</cp:revision>
  <dcterms:created xsi:type="dcterms:W3CDTF">2018-02-21T01:29:20Z</dcterms:created>
  <dcterms:modified xsi:type="dcterms:W3CDTF">2021-04-30T09:41:01Z</dcterms:modified>
</cp:coreProperties>
</file>