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7" r:id="rId6"/>
    <p:sldId id="263" r:id="rId7"/>
    <p:sldId id="264" r:id="rId8"/>
    <p:sldId id="265" r:id="rId9"/>
    <p:sldId id="266" r:id="rId10"/>
    <p:sldId id="260" r:id="rId11"/>
    <p:sldId id="261" r:id="rId12"/>
    <p:sldId id="275" r:id="rId13"/>
    <p:sldId id="268" r:id="rId14"/>
    <p:sldId id="269" r:id="rId15"/>
    <p:sldId id="276" r:id="rId16"/>
    <p:sldId id="278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6A1B8-D533-40F7-B109-F90E2BD86B9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DC4DF-F604-4CCD-AB85-3CDFC5764E9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d-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ব্লক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মৌল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CED8200-E21D-4E56-8F71-31DC5EBC25B7}" type="parTrans" cxnId="{A83E84B8-E63E-4886-9D26-D060254881C7}">
      <dgm:prSet/>
      <dgm:spPr/>
      <dgm:t>
        <a:bodyPr/>
        <a:lstStyle/>
        <a:p>
          <a:endParaRPr lang="en-US"/>
        </a:p>
      </dgm:t>
    </dgm:pt>
    <dgm:pt modelId="{33BB9569-5CF5-42BA-987D-B6EF63AC7C44}" type="sibTrans" cxnId="{A83E84B8-E63E-4886-9D26-D060254881C7}">
      <dgm:prSet/>
      <dgm:spPr/>
      <dgm:t>
        <a:bodyPr/>
        <a:lstStyle/>
        <a:p>
          <a:endParaRPr lang="en-US"/>
        </a:p>
      </dgm:t>
    </dgm:pt>
    <dgm:pt modelId="{B6B2DF4D-CCE6-4D3F-8F1E-8C9DF15AD2A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3d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Sc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-Zn</a:t>
          </a:r>
          <a:r>
            <a:rPr lang="en-US" sz="2000" dirty="0" smtClean="0"/>
            <a:t>)</a:t>
          </a:r>
          <a:endParaRPr lang="en-US" sz="2000" dirty="0"/>
        </a:p>
      </dgm:t>
    </dgm:pt>
    <dgm:pt modelId="{D6911FDE-1A93-40B0-B3B4-097566D3283C}" type="parTrans" cxnId="{02C17DA8-E90F-4F41-8F74-E88FB4C7CAC0}">
      <dgm:prSet/>
      <dgm:spPr/>
      <dgm:t>
        <a:bodyPr/>
        <a:lstStyle/>
        <a:p>
          <a:endParaRPr lang="en-US"/>
        </a:p>
      </dgm:t>
    </dgm:pt>
    <dgm:pt modelId="{08AF1582-3AF6-4A82-AB75-6C73175C9208}" type="sibTrans" cxnId="{02C17DA8-E90F-4F41-8F74-E88FB4C7CAC0}">
      <dgm:prSet/>
      <dgm:spPr/>
      <dgm:t>
        <a:bodyPr/>
        <a:lstStyle/>
        <a:p>
          <a:endParaRPr lang="en-US"/>
        </a:p>
      </dgm:t>
    </dgm:pt>
    <dgm:pt modelId="{C583860B-7547-499D-8EC4-E7E3692691B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4d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(Y-Cd)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43E024E-5047-40DA-90F6-A3B90F3E531D}" type="parTrans" cxnId="{93915D0F-49F3-4DF2-936E-B44050D18F69}">
      <dgm:prSet/>
      <dgm:spPr/>
      <dgm:t>
        <a:bodyPr/>
        <a:lstStyle/>
        <a:p>
          <a:endParaRPr lang="en-US"/>
        </a:p>
      </dgm:t>
    </dgm:pt>
    <dgm:pt modelId="{C7F5A8BF-BA2F-4045-BA3B-7FD03A75A387}" type="sibTrans" cxnId="{93915D0F-49F3-4DF2-936E-B44050D18F69}">
      <dgm:prSet/>
      <dgm:spPr/>
      <dgm:t>
        <a:bodyPr/>
        <a:lstStyle/>
        <a:p>
          <a:endParaRPr lang="en-US"/>
        </a:p>
      </dgm:t>
    </dgm:pt>
    <dgm:pt modelId="{5BADC21F-3500-42C6-8F70-2FDBE35FE11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5d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(La-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Hf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)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B2CF1B4-A167-4EBD-8E2D-093E03CEF6B7}" type="parTrans" cxnId="{F0B29F64-80C7-4599-9A59-D11ABEDAFB8D}">
      <dgm:prSet/>
      <dgm:spPr/>
      <dgm:t>
        <a:bodyPr/>
        <a:lstStyle/>
        <a:p>
          <a:endParaRPr lang="en-US"/>
        </a:p>
      </dgm:t>
    </dgm:pt>
    <dgm:pt modelId="{7063085E-3887-4A2E-B47B-BB0F6D8D6AD3}" type="sibTrans" cxnId="{F0B29F64-80C7-4599-9A59-D11ABEDAFB8D}">
      <dgm:prSet/>
      <dgm:spPr/>
      <dgm:t>
        <a:bodyPr/>
        <a:lstStyle/>
        <a:p>
          <a:endParaRPr lang="en-US"/>
        </a:p>
      </dgm:t>
    </dgm:pt>
    <dgm:pt modelId="{A3E7EF8E-8AA4-4FCC-BCF1-5D8F3680A35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6d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(Ac-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Th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)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9CB9BAF-3663-41EE-B6B0-38688B4BA42F}" type="parTrans" cxnId="{8A1BB776-D68E-49C7-BDD1-C71F79F4A7FE}">
      <dgm:prSet/>
      <dgm:spPr/>
      <dgm:t>
        <a:bodyPr/>
        <a:lstStyle/>
        <a:p>
          <a:endParaRPr lang="en-US"/>
        </a:p>
      </dgm:t>
    </dgm:pt>
    <dgm:pt modelId="{8FA18F72-7C45-4393-BE00-5C5180716D31}" type="sibTrans" cxnId="{8A1BB776-D68E-49C7-BDD1-C71F79F4A7FE}">
      <dgm:prSet/>
      <dgm:spPr/>
      <dgm:t>
        <a:bodyPr/>
        <a:lstStyle/>
        <a:p>
          <a:endParaRPr lang="en-US"/>
        </a:p>
      </dgm:t>
    </dgm:pt>
    <dgm:pt modelId="{F4B153D7-E227-4471-859C-FDDA16C4D6BF}" type="pres">
      <dgm:prSet presAssocID="{BB16A1B8-D533-40F7-B109-F90E2BD86B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9A269-A1D6-4FAA-92CA-45F11924E8A6}" type="pres">
      <dgm:prSet presAssocID="{CE6DC4DF-F604-4CCD-AB85-3CDFC5764E94}" presName="centerShape" presStyleLbl="node0" presStyleIdx="0" presStyleCnt="1" custScaleX="139172" custLinFactNeighborX="-830" custLinFactNeighborY="-3890"/>
      <dgm:spPr/>
      <dgm:t>
        <a:bodyPr/>
        <a:lstStyle/>
        <a:p>
          <a:endParaRPr lang="en-US"/>
        </a:p>
      </dgm:t>
    </dgm:pt>
    <dgm:pt modelId="{1A381EC9-686C-4E73-AD8B-C4F0214937DD}" type="pres">
      <dgm:prSet presAssocID="{D6911FDE-1A93-40B0-B3B4-097566D3283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533D999-2A51-456A-BFC4-B07971E36CAE}" type="pres">
      <dgm:prSet presAssocID="{D6911FDE-1A93-40B0-B3B4-097566D3283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8B510B6-ABED-4BBF-9BAA-980F351E647C}" type="pres">
      <dgm:prSet presAssocID="{B6B2DF4D-CCE6-4D3F-8F1E-8C9DF15AD2A2}" presName="node" presStyleLbl="node1" presStyleIdx="0" presStyleCnt="4" custScaleX="210497" custScaleY="117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97D51-3BBA-4BB7-B782-43ADE2DC3F84}" type="pres">
      <dgm:prSet presAssocID="{A43E024E-5047-40DA-90F6-A3B90F3E531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C742F69-1E47-4636-94AD-45D131E285F7}" type="pres">
      <dgm:prSet presAssocID="{A43E024E-5047-40DA-90F6-A3B90F3E531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CAF4626-2E07-4B4E-B4BF-8D599CA0F3B9}" type="pres">
      <dgm:prSet presAssocID="{C583860B-7547-499D-8EC4-E7E3692691B5}" presName="node" presStyleLbl="node1" presStyleIdx="1" presStyleCnt="4" custScaleX="208946" custScaleY="149998" custRadScaleRad="13723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53F15-28A3-4134-A89D-BA6B7FED169F}" type="pres">
      <dgm:prSet presAssocID="{6B2CF1B4-A167-4EBD-8E2D-093E03CEF6B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DE595D4-F8F7-4098-932C-83D042732E06}" type="pres">
      <dgm:prSet presAssocID="{6B2CF1B4-A167-4EBD-8E2D-093E03CEF6B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3B7FA7E-3027-457C-86E3-D738CA9C4AF6}" type="pres">
      <dgm:prSet presAssocID="{5BADC21F-3500-42C6-8F70-2FDBE35FE119}" presName="node" presStyleLbl="node1" presStyleIdx="2" presStyleCnt="4" custScaleX="220234" custScaleY="123565" custRadScaleRad="88045" custRadScaleInc="-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DA5E1-D481-483B-8716-789978DB5BC4}" type="pres">
      <dgm:prSet presAssocID="{39CB9BAF-3663-41EE-B6B0-38688B4BA42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957EE51-1025-4C3C-87A7-3A5873DFF280}" type="pres">
      <dgm:prSet presAssocID="{39CB9BAF-3663-41EE-B6B0-38688B4BA42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0CEFE10-539A-4022-82D8-1BC20E7C2624}" type="pres">
      <dgm:prSet presAssocID="{A3E7EF8E-8AA4-4FCC-BCF1-5D8F3680A35F}" presName="node" presStyleLbl="node1" presStyleIdx="3" presStyleCnt="4" custScaleX="200811" custScaleY="153489" custRadScaleRad="145915" custRadScaleInc="3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1BB776-D68E-49C7-BDD1-C71F79F4A7FE}" srcId="{CE6DC4DF-F604-4CCD-AB85-3CDFC5764E94}" destId="{A3E7EF8E-8AA4-4FCC-BCF1-5D8F3680A35F}" srcOrd="3" destOrd="0" parTransId="{39CB9BAF-3663-41EE-B6B0-38688B4BA42F}" sibTransId="{8FA18F72-7C45-4393-BE00-5C5180716D31}"/>
    <dgm:cxn modelId="{3D5091F8-3021-45A0-8E8F-5701EDF5DFCA}" type="presOf" srcId="{B6B2DF4D-CCE6-4D3F-8F1E-8C9DF15AD2A2}" destId="{F8B510B6-ABED-4BBF-9BAA-980F351E647C}" srcOrd="0" destOrd="0" presId="urn:microsoft.com/office/officeart/2005/8/layout/radial5"/>
    <dgm:cxn modelId="{93915D0F-49F3-4DF2-936E-B44050D18F69}" srcId="{CE6DC4DF-F604-4CCD-AB85-3CDFC5764E94}" destId="{C583860B-7547-499D-8EC4-E7E3692691B5}" srcOrd="1" destOrd="0" parTransId="{A43E024E-5047-40DA-90F6-A3B90F3E531D}" sibTransId="{C7F5A8BF-BA2F-4045-BA3B-7FD03A75A387}"/>
    <dgm:cxn modelId="{7CFA244A-4054-4DC1-8311-C776E60D648B}" type="presOf" srcId="{6B2CF1B4-A167-4EBD-8E2D-093E03CEF6B7}" destId="{0DE595D4-F8F7-4098-932C-83D042732E06}" srcOrd="1" destOrd="0" presId="urn:microsoft.com/office/officeart/2005/8/layout/radial5"/>
    <dgm:cxn modelId="{B11520A3-9B43-4A55-951E-3025C6D4A4B5}" type="presOf" srcId="{5BADC21F-3500-42C6-8F70-2FDBE35FE119}" destId="{33B7FA7E-3027-457C-86E3-D738CA9C4AF6}" srcOrd="0" destOrd="0" presId="urn:microsoft.com/office/officeart/2005/8/layout/radial5"/>
    <dgm:cxn modelId="{0A73A88E-FFBE-456A-BB13-E385AD1B6763}" type="presOf" srcId="{C583860B-7547-499D-8EC4-E7E3692691B5}" destId="{BCAF4626-2E07-4B4E-B4BF-8D599CA0F3B9}" srcOrd="0" destOrd="0" presId="urn:microsoft.com/office/officeart/2005/8/layout/radial5"/>
    <dgm:cxn modelId="{58432890-9C38-4A59-8C49-B3C2931773F2}" type="presOf" srcId="{A43E024E-5047-40DA-90F6-A3B90F3E531D}" destId="{CC742F69-1E47-4636-94AD-45D131E285F7}" srcOrd="1" destOrd="0" presId="urn:microsoft.com/office/officeart/2005/8/layout/radial5"/>
    <dgm:cxn modelId="{C44AAC28-B0A5-4D73-B543-0F8F2AF55A9A}" type="presOf" srcId="{A3E7EF8E-8AA4-4FCC-BCF1-5D8F3680A35F}" destId="{20CEFE10-539A-4022-82D8-1BC20E7C2624}" srcOrd="0" destOrd="0" presId="urn:microsoft.com/office/officeart/2005/8/layout/radial5"/>
    <dgm:cxn modelId="{FB70E234-1AFD-467F-B68C-09779762E75E}" type="presOf" srcId="{D6911FDE-1A93-40B0-B3B4-097566D3283C}" destId="{F533D999-2A51-456A-BFC4-B07971E36CAE}" srcOrd="1" destOrd="0" presId="urn:microsoft.com/office/officeart/2005/8/layout/radial5"/>
    <dgm:cxn modelId="{5440EC36-7D96-4434-8018-634393560EAE}" type="presOf" srcId="{6B2CF1B4-A167-4EBD-8E2D-093E03CEF6B7}" destId="{00253F15-28A3-4134-A89D-BA6B7FED169F}" srcOrd="0" destOrd="0" presId="urn:microsoft.com/office/officeart/2005/8/layout/radial5"/>
    <dgm:cxn modelId="{EB8CCF7F-8746-428B-843C-CB842A6341E5}" type="presOf" srcId="{39CB9BAF-3663-41EE-B6B0-38688B4BA42F}" destId="{5DCDA5E1-D481-483B-8716-789978DB5BC4}" srcOrd="0" destOrd="0" presId="urn:microsoft.com/office/officeart/2005/8/layout/radial5"/>
    <dgm:cxn modelId="{A83E84B8-E63E-4886-9D26-D060254881C7}" srcId="{BB16A1B8-D533-40F7-B109-F90E2BD86B95}" destId="{CE6DC4DF-F604-4CCD-AB85-3CDFC5764E94}" srcOrd="0" destOrd="0" parTransId="{4CED8200-E21D-4E56-8F71-31DC5EBC25B7}" sibTransId="{33BB9569-5CF5-42BA-987D-B6EF63AC7C44}"/>
    <dgm:cxn modelId="{02C17DA8-E90F-4F41-8F74-E88FB4C7CAC0}" srcId="{CE6DC4DF-F604-4CCD-AB85-3CDFC5764E94}" destId="{B6B2DF4D-CCE6-4D3F-8F1E-8C9DF15AD2A2}" srcOrd="0" destOrd="0" parTransId="{D6911FDE-1A93-40B0-B3B4-097566D3283C}" sibTransId="{08AF1582-3AF6-4A82-AB75-6C73175C9208}"/>
    <dgm:cxn modelId="{5DD22BC0-1FB6-42F4-B7DE-C7BAF9CDB1B1}" type="presOf" srcId="{39CB9BAF-3663-41EE-B6B0-38688B4BA42F}" destId="{5957EE51-1025-4C3C-87A7-3A5873DFF280}" srcOrd="1" destOrd="0" presId="urn:microsoft.com/office/officeart/2005/8/layout/radial5"/>
    <dgm:cxn modelId="{A73C8262-1C08-4FA9-A933-D404BD0ABF4F}" type="presOf" srcId="{BB16A1B8-D533-40F7-B109-F90E2BD86B95}" destId="{F4B153D7-E227-4471-859C-FDDA16C4D6BF}" srcOrd="0" destOrd="0" presId="urn:microsoft.com/office/officeart/2005/8/layout/radial5"/>
    <dgm:cxn modelId="{0AE3CD03-23AD-4BED-A913-A31EBC8814B7}" type="presOf" srcId="{CE6DC4DF-F604-4CCD-AB85-3CDFC5764E94}" destId="{85A9A269-A1D6-4FAA-92CA-45F11924E8A6}" srcOrd="0" destOrd="0" presId="urn:microsoft.com/office/officeart/2005/8/layout/radial5"/>
    <dgm:cxn modelId="{F0B29F64-80C7-4599-9A59-D11ABEDAFB8D}" srcId="{CE6DC4DF-F604-4CCD-AB85-3CDFC5764E94}" destId="{5BADC21F-3500-42C6-8F70-2FDBE35FE119}" srcOrd="2" destOrd="0" parTransId="{6B2CF1B4-A167-4EBD-8E2D-093E03CEF6B7}" sibTransId="{7063085E-3887-4A2E-B47B-BB0F6D8D6AD3}"/>
    <dgm:cxn modelId="{96637020-DC03-4B39-8411-9C5609E5E94E}" type="presOf" srcId="{D6911FDE-1A93-40B0-B3B4-097566D3283C}" destId="{1A381EC9-686C-4E73-AD8B-C4F0214937DD}" srcOrd="0" destOrd="0" presId="urn:microsoft.com/office/officeart/2005/8/layout/radial5"/>
    <dgm:cxn modelId="{98C2DD68-23DE-4C16-B1A1-AF71B27C1525}" type="presOf" srcId="{A43E024E-5047-40DA-90F6-A3B90F3E531D}" destId="{BC697D51-3BBA-4BB7-B782-43ADE2DC3F84}" srcOrd="0" destOrd="0" presId="urn:microsoft.com/office/officeart/2005/8/layout/radial5"/>
    <dgm:cxn modelId="{5DF14236-B8E8-4C0A-8199-0DE3ABFDA481}" type="presParOf" srcId="{F4B153D7-E227-4471-859C-FDDA16C4D6BF}" destId="{85A9A269-A1D6-4FAA-92CA-45F11924E8A6}" srcOrd="0" destOrd="0" presId="urn:microsoft.com/office/officeart/2005/8/layout/radial5"/>
    <dgm:cxn modelId="{46A8CAF9-AB9E-437F-8EAF-D467AE8B9518}" type="presParOf" srcId="{F4B153D7-E227-4471-859C-FDDA16C4D6BF}" destId="{1A381EC9-686C-4E73-AD8B-C4F0214937DD}" srcOrd="1" destOrd="0" presId="urn:microsoft.com/office/officeart/2005/8/layout/radial5"/>
    <dgm:cxn modelId="{A4821FAD-6C79-4FEA-9C1B-6FCE3CEC2F0F}" type="presParOf" srcId="{1A381EC9-686C-4E73-AD8B-C4F0214937DD}" destId="{F533D999-2A51-456A-BFC4-B07971E36CAE}" srcOrd="0" destOrd="0" presId="urn:microsoft.com/office/officeart/2005/8/layout/radial5"/>
    <dgm:cxn modelId="{B0978B13-D6E2-4067-9744-EBB7BD33B5D1}" type="presParOf" srcId="{F4B153D7-E227-4471-859C-FDDA16C4D6BF}" destId="{F8B510B6-ABED-4BBF-9BAA-980F351E647C}" srcOrd="2" destOrd="0" presId="urn:microsoft.com/office/officeart/2005/8/layout/radial5"/>
    <dgm:cxn modelId="{0AAB1797-768F-405B-9040-D428E91C2D6D}" type="presParOf" srcId="{F4B153D7-E227-4471-859C-FDDA16C4D6BF}" destId="{BC697D51-3BBA-4BB7-B782-43ADE2DC3F84}" srcOrd="3" destOrd="0" presId="urn:microsoft.com/office/officeart/2005/8/layout/radial5"/>
    <dgm:cxn modelId="{07BAB587-4D04-4D3D-8D18-A0DD7F800DD5}" type="presParOf" srcId="{BC697D51-3BBA-4BB7-B782-43ADE2DC3F84}" destId="{CC742F69-1E47-4636-94AD-45D131E285F7}" srcOrd="0" destOrd="0" presId="urn:microsoft.com/office/officeart/2005/8/layout/radial5"/>
    <dgm:cxn modelId="{2E663327-5D75-4E1A-9F95-B0177A1A5A4C}" type="presParOf" srcId="{F4B153D7-E227-4471-859C-FDDA16C4D6BF}" destId="{BCAF4626-2E07-4B4E-B4BF-8D599CA0F3B9}" srcOrd="4" destOrd="0" presId="urn:microsoft.com/office/officeart/2005/8/layout/radial5"/>
    <dgm:cxn modelId="{48FE7117-01BD-4ACC-A3E4-9F4DF65BF3D3}" type="presParOf" srcId="{F4B153D7-E227-4471-859C-FDDA16C4D6BF}" destId="{00253F15-28A3-4134-A89D-BA6B7FED169F}" srcOrd="5" destOrd="0" presId="urn:microsoft.com/office/officeart/2005/8/layout/radial5"/>
    <dgm:cxn modelId="{1942E0E8-0D76-4431-9F11-B6A4754FE2AA}" type="presParOf" srcId="{00253F15-28A3-4134-A89D-BA6B7FED169F}" destId="{0DE595D4-F8F7-4098-932C-83D042732E06}" srcOrd="0" destOrd="0" presId="urn:microsoft.com/office/officeart/2005/8/layout/radial5"/>
    <dgm:cxn modelId="{305A470E-3264-4950-9A87-A70E1A4F1D4D}" type="presParOf" srcId="{F4B153D7-E227-4471-859C-FDDA16C4D6BF}" destId="{33B7FA7E-3027-457C-86E3-D738CA9C4AF6}" srcOrd="6" destOrd="0" presId="urn:microsoft.com/office/officeart/2005/8/layout/radial5"/>
    <dgm:cxn modelId="{583E7652-E3FA-48C6-B4C5-12908B8975D6}" type="presParOf" srcId="{F4B153D7-E227-4471-859C-FDDA16C4D6BF}" destId="{5DCDA5E1-D481-483B-8716-789978DB5BC4}" srcOrd="7" destOrd="0" presId="urn:microsoft.com/office/officeart/2005/8/layout/radial5"/>
    <dgm:cxn modelId="{B3F86A55-47BE-45BB-A7AE-7AA1B7B60339}" type="presParOf" srcId="{5DCDA5E1-D481-483B-8716-789978DB5BC4}" destId="{5957EE51-1025-4C3C-87A7-3A5873DFF280}" srcOrd="0" destOrd="0" presId="urn:microsoft.com/office/officeart/2005/8/layout/radial5"/>
    <dgm:cxn modelId="{AFE04C7B-42DC-4757-BBE0-6218909642B7}" type="presParOf" srcId="{F4B153D7-E227-4471-859C-FDDA16C4D6BF}" destId="{20CEFE10-539A-4022-82D8-1BC20E7C262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9A269-A1D6-4FAA-92CA-45F11924E8A6}">
      <dsp:nvSpPr>
        <dsp:cNvPr id="0" name=""/>
        <dsp:cNvSpPr/>
      </dsp:nvSpPr>
      <dsp:spPr>
        <a:xfrm>
          <a:off x="3382406" y="1791256"/>
          <a:ext cx="1952172" cy="1402705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d-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ব্লক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মৌল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668295" y="1996677"/>
        <a:ext cx="1380394" cy="991863"/>
      </dsp:txXfrm>
    </dsp:sp>
    <dsp:sp modelId="{1A381EC9-686C-4E73-AD8B-C4F0214937DD}">
      <dsp:nvSpPr>
        <dsp:cNvPr id="0" name=""/>
        <dsp:cNvSpPr/>
      </dsp:nvSpPr>
      <dsp:spPr>
        <a:xfrm rot="16261874">
          <a:off x="4297953" y="1414414"/>
          <a:ext cx="151309" cy="47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320241" y="1532491"/>
        <a:ext cx="105916" cy="286151"/>
      </dsp:txXfrm>
    </dsp:sp>
    <dsp:sp modelId="{F8B510B6-ABED-4BBF-9BAA-980F351E647C}">
      <dsp:nvSpPr>
        <dsp:cNvPr id="0" name=""/>
        <dsp:cNvSpPr/>
      </dsp:nvSpPr>
      <dsp:spPr>
        <a:xfrm>
          <a:off x="2914746" y="-140541"/>
          <a:ext cx="2952652" cy="164645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3d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(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Sc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-Zn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3347152" y="100576"/>
        <a:ext cx="2087840" cy="1164219"/>
      </dsp:txXfrm>
    </dsp:sp>
    <dsp:sp modelId="{BC697D51-3BBA-4BB7-B782-43ADE2DC3F84}">
      <dsp:nvSpPr>
        <dsp:cNvPr id="0" name=""/>
        <dsp:cNvSpPr/>
      </dsp:nvSpPr>
      <dsp:spPr>
        <a:xfrm rot="192358">
          <a:off x="5395713" y="2316585"/>
          <a:ext cx="154923" cy="47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395749" y="2410669"/>
        <a:ext cx="108446" cy="286151"/>
      </dsp:txXfrm>
    </dsp:sp>
    <dsp:sp modelId="{BCAF4626-2E07-4B4E-B4BF-8D599CA0F3B9}">
      <dsp:nvSpPr>
        <dsp:cNvPr id="0" name=""/>
        <dsp:cNvSpPr/>
      </dsp:nvSpPr>
      <dsp:spPr>
        <a:xfrm>
          <a:off x="5619038" y="1593285"/>
          <a:ext cx="2930896" cy="210402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4d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(Y-Cd)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048258" y="1901413"/>
        <a:ext cx="2072456" cy="1487773"/>
      </dsp:txXfrm>
    </dsp:sp>
    <dsp:sp modelId="{00253F15-28A3-4134-A89D-BA6B7FED169F}">
      <dsp:nvSpPr>
        <dsp:cNvPr id="0" name=""/>
        <dsp:cNvSpPr/>
      </dsp:nvSpPr>
      <dsp:spPr>
        <a:xfrm rot="5325995">
          <a:off x="4293940" y="3107137"/>
          <a:ext cx="165836" cy="47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318280" y="3177651"/>
        <a:ext cx="116085" cy="286151"/>
      </dsp:txXfrm>
    </dsp:sp>
    <dsp:sp modelId="{33B7FA7E-3027-457C-86E3-D738CA9C4AF6}">
      <dsp:nvSpPr>
        <dsp:cNvPr id="0" name=""/>
        <dsp:cNvSpPr/>
      </dsp:nvSpPr>
      <dsp:spPr>
        <a:xfrm>
          <a:off x="2854367" y="3506639"/>
          <a:ext cx="3089233" cy="173325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5d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(La-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Hf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)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06775" y="3760468"/>
        <a:ext cx="2184417" cy="1225594"/>
      </dsp:txXfrm>
    </dsp:sp>
    <dsp:sp modelId="{5DCDA5E1-D481-483B-8716-789978DB5BC4}">
      <dsp:nvSpPr>
        <dsp:cNvPr id="0" name=""/>
        <dsp:cNvSpPr/>
      </dsp:nvSpPr>
      <dsp:spPr>
        <a:xfrm rot="10714847">
          <a:off x="3047836" y="2283686"/>
          <a:ext cx="236886" cy="476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118891" y="2378190"/>
        <a:ext cx="165820" cy="286151"/>
      </dsp:txXfrm>
    </dsp:sp>
    <dsp:sp modelId="{20CEFE10-539A-4022-82D8-1BC20E7C2624}">
      <dsp:nvSpPr>
        <dsp:cNvPr id="0" name=""/>
        <dsp:cNvSpPr/>
      </dsp:nvSpPr>
      <dsp:spPr>
        <a:xfrm>
          <a:off x="120121" y="1486222"/>
          <a:ext cx="2816786" cy="215299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6d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সিরিজ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(Ac-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Th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)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32630" y="1801521"/>
        <a:ext cx="1991768" cy="1522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64600" cy="662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406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86800" cy="5060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600199" y="228600"/>
            <a:ext cx="647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রঙ্গিন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199" y="228600"/>
            <a:ext cx="64770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34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128" y="152399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1" y="152400"/>
            <a:ext cx="6705600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447800"/>
            <a:ext cx="8783784" cy="2699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4343400"/>
            <a:ext cx="8783784" cy="23247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1234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0370" y="5075999"/>
            <a:ext cx="8881230" cy="1629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152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371" y="983397"/>
                <a:ext cx="888122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অবস্থান্তর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মৌলগুলোর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সাধারন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      (n-1)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sup>
                    </m:sSup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𝑛𝑠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এ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দেখা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মৌলগুলোর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সর্ববহিঃস্থ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কক্ষে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2টি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মৌলগুলোর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সর্ববহিঃস্থ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কক্ষের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s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অরবিটাল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করার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পরও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ঠিক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আগের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কক্ষের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d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অরবিটালের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ইলেকট্রনগুলো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সুস্থিত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থাকেনা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 এ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কারনে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d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উপকক্ষে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থেকেও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কিছু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দান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আয়নটি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সুস্থিত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অবস্থায়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আসে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1" y="983397"/>
                <a:ext cx="8881229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059" t="-2301" r="-137" b="-4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853" y="5536000"/>
                <a:ext cx="44732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Fe</a:t>
                </a:r>
                <a:r>
                  <a:rPr lang="en-US" sz="2800" dirty="0" smtClean="0">
                    <a:cs typeface="NikoshBAN" pitchFamily="2" charset="0"/>
                  </a:rPr>
                  <a:t>(26)=[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Ne]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3" y="5536000"/>
                <a:ext cx="447327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861" t="-12791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300629" y="5828388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1629" y="5298947"/>
            <a:ext cx="0" cy="10588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81629" y="5322699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81629" y="6357829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14637" y="5075999"/>
                <a:ext cx="37753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𝐹𝑒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=[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Ne]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637" y="5075999"/>
                <a:ext cx="377536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2791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91658" y="6059220"/>
                <a:ext cx="3661259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𝐹𝑒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cs typeface="NikoshBAN" pitchFamily="2" charset="0"/>
                  </a:rPr>
                  <a:t>=[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Ne]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58" y="6059220"/>
                <a:ext cx="3661259" cy="528093"/>
              </a:xfrm>
              <a:prstGeom prst="rect">
                <a:avLst/>
              </a:prstGeom>
              <a:blipFill rotWithShape="1">
                <a:blip r:embed="rId5"/>
                <a:stretch>
                  <a:fillRect t="-1149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524000" y="152400"/>
            <a:ext cx="6248400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0370" y="983397"/>
            <a:ext cx="8881230" cy="397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9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1" y="381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1" y="5638800"/>
            <a:ext cx="3505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7873" y="2362200"/>
                <a:ext cx="8686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অবস্থান্তর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মৌল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কাকে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40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[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𝐶𝑜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𝐶𝑙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/>
                                    <a:cs typeface="NikoshBAN" pitchFamily="2" charset="0"/>
                                  </a:rPr>
                                  <m:t>𝑁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]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যৌগটির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IUPAC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নাম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লেখো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73" y="2362200"/>
                <a:ext cx="86868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2246" t="-5346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09801" y="381000"/>
            <a:ext cx="4572000" cy="120032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72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4800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5715000"/>
            <a:ext cx="304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981200"/>
                <a:ext cx="8458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itchFamily="2" charset="2"/>
                  <a:buChar char="Ø"/>
                </a:pP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Sc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অবস্থান্তর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মৌল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নয়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কেন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685800" indent="-6858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/>
                            <a:cs typeface="NikoshBAN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48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লিগ্যান্ড-ব্যাখ্যা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81200"/>
                <a:ext cx="84582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882" t="-8949" b="-2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474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8765269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3533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789606"/>
                  </p:ext>
                </p:extLst>
              </p:nvPr>
            </p:nvGraphicFramePr>
            <p:xfrm>
              <a:off x="228600" y="838200"/>
              <a:ext cx="8763000" cy="5831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/>
                    <a:gridCol w="2971799"/>
                    <a:gridCol w="4419601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মৌল</a:t>
                          </a:r>
                          <a:endParaRPr lang="en-US" sz="36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ইলেকট্রন</a:t>
                          </a: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বিন্যাস</a:t>
                          </a:r>
                          <a:endParaRPr lang="en-US" sz="36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জারন</a:t>
                          </a: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অবস্থা</a:t>
                          </a:r>
                          <a:endParaRPr lang="en-US" sz="36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Sc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+3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Ti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V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Cr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+1,+2,+3,+4,+5,+6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Mn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+1,+2,+3,+4,+5,+6,+7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Fe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+1,+2,+3,+4,+5,+6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Co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Ni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Cu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Zn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[</a:t>
                          </a:r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Ar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]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3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cs typeface="NikoshBAN" pitchFamily="2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latin typeface="Cambria Math"/>
                                      <a:cs typeface="NikoshBAN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/>
                            <a:t>+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7789606"/>
                  </p:ext>
                </p:extLst>
              </p:nvPr>
            </p:nvGraphicFramePr>
            <p:xfrm>
              <a:off x="228600" y="838200"/>
              <a:ext cx="8763000" cy="5831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/>
                    <a:gridCol w="2971799"/>
                    <a:gridCol w="4419601"/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মৌল</a:t>
                          </a:r>
                          <a:endParaRPr lang="en-US" sz="36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ইলেকট্রন</a:t>
                          </a: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বিন্যাস</a:t>
                          </a:r>
                          <a:endParaRPr lang="en-US" sz="36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জারন</a:t>
                          </a:r>
                          <a:r>
                            <a:rPr lang="en-US" sz="3600" dirty="0" smtClean="0"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36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অবস্থা</a:t>
                          </a:r>
                          <a:endParaRPr lang="en-US" sz="36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Sc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141176" r="-148871" b="-9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+3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Ti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241176" r="-148871" b="-8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V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341176" r="-148871" b="-73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</a:t>
                          </a:r>
                        </a:p>
                      </a:txBody>
                      <a:tcPr/>
                    </a:tc>
                  </a:tr>
                  <a:tr h="522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Cr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436047" r="-148871" b="-6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+1,+2,+3,+4,+5,+6</a:t>
                          </a:r>
                        </a:p>
                      </a:txBody>
                      <a:tcPr/>
                    </a:tc>
                  </a:tr>
                  <a:tr h="522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Mn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542353" r="-148871" b="-5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+1,+2,+3,+4,+5,+6,+7</a:t>
                          </a: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Fe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642353" r="-148871" b="-4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+1,+2,+3,+4,+5,+6</a:t>
                          </a: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Co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742353" r="-148871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+1,+2,+3,+4,+5</a:t>
                          </a: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Ni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842353" r="-148871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+1,+2,+3,+4</a:t>
                          </a: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Cu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942353" r="-148871" b="-1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+1,+2,+3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Zn</a:t>
                          </a:r>
                          <a:endParaRPr lang="en-US" sz="2800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6407" t="-1042353" r="-148871" b="-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800" dirty="0" smtClean="0"/>
                            <a:t>+</a:t>
                          </a:r>
                          <a:r>
                            <a:rPr lang="en-US" sz="2800" dirty="0" smtClean="0">
                              <a:latin typeface="NikoshBAN" pitchFamily="2" charset="0"/>
                              <a:cs typeface="NikoshBAN" pitchFamily="2" charset="0"/>
                            </a:rPr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19200" y="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3d-সিরিজের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জারন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15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81000"/>
            <a:ext cx="4800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8700" y="5791200"/>
            <a:ext cx="34670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580" y="22860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রঙ্গিন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41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228600"/>
            <a:ext cx="3962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2362200"/>
                <a:ext cx="880915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Fe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ফেরোচুম্বক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পদার্থ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𝑁𝑖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𝐶𝑂</m:t>
                        </m:r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যৌগে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Ni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সন্নিবেশ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পর্যায়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সারণিতে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d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ব্লক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মৌল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কতটি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d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ব্লক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মৌলের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গলনাঙ্ক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কম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বেশী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809151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2215" t="-4057" b="-9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53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1" y="457200"/>
            <a:ext cx="4419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7506" y="2133600"/>
                <a:ext cx="86868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[</m:t>
                        </m:r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𝐶𝑢</m:t>
                        </m:r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4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]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আয়নটি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রঙ্গিন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হলেও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[</m:t>
                        </m:r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𝑍𝑛</m:t>
                        </m:r>
                        <m:sSub>
                          <m:sSubPr>
                            <m:ctrlP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4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latin typeface="Cambria Math"/>
                                        <a:cs typeface="NikoshBAN" pitchFamily="2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]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বর্নহীন-বিশ্লেষন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3d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সারির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মৌলটি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সর্বাধিক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সংখ্যক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জারন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প্রদর্শন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করে-ব্যাখ্যা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06" y="2133600"/>
                <a:ext cx="8686800" cy="2800767"/>
              </a:xfrm>
              <a:prstGeom prst="rect">
                <a:avLst/>
              </a:prstGeom>
              <a:blipFill rotWithShape="1">
                <a:blip r:embed="rId2"/>
                <a:stretch>
                  <a:fillRect l="-2596" t="-3922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55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1" y="152400"/>
            <a:ext cx="3657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752600"/>
            <a:ext cx="4572000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ইমদাদুল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শংকরপুর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emdadulh</a:t>
            </a:r>
            <a:r>
              <a:rPr lang="en-US" sz="2400" dirty="0">
                <a:cs typeface="NikoshBAN" pitchFamily="2" charset="0"/>
              </a:rPr>
              <a:t>422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1709" y="2860596"/>
            <a:ext cx="358140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মৌলের পর্যায়বৃত্ত ধর্ম ও রাসায়নিক বন্ধন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ঘন্টা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/০5/২০২১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9729"/>
            <a:ext cx="2514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8429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46756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14600" y="1200880"/>
            <a:ext cx="2501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83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" y="1600200"/>
            <a:ext cx="308263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6" y="4169936"/>
            <a:ext cx="2449866" cy="2508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" y="4169936"/>
            <a:ext cx="2969902" cy="243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7126"/>
            <a:ext cx="2743200" cy="2279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28459"/>
            <a:ext cx="2783034" cy="2449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00" y="1607126"/>
            <a:ext cx="2097234" cy="2279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38201" y="1524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1" y="152400"/>
            <a:ext cx="7620000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2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1" y="3048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1" y="304800"/>
            <a:ext cx="5791200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1" y="3124200"/>
            <a:ext cx="5638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2" y="2514600"/>
            <a:ext cx="5791200" cy="2438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1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209800"/>
            <a:ext cx="899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শিখার্থীরা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শেনীবিভাগ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মৌলসমুহের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8600"/>
            <a:ext cx="4800600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209800"/>
            <a:ext cx="8991600" cy="34778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226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02" y="228600"/>
            <a:ext cx="8622598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0252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031083"/>
              </p:ext>
            </p:extLst>
          </p:nvPr>
        </p:nvGraphicFramePr>
        <p:xfrm>
          <a:off x="221674" y="1510145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1" y="128972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শ্রেণীবিভাগ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152400"/>
            <a:ext cx="8534400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65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288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(1)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গলনাঙ্ক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স্ফুটনাঙ্ক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ব্যতিক্রম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Hg)। (2)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আয়নিকরন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 ও P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মাঝামাঝি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(3)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ধনাত্মকতা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S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(4)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(5)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সুপরিবাহী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(6)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প্যারাচৌম্বক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আকর্ষিত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(৭)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(৮)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763000" cy="1107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8763000" cy="4524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6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599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মৌল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28599"/>
            <a:ext cx="5410200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09" y="1772760"/>
            <a:ext cx="87606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d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অরবিটাল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ইলেকট্রনিয়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অসম্পূর্ন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পরিপূর্ন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অবস্থান্তর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ধর্মঃ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রঙ্গিন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AutoNum type="arabi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09" y="1772760"/>
            <a:ext cx="8760676" cy="4893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68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800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PC</dc:creator>
  <cp:lastModifiedBy>This PC</cp:lastModifiedBy>
  <cp:revision>59</cp:revision>
  <dcterms:created xsi:type="dcterms:W3CDTF">2006-08-16T00:00:00Z</dcterms:created>
  <dcterms:modified xsi:type="dcterms:W3CDTF">2021-05-02T04:46:49Z</dcterms:modified>
</cp:coreProperties>
</file>