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3" r:id="rId20"/>
    <p:sldId id="274" r:id="rId21"/>
    <p:sldId id="277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pn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8.png"/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png"/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5.GIF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6" Type="http://schemas.openxmlformats.org/officeDocument/2006/relationships/image" Target="../media/image4.GIF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png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png"/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8.png"/><Relationship Id="rId3" Type="http://schemas.openxmlformats.org/officeDocument/2006/relationships/hyperlink" Target="http://www.gmail.com/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mail-icon-png-favpng-43sfFaMMbdbqRkg7wbXyQUk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809898"/>
            <a:ext cx="8477793" cy="3396342"/>
          </a:xfrm>
          <a:prstGeom prst="rect">
            <a:avLst/>
          </a:prstGeom>
        </p:spPr>
      </p:pic>
      <p:sp>
        <p:nvSpPr>
          <p:cNvPr id="6" name="Bevel 5"/>
          <p:cNvSpPr/>
          <p:nvPr/>
        </p:nvSpPr>
        <p:spPr>
          <a:xfrm>
            <a:off x="2063931" y="4256315"/>
            <a:ext cx="8412481" cy="668384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BurigangaSushreeMJ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 smtClean="0">
              <a:solidFill>
                <a:srgbClr val="FF0000"/>
              </a:solidFill>
              <a:latin typeface="BurigangaSushreeMJ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74395009_419274678979793_6571267720560508928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95314" y="0"/>
            <a:ext cx="696686" cy="696686"/>
          </a:xfrm>
          <a:prstGeom prst="rect">
            <a:avLst/>
          </a:prstGeom>
        </p:spPr>
      </p:pic>
      <p:pic>
        <p:nvPicPr>
          <p:cNvPr id="9" name="Picture 8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0" name="Picture 9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10" y="879565"/>
            <a:ext cx="8255724" cy="327771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21988" y="2031550"/>
            <a:ext cx="2571485" cy="407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2229" y="4177623"/>
            <a:ext cx="9353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sign up Gmail Now.googl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.com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1" name="Picture 10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762000"/>
            <a:ext cx="4114816" cy="2071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8" y="2881945"/>
            <a:ext cx="4004842" cy="163608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16138" y="914400"/>
            <a:ext cx="2090056" cy="3696789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91794" y="4284616"/>
            <a:ext cx="627017" cy="2351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55280" y="992279"/>
            <a:ext cx="24819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□</a:t>
            </a:r>
            <a:r>
              <a:rPr lang="en-US" sz="2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Create your Google Account </a:t>
            </a:r>
            <a:r>
              <a:rPr lang="en-US" sz="24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ফর্মটি আসবে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059782" y="1005841"/>
            <a:ext cx="2272937" cy="1645919"/>
          </a:xfrm>
          <a:prstGeom prst="wedgeRoundRectCallout">
            <a:avLst>
              <a:gd name="adj1" fmla="val -92532"/>
              <a:gd name="adj2" fmla="val 575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33657" y="3268276"/>
            <a:ext cx="2325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□</a:t>
            </a:r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ফর্মটির সকল তথ্য ইংরেজিতে দিতে হবে। </a:t>
            </a:r>
            <a:endParaRPr lang="en-US" sz="2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 descr="IMG_20200805_2001604 [HDTV (1080)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4" name="Picture 13" descr="unnam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5" name="Picture 14" descr="2yr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0" y="962291"/>
            <a:ext cx="8490856" cy="3675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16239" y="1976840"/>
            <a:ext cx="2711841" cy="4535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03805" y="3420879"/>
            <a:ext cx="1054605" cy="45354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31474" y="2116183"/>
            <a:ext cx="1436915" cy="182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017---------87</a:t>
            </a:r>
            <a:endParaRPr lang="en-US" dirty="0"/>
          </a:p>
        </p:txBody>
      </p:sp>
      <p:pic>
        <p:nvPicPr>
          <p:cNvPr id="9" name="Picture 8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1" name="Picture 10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6" name="Picture 15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914400"/>
            <a:ext cx="8297091" cy="3618411"/>
          </a:xfrm>
          <a:prstGeom prst="rect">
            <a:avLst/>
          </a:prstGeom>
        </p:spPr>
      </p:pic>
      <p:pic>
        <p:nvPicPr>
          <p:cNvPr id="6" name="Picture 5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8" name="Picture 7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9" name="Picture 8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4434" y="2220687"/>
            <a:ext cx="2116183" cy="2873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Exm:        G-665544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5" y="809896"/>
            <a:ext cx="5512525" cy="3471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1447" y="4010735"/>
            <a:ext cx="1581786" cy="32077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6399" y="3500846"/>
            <a:ext cx="1005840" cy="222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</a:rPr>
              <a:t>md  rahman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1" name="Picture 10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7" y="979713"/>
            <a:ext cx="8242662" cy="36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57108" y="1959428"/>
            <a:ext cx="2808515" cy="209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rahman433@gmail.com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92240" y="1489165"/>
            <a:ext cx="1515291" cy="2351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Rahman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8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1" name="Picture 10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3" name="Picture 12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5463" y="1524000"/>
            <a:ext cx="748937" cy="3252651"/>
          </a:xfrm>
          <a:prstGeom prst="rect">
            <a:avLst/>
          </a:prstGeom>
        </p:spPr>
      </p:pic>
      <p:pic>
        <p:nvPicPr>
          <p:cNvPr id="14" name="Picture 13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63" y="849086"/>
            <a:ext cx="8109439" cy="35400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7075" y="3879670"/>
            <a:ext cx="1436914" cy="3657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ona-mas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148" y="2026919"/>
            <a:ext cx="2220686" cy="1669869"/>
          </a:xfrm>
          <a:prstGeom prst="rect">
            <a:avLst/>
          </a:prstGeom>
        </p:spPr>
      </p:pic>
      <p:pic>
        <p:nvPicPr>
          <p:cNvPr id="9" name="Picture 8" descr="IMG_20200805_2001604 [HDTV (1080)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836022"/>
            <a:ext cx="8190411" cy="3618412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2700"/>
          </a:effectLst>
        </p:spPr>
      </p:pic>
      <p:sp>
        <p:nvSpPr>
          <p:cNvPr id="7" name="Rectangle 6"/>
          <p:cNvSpPr/>
          <p:nvPr/>
        </p:nvSpPr>
        <p:spPr>
          <a:xfrm>
            <a:off x="6191793" y="1907177"/>
            <a:ext cx="1959430" cy="143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rahman433@gmail.com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1" name="Picture 10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953588"/>
            <a:ext cx="8216537" cy="36837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66960" y="1071154"/>
            <a:ext cx="300446" cy="4441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corona-mas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0835" y="1188720"/>
            <a:ext cx="225831" cy="169817"/>
          </a:xfrm>
          <a:prstGeom prst="rect">
            <a:avLst/>
          </a:prstGeom>
        </p:spPr>
      </p:pic>
      <p:pic>
        <p:nvPicPr>
          <p:cNvPr id="8" name="Picture 7" descr="IMG_20200805_2001604 [HDTV (1080)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1" name="Picture 10" descr="2yr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40836" y="5217780"/>
            <a:ext cx="8222828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71982" y="1524000"/>
            <a:ext cx="7939282" cy="1588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60964" y="609600"/>
            <a:ext cx="39204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anose="03000609000000000000" pitchFamily="65" charset="0"/>
                <a:ea typeface="NikoshBAN" panose="02000000000000000000" pitchFamily="2" charset="0"/>
                <a:cs typeface="SolaimanLipi" panose="03000609000000000000" pitchFamily="65" charset="0"/>
                <a:sym typeface="Wingdings" panose="05000000000000000000"/>
              </a:rPr>
              <a:t>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4559" y="3316362"/>
            <a:ext cx="8364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প্রত্যেকে </a:t>
            </a:r>
            <a:r>
              <a:rPr lang="en-US" sz="3600" kern="11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দলে</a:t>
            </a:r>
            <a:r>
              <a:rPr lang="en-US" sz="3600" kern="1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 জি-মেইলে 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ঠিকানা খোলার ধাপগুলো ধারাবাহিক ভাবে লিখ।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9" name="Picture 8" descr="IMG_20200805_2001604 [HDTV (1080)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1" name="Picture 10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2" name="Picture 11" descr="2y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3497" y="914401"/>
            <a:ext cx="3931920" cy="1867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6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পাঠ</a:t>
            </a:r>
            <a:r>
              <a:rPr kumimoji="0" lang="en-US" sz="4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পরিচিতি</a:t>
            </a:r>
            <a:endParaRPr kumimoji="0" lang="en-US" sz="46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  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তথ্য ও যোগাযোগ প্রযুক্তি</a:t>
            </a: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শ্রেণি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: ৮ম</a:t>
            </a: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অধ্যায়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: </a:t>
            </a:r>
            <a:r>
              <a:rPr lang="en-US" sz="51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পঞ্চম</a:t>
            </a: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পাঠঃ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 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" panose="02000000000000000000" pitchFamily="2" charset="0"/>
                <a:ea typeface="+mn-ea"/>
                <a:cs typeface="Nikosh" panose="02000000000000000000" pitchFamily="2" charset="0"/>
              </a:rPr>
              <a:t>ই-মেইল</a:t>
            </a:r>
            <a:endParaRPr kumimoji="0" lang="en-US" sz="51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" panose="02000000000000000000" pitchFamily="2" charset="0"/>
              <a:ea typeface="+mn-ea"/>
              <a:cs typeface="Nikosh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24297" y="809899"/>
            <a:ext cx="5225143" cy="19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মোহাম্মদ মোখলেছুর রহমান</a:t>
            </a:r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/>
                <a:cs typeface="Nikosh" panose="02000000000000000000" pitchFamily="2" charset="0"/>
              </a:rPr>
              <a:t>সহকারী শিক্ষক</a:t>
            </a:r>
            <a:r>
              <a:rPr lang="en-US" sz="2000" dirty="0" smtClean="0">
                <a:solidFill>
                  <a:srgbClr val="C00000"/>
                </a:solidFill>
                <a:latin typeface="NikoshBAN" panose="02000000000000000000"/>
                <a:cs typeface="Nikosh" panose="02000000000000000000" pitchFamily="2" charset="0"/>
              </a:rPr>
              <a:t>(আইসিটি)</a:t>
            </a:r>
            <a:endParaRPr lang="en-US" sz="2000" dirty="0" smtClean="0">
              <a:solidFill>
                <a:srgbClr val="C00000"/>
              </a:solidFill>
              <a:latin typeface="NikoshBAN" panose="02000000000000000000"/>
              <a:cs typeface="Nikosh" panose="02000000000000000000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ভলাকুট কে,বি উচ্চ বিদ্যালয়</a:t>
            </a:r>
            <a:endParaRPr lang="en-US" sz="20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নাসিরনগর,ব্রাহ্মনবাড়ীয়া</a:t>
            </a:r>
            <a:endParaRPr lang="en-US" sz="2000" dirty="0" smtClean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NikoshBAN" panose="02000000000000000000"/>
                <a:cs typeface="Nikosh" panose="02000000000000000000" pitchFamily="2" charset="0"/>
              </a:rPr>
              <a:t>Email:  mrahmanictt</a:t>
            </a:r>
            <a:r>
              <a:rPr lang="en-US" sz="1600" dirty="0" smtClean="0">
                <a:solidFill>
                  <a:srgbClr val="C00000"/>
                </a:solidFill>
                <a:latin typeface="NikoshBAN" panose="02000000000000000000"/>
                <a:cs typeface="Nikosh" panose="02000000000000000000" pitchFamily="2" charset="0"/>
              </a:rPr>
              <a:t>@</a:t>
            </a:r>
            <a:r>
              <a:rPr lang="en-US" sz="1600" dirty="0" err="1" smtClean="0">
                <a:solidFill>
                  <a:srgbClr val="C00000"/>
                </a:solidFill>
                <a:latin typeface="NikoshBAN" panose="02000000000000000000"/>
                <a:cs typeface="Nikosh" panose="02000000000000000000" pitchFamily="2" charset="0"/>
              </a:rPr>
              <a:t>gmail.com</a:t>
            </a:r>
            <a:endParaRPr lang="en-US" sz="1600" dirty="0" smtClean="0">
              <a:solidFill>
                <a:srgbClr val="C00000"/>
              </a:solidFill>
              <a:latin typeface="NikoshBAN" panose="02000000000000000000"/>
              <a:cs typeface="Nikosh" panose="02000000000000000000" pitchFamily="2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NikoshBAN" panose="02000000000000000000"/>
                <a:cs typeface="Nikosh" panose="02000000000000000000" pitchFamily="2" charset="0"/>
              </a:rPr>
              <a:t>Mobile: 01911258648</a:t>
            </a:r>
            <a:endParaRPr lang="en-US" sz="2000" dirty="0">
              <a:solidFill>
                <a:srgbClr val="C00000"/>
              </a:solidFill>
              <a:latin typeface="NikoshBAN" panose="02000000000000000000"/>
              <a:cs typeface="Nikosh" panose="02000000000000000000" pitchFamily="2" charset="0"/>
            </a:endParaRPr>
          </a:p>
        </p:txBody>
      </p:sp>
      <p:pic>
        <p:nvPicPr>
          <p:cNvPr id="7" name="Picture 6" descr="5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0" y="1314994"/>
            <a:ext cx="2325302" cy="171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ict 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408" y="2732314"/>
            <a:ext cx="2106563" cy="2022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2y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1" name="Picture 10" descr="IMG_20200805_2001604 [HDTV (1080)]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638" y="1306295"/>
            <a:ext cx="762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1292" y="2525495"/>
            <a:ext cx="582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(E-mail) </a:t>
            </a:r>
            <a:r>
              <a:rPr lang="en-US" sz="3600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u="sng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৫টি ই-মেইল সার্ভিস প্রোভাইডারের নাম লিখ?</a:t>
            </a:r>
            <a:endParaRPr lang="en-US" sz="3600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Picture 6" descr="IMG_20200805_2001604 [HDTV (1080)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9" name="Picture 8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0" name="Picture 9" descr="2y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2061" y="1193464"/>
            <a:ext cx="2246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solidFill>
                  <a:srgbClr val="0070C0"/>
                </a:solidFill>
              </a:rPr>
              <a:t>মূল্যায়ণ</a:t>
            </a:r>
            <a:r>
              <a:rPr lang="en-US" sz="4000" dirty="0" smtClean="0">
                <a:solidFill>
                  <a:srgbClr val="0070C0"/>
                </a:solidFill>
              </a:rPr>
              <a:t>ঃ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7" descr="unnamed (2)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303" y="1010192"/>
            <a:ext cx="897418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3413573" y="1238792"/>
            <a:ext cx="4815259" cy="2743200"/>
          </a:xfrm>
          <a:prstGeom prst="star5">
            <a:avLst>
              <a:gd name="adj" fmla="val 16831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সবাইকে ধন্যবাদ</a:t>
            </a:r>
            <a:endParaRPr lang="en-US" sz="2400" dirty="0"/>
          </a:p>
        </p:txBody>
      </p:sp>
      <p:pic>
        <p:nvPicPr>
          <p:cNvPr id="7" name="Picture 9" descr="corona-mask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131" y="3762103"/>
            <a:ext cx="1468387" cy="12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0" name="Picture 9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930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8975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7392" y="2845366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203" y="2878841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203" y="286512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18" y="285658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204" y="2798334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Laptop-computer-with-apps-icons-interface-on-transparent-background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00" y="1828800"/>
            <a:ext cx="2868517" cy="2312123"/>
          </a:xfrm>
          <a:prstGeom prst="rect">
            <a:avLst/>
          </a:prstGeom>
        </p:spPr>
      </p:pic>
      <p:pic>
        <p:nvPicPr>
          <p:cNvPr id="32" name="Picture 31" descr="image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343" y="1328627"/>
            <a:ext cx="3120834" cy="319112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42754" y="4180114"/>
            <a:ext cx="820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চিঠিপত্র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লেনদেনকে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-15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spc="-15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IMG_20200805_2001604 [HDTV (1080)]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5" name="Picture 14" descr="unname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6" name="Picture 15" descr="2yr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0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2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8486" y="2137227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8485" y="2070463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7200" b="1" dirty="0" smtClean="0">
                <a:ln w="5080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b="1" dirty="0" smtClean="0">
                <a:ln w="5080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6000" b="1" dirty="0" smtClean="0">
                <a:ln w="5080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4800" b="1" dirty="0">
              <a:ln w="50800"/>
              <a:solidFill>
                <a:srgbClr val="0070C0"/>
              </a:solidFill>
            </a:endParaRPr>
          </a:p>
        </p:txBody>
      </p:sp>
      <p:pic>
        <p:nvPicPr>
          <p:cNvPr id="7" name="Picture 6" descr="IMG_20200805_2001604 [HDTV (1080)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9" name="Picture 8" descr="unna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0" name="Picture 9" descr="2yr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5aa26bf0c0c03d87f8b94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59" y="766354"/>
            <a:ext cx="1023257" cy="1023257"/>
          </a:xfrm>
          <a:prstGeom prst="rect">
            <a:avLst/>
          </a:prstGeom>
        </p:spPr>
      </p:pic>
      <p:pic>
        <p:nvPicPr>
          <p:cNvPr id="8" name="Picture 7" descr="5aa26bf0c0c03d87f8b94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839" y="657497"/>
            <a:ext cx="1023257" cy="1023257"/>
          </a:xfrm>
          <a:prstGeom prst="rect">
            <a:avLst/>
          </a:prstGeom>
        </p:spPr>
      </p:pic>
      <p:pic>
        <p:nvPicPr>
          <p:cNvPr id="9" name="Picture 8" descr="5aa26bf0c0c03d87f8b94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11" y="4079965"/>
            <a:ext cx="1023257" cy="1023257"/>
          </a:xfrm>
          <a:prstGeom prst="rect">
            <a:avLst/>
          </a:prstGeom>
        </p:spPr>
      </p:pic>
      <p:pic>
        <p:nvPicPr>
          <p:cNvPr id="10" name="Picture 9" descr="5aa26bf0c0c03d87f8b948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216" y="3923211"/>
            <a:ext cx="1023257" cy="10232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12940" y="779929"/>
            <a:ext cx="250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u="sng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8573" y="1693405"/>
            <a:ext cx="58313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4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শিক্ষাথীরা- </a:t>
            </a:r>
            <a:endParaRPr lang="en-US" sz="4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1577" y="2678918"/>
            <a:ext cx="7093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 ই-মেইল কি তা বলতে পারবে।</a:t>
            </a:r>
            <a:endParaRPr lang="en-US" sz="2800" b="1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 panose="0500000000000000000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kern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 panose="0500000000000000000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1578" y="3199759"/>
            <a:ext cx="808398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জনপ্রিয় সাইট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জি-মেইলে  ই-মেইল</a:t>
            </a:r>
            <a:r>
              <a:rPr lang="" alt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 একাউন্ট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/>
              </a:rPr>
              <a:t> খুলতে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ই-মেইল সম্পর্কে ধারনা লাভ করতে পারবে।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3703" y="927462"/>
            <a:ext cx="2495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Picture 15" descr="IMG_20200805_2001604 [HDTV (1080)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09" y="3855720"/>
            <a:ext cx="1093470" cy="1093470"/>
          </a:xfrm>
          <a:prstGeom prst="rect">
            <a:avLst/>
          </a:prstGeom>
        </p:spPr>
      </p:pic>
      <p:pic>
        <p:nvPicPr>
          <p:cNvPr id="18" name="Picture 17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9" name="Picture 18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37212" y="594363"/>
            <a:ext cx="4970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4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(E-mail) </a:t>
            </a:r>
            <a:r>
              <a:rPr lang="en-US" sz="4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</a:t>
            </a:r>
            <a:endParaRPr lang="en-US" sz="4000" u="sng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8879" y="3562907"/>
            <a:ext cx="82949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(ই-মেইল)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পুর্ণরূপ হচ্ছে-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Electronic Mail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(ডিজিটাল বার্তা)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হলো দ্রুততম,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সাশ্রয়ী ইলেকট্রনিক যোগাযোগ ব্যবস্থা যার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 এক কম্পিউটার থেকে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কম্পিউটারে খুব সহজেই ডাটা বা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আদান-প্রদান করা যায়।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http://caccioppoli.com/Animated%20gifs/e-mail/wingmai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080" y="1446300"/>
            <a:ext cx="1047077" cy="3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13" y="1428931"/>
            <a:ext cx="2183830" cy="120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classroomclipart.com/images/gallery/Animations/sending_email_animation_10B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5646" y="1446300"/>
            <a:ext cx="1837996" cy="1197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G_20200805_2001604 [HDTV (1080)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7" name="Picture 16" descr="unnam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8" name="Picture 17" descr="2yr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1784" y="894807"/>
            <a:ext cx="53129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(E-mail) </a:t>
            </a:r>
            <a:r>
              <a: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 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0502" y="4295502"/>
            <a:ext cx="8739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 জনপ্রিয় সাইডগুলোর মধ্যে জি-মেইল ও ইয়াহু-মেইল সার্ভিস অন্যতম।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IMG_20200805_2001604 [HDTV (1080)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Best_Free_Email_Service_Providers_For_You_in_2020_1_wfhve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06" y="1658981"/>
            <a:ext cx="8098971" cy="2756265"/>
          </a:xfrm>
          <a:prstGeom prst="rect">
            <a:avLst/>
          </a:prstGeom>
        </p:spPr>
      </p:pic>
      <p:pic>
        <p:nvPicPr>
          <p:cNvPr id="12" name="Picture 11" descr="unnam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3" name="Picture 12" descr="2yr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456" y="851263"/>
            <a:ext cx="8247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জি-মেইল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(G-mail)-</a:t>
            </a:r>
            <a:r>
              <a:rPr lang="en-US" sz="3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ই-মেইল খোলার নিয়ম</a:t>
            </a:r>
            <a:endParaRPr lang="en-US" sz="32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4903" y="3981994"/>
            <a:ext cx="7707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খুলতে হলে অবশ্যই কম্পিউটার ও ইন্টারনেট সংযোগ থাকতে হবে। 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Laptop-computer-with-apps-icons-interface-on-transparent-background-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94" y="1521006"/>
            <a:ext cx="3401786" cy="2551340"/>
          </a:xfrm>
          <a:prstGeom prst="rect">
            <a:avLst/>
          </a:prstGeom>
        </p:spPr>
      </p:pic>
      <p:pic>
        <p:nvPicPr>
          <p:cNvPr id="9" name="Picture 8" descr="email-icon-png-favpng-43sfFaMMbdbqRkg7wbXyQUk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1441" y="1748248"/>
            <a:ext cx="533899" cy="457070"/>
          </a:xfrm>
          <a:prstGeom prst="rect">
            <a:avLst/>
          </a:prstGeom>
        </p:spPr>
      </p:pic>
      <p:pic>
        <p:nvPicPr>
          <p:cNvPr id="10" name="Picture 9" descr="IMG_20200805_2001604 [HDTV (1080)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2" name="Picture 11" descr="unnam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3" name="Picture 12" descr="2yr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Untitled design (3)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9" y="940527"/>
            <a:ext cx="8216537" cy="324990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57053" y="1097280"/>
            <a:ext cx="1433053" cy="3265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2936" y="4046382"/>
            <a:ext cx="8804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পছন্দ মত ব্রাউজার চালু করে 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www.gmail.com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সার্চ দিতে হবে। </a:t>
            </a:r>
            <a:endParaRPr lang="en-US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IMG_20200805_2001604 [HDTV (1080)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10" y="3868783"/>
            <a:ext cx="1093470" cy="1093470"/>
          </a:xfrm>
          <a:prstGeom prst="rect">
            <a:avLst/>
          </a:prstGeom>
        </p:spPr>
      </p:pic>
      <p:pic>
        <p:nvPicPr>
          <p:cNvPr id="10" name="Picture 9" descr="unnam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3063" y="1371600"/>
            <a:ext cx="748937" cy="3252651"/>
          </a:xfrm>
          <a:prstGeom prst="rect">
            <a:avLst/>
          </a:prstGeom>
        </p:spPr>
      </p:pic>
      <p:pic>
        <p:nvPicPr>
          <p:cNvPr id="11" name="Picture 10" descr="2yr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-79050" y="3017520"/>
            <a:ext cx="758318" cy="77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WPS Presentation</Application>
  <PresentationFormat>Custom</PresentationFormat>
  <Paragraphs>84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BurigangaSushreeMJ</vt:lpstr>
      <vt:lpstr>NikoshBAN</vt:lpstr>
      <vt:lpstr>Nikosh</vt:lpstr>
      <vt:lpstr>NikoshBAN</vt:lpstr>
      <vt:lpstr>Wingdings</vt:lpstr>
      <vt:lpstr>NikoshLightBAN</vt:lpstr>
      <vt:lpstr>Calibri Light</vt:lpstr>
      <vt:lpstr>Calibri</vt:lpstr>
      <vt:lpstr>Microsoft YaHei</vt:lpstr>
      <vt:lpstr>Arial Unicode MS</vt:lpstr>
      <vt:lpstr>SolaimanLipi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ICT</dc:creator>
  <cp:lastModifiedBy>ICT</cp:lastModifiedBy>
  <cp:revision>41</cp:revision>
  <dcterms:created xsi:type="dcterms:W3CDTF">2021-05-02T04:58:00Z</dcterms:created>
  <dcterms:modified xsi:type="dcterms:W3CDTF">2021-05-02T11:01:28Z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