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1" r:id="rId3"/>
    <p:sldId id="262" r:id="rId4"/>
    <p:sldId id="274" r:id="rId5"/>
    <p:sldId id="275" r:id="rId6"/>
    <p:sldId id="263" r:id="rId7"/>
    <p:sldId id="264" r:id="rId8"/>
    <p:sldId id="265" r:id="rId9"/>
    <p:sldId id="266" r:id="rId10"/>
    <p:sldId id="273" r:id="rId11"/>
    <p:sldId id="267" r:id="rId12"/>
    <p:sldId id="268" r:id="rId13"/>
    <p:sldId id="269" r:id="rId14"/>
    <p:sldId id="270" r:id="rId15"/>
    <p:sldId id="271" r:id="rId16"/>
    <p:sldId id="272" r:id="rId17"/>
    <p:sldId id="258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1F25D-96ED-4D29-AD14-498A718FCF2F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C8655-987C-44C8-ACA0-8A9908C41B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1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92B8A-A511-460B-B127-2EAA646F0E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5E1A9-9600-4299-B812-06F3D953B81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5E1A9-9600-4299-B812-06F3D953B810}" type="datetimeFigureOut">
              <a:rPr lang="en-US" smtClean="0"/>
              <a:pPr/>
              <a:t>5/2/2021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4406C-7654-4277-9034-D330A03FF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285728"/>
            <a:ext cx="828092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K¬v‡k</a:t>
            </a:r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60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122" name="Picture 2" descr="C:\Users\Feroz\Pictures\images (2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849694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45683"/>
            <a:ext cx="2988319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jMZ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4048" y="691849"/>
            <a:ext cx="2387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 smtClean="0"/>
              <a:t>সময়ঃ ১০ মিনিট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157192"/>
            <a:ext cx="764386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পেট্রোলিয়াম গ্যাস ও পেট্রোলের মধ্যে পার্থক্য কী? </a:t>
            </a:r>
            <a:endParaRPr lang="en-US" sz="2800" b="1" dirty="0"/>
          </a:p>
        </p:txBody>
      </p:sp>
      <p:pic>
        <p:nvPicPr>
          <p:cNvPr id="4098" name="Picture 2" descr="C:\Users\Feroz\Pictures\download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61346"/>
            <a:ext cx="4824536" cy="248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85728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8926" y="1428736"/>
            <a:ext cx="114300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ন্যাপথা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2428868"/>
            <a:ext cx="564360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b="1" dirty="0" smtClean="0"/>
              <a:t>স্ফুটনাঙ্ক </a:t>
            </a:r>
            <a:r>
              <a:rPr lang="en-GB" sz="2400" b="1" dirty="0" smtClean="0"/>
              <a:t>71</a:t>
            </a:r>
            <a:r>
              <a:rPr lang="en-GB" sz="2400" b="1" dirty="0" smtClean="0">
                <a:latin typeface="Yu Mincho Light"/>
                <a:ea typeface="Yu Mincho Light"/>
              </a:rPr>
              <a:t>℃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120 ℃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অণুতে কার্বন সংখ্যা</a:t>
            </a:r>
            <a:r>
              <a:rPr lang="en-GB" sz="2400" b="1" dirty="0" smtClean="0">
                <a:latin typeface="Yu Mincho Light"/>
                <a:ea typeface="Yu Mincho Light"/>
              </a:rPr>
              <a:t> 7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14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পেট্রোলিয়ামে </a:t>
            </a:r>
            <a:r>
              <a:rPr lang="en-GB" sz="2400" b="1" dirty="0" smtClean="0">
                <a:latin typeface="Yu Mincho Light"/>
                <a:ea typeface="Yu Mincho Light"/>
              </a:rPr>
              <a:t>10</a:t>
            </a:r>
            <a:r>
              <a:rPr lang="bn-IN" sz="2400" b="1" dirty="0" smtClean="0">
                <a:latin typeface="Yu Mincho Light"/>
                <a:ea typeface="Yu Mincho Light"/>
              </a:rPr>
              <a:t>% ন্যাপথা থাকে।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4572008"/>
            <a:ext cx="8643999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ব্যবহারঃ</a:t>
            </a:r>
          </a:p>
          <a:p>
            <a:r>
              <a:rPr lang="bn-IN" sz="2400" b="1" dirty="0" smtClean="0"/>
              <a:t>জ্বালানি ও পেট্রোকেমিক্যাল শিল্পে বিভিন্ন রাসায়নিক পদার্থ  ও অন্যান্য অনেক ব্যবহার্য দ্রব্য তৈরি করা হয়।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6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8860" y="1857364"/>
            <a:ext cx="128588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কেরোসিন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2428868"/>
            <a:ext cx="5643602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b="1" dirty="0" smtClean="0"/>
              <a:t>স্ফুটনাঙ্ক </a:t>
            </a:r>
            <a:r>
              <a:rPr lang="en-GB" sz="2400" b="1" dirty="0" smtClean="0"/>
              <a:t>121</a:t>
            </a:r>
            <a:r>
              <a:rPr lang="en-GB" sz="2400" b="1" dirty="0" smtClean="0">
                <a:latin typeface="Yu Mincho Light"/>
                <a:ea typeface="Yu Mincho Light"/>
              </a:rPr>
              <a:t>℃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170 ℃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অণুতে কার্বন সংখ্যা</a:t>
            </a:r>
            <a:r>
              <a:rPr lang="en-GB" sz="2400" b="1" dirty="0" smtClean="0">
                <a:latin typeface="Yu Mincho Light"/>
                <a:ea typeface="Yu Mincho Light"/>
              </a:rPr>
              <a:t> 11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16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পেট্রোলিয়ামে </a:t>
            </a:r>
            <a:r>
              <a:rPr lang="en-GB" sz="2400" b="1" dirty="0" smtClean="0">
                <a:latin typeface="Yu Mincho Light"/>
                <a:ea typeface="Yu Mincho Light"/>
              </a:rPr>
              <a:t>13</a:t>
            </a:r>
            <a:r>
              <a:rPr lang="bn-IN" sz="2400" b="1" dirty="0" smtClean="0">
                <a:latin typeface="Yu Mincho Light"/>
                <a:ea typeface="Yu Mincho Light"/>
              </a:rPr>
              <a:t>% ভাগ কেরোসিন থাকে।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5143512"/>
            <a:ext cx="8643999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ব্যবহারঃ</a:t>
            </a:r>
          </a:p>
          <a:p>
            <a:r>
              <a:rPr lang="bn-IN" sz="2400" b="1" dirty="0" smtClean="0"/>
              <a:t>জেট ইঞ্জিনের জ্বালানি হিসেবে ব্যবহার করা হয়।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5728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28860" y="2214554"/>
            <a:ext cx="107157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ডিজেল 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14612" y="2928934"/>
            <a:ext cx="564360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b="1" dirty="0" smtClean="0"/>
              <a:t>স্ফুটনাঙ্ক </a:t>
            </a:r>
            <a:r>
              <a:rPr lang="en-GB" sz="2400" b="1" dirty="0" smtClean="0"/>
              <a:t>171</a:t>
            </a:r>
            <a:r>
              <a:rPr lang="en-GB" sz="2400" b="1" dirty="0" smtClean="0">
                <a:latin typeface="Yu Mincho Light"/>
                <a:ea typeface="Yu Mincho Light"/>
              </a:rPr>
              <a:t>℃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270 ℃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অণুতে কার্বন সংখ্যা</a:t>
            </a:r>
            <a:r>
              <a:rPr lang="en-GB" sz="2400" b="1" dirty="0" smtClean="0">
                <a:latin typeface="Yu Mincho Light"/>
                <a:ea typeface="Yu Mincho Light"/>
              </a:rPr>
              <a:t> 17 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20 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4214818"/>
            <a:ext cx="8643999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ব্যবহারঃ</a:t>
            </a:r>
          </a:p>
          <a:p>
            <a:r>
              <a:rPr lang="bn-IN" sz="2400" b="1" dirty="0" smtClean="0"/>
              <a:t>যানবাহনের জ্বালানি,পিচ্ছিলকারক পদার্থ ও দ্রাবক হিসেবে ব্যবহার করা হয়।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42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488" y="3143248"/>
            <a:ext cx="192882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প্যারাফিন মোম 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71802" y="1142984"/>
            <a:ext cx="5643602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b="1" dirty="0" smtClean="0"/>
              <a:t>স্ফুটনাঙ্ক </a:t>
            </a:r>
            <a:r>
              <a:rPr lang="en-GB" sz="2400" b="1" dirty="0" smtClean="0"/>
              <a:t>271</a:t>
            </a:r>
            <a:r>
              <a:rPr lang="en-GB" sz="2400" b="1" dirty="0" smtClean="0">
                <a:latin typeface="Yu Mincho Light"/>
                <a:ea typeface="Yu Mincho Light"/>
              </a:rPr>
              <a:t>℃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340 ℃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অণুতে কার্বন সংখ্যা</a:t>
            </a:r>
            <a:r>
              <a:rPr lang="en-GB" sz="2400" b="1" dirty="0" smtClean="0">
                <a:latin typeface="Yu Mincho Light"/>
                <a:ea typeface="Yu Mincho Light"/>
              </a:rPr>
              <a:t> 20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30 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4500570"/>
            <a:ext cx="8643999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ব্যবহারঃ</a:t>
            </a:r>
          </a:p>
          <a:p>
            <a:r>
              <a:rPr lang="bn-IN" sz="2400" b="1" dirty="0" smtClean="0"/>
              <a:t>টয়লেট্রিজ এবং ভ্যাসলিন তৈরিতে ব্যবহার করা হয়।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285860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0364" y="4500570"/>
            <a:ext cx="92869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পিচ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2428868"/>
            <a:ext cx="564360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b="1" dirty="0" smtClean="0"/>
              <a:t>স্ফুটনাঙ্ক </a:t>
            </a:r>
            <a:r>
              <a:rPr lang="en-GB" sz="2400" b="1" dirty="0" smtClean="0"/>
              <a:t>340</a:t>
            </a:r>
            <a:r>
              <a:rPr lang="en-GB" sz="2400" b="1" dirty="0" smtClean="0">
                <a:latin typeface="Yu Mincho Light"/>
                <a:ea typeface="Yu Mincho Light"/>
              </a:rPr>
              <a:t>℃</a:t>
            </a:r>
            <a:r>
              <a:rPr lang="bn-IN" sz="2400" b="1" dirty="0" smtClean="0">
                <a:latin typeface="Yu Mincho Light"/>
                <a:ea typeface="Yu Mincho Light"/>
              </a:rPr>
              <a:t> থেকে উচ্চ তাপমাত্রা পর্যন্ত 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অণুতে কার্বন সংখ্যা</a:t>
            </a:r>
            <a:r>
              <a:rPr lang="en-GB" sz="2400" b="1" dirty="0" smtClean="0">
                <a:latin typeface="Yu Mincho Light"/>
                <a:ea typeface="Yu Mincho Light"/>
              </a:rPr>
              <a:t> 30</a:t>
            </a:r>
            <a:r>
              <a:rPr lang="bn-IN" sz="2400" b="1" dirty="0" smtClean="0">
                <a:latin typeface="Yu Mincho Light"/>
                <a:ea typeface="Yu Mincho Light"/>
              </a:rPr>
              <a:t> এর বেশি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5143512"/>
            <a:ext cx="8643999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ব্যবহারঃ</a:t>
            </a:r>
          </a:p>
          <a:p>
            <a:r>
              <a:rPr lang="bn-IN" sz="2400" b="1" dirty="0" smtClean="0"/>
              <a:t>রাস্তা তৈরিতে এটি কাজে লাগে।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74730"/>
            <a:ext cx="3066865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6600" b="1" dirty="0" err="1">
                <a:latin typeface="SutonnyMJ" pitchFamily="2" charset="0"/>
                <a:cs typeface="SutonnyMJ" pitchFamily="2" charset="0"/>
              </a:rPr>
              <a:t>e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vwoi</a:t>
            </a:r>
            <a:r>
              <a:rPr lang="en-US" sz="6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6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725144"/>
            <a:ext cx="790633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IN" sz="2800" b="1" dirty="0" smtClean="0"/>
              <a:t>পেট্রোলিয়ামের উপাদানসমূহের নাম ও ব্যবহার উল্লেখ কর। </a:t>
            </a:r>
            <a:endParaRPr lang="en-US" sz="2800" b="1" dirty="0"/>
          </a:p>
        </p:txBody>
      </p:sp>
      <p:pic>
        <p:nvPicPr>
          <p:cNvPr id="3074" name="Picture 2" descr="C:\Users\Feroz\Pictures\images (2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76673"/>
            <a:ext cx="4896544" cy="409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500042"/>
            <a:ext cx="3050835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9600" dirty="0" err="1">
                <a:latin typeface="SutonnyMJ" pitchFamily="2" charset="0"/>
                <a:cs typeface="SutonnyMJ" pitchFamily="2" charset="0"/>
              </a:rPr>
              <a:t>g</a:t>
            </a:r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~j¨vqb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428868"/>
            <a:ext cx="7144345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n-IN" sz="2800" b="1" dirty="0" smtClean="0"/>
              <a:t>অপরিশোধিত তেল কী?</a:t>
            </a:r>
          </a:p>
          <a:p>
            <a:pPr>
              <a:buFont typeface="Wingdings" pitchFamily="2" charset="2"/>
              <a:buChar char="ü"/>
            </a:pPr>
            <a:r>
              <a:rPr lang="bn-IN" sz="2800" b="1" dirty="0" smtClean="0"/>
              <a:t>পেট্রোলিয়ামের উপাদানসমূহের নাম কী?</a:t>
            </a:r>
          </a:p>
          <a:p>
            <a:pPr>
              <a:buFont typeface="Wingdings" pitchFamily="2" charset="2"/>
              <a:buChar char="ü"/>
            </a:pPr>
            <a:r>
              <a:rPr lang="bn-IN" sz="2800" b="1" dirty="0" smtClean="0"/>
              <a:t>কেরোসিনের ধর্মগুলো কী কী? </a:t>
            </a:r>
          </a:p>
          <a:p>
            <a:pPr>
              <a:buFont typeface="Wingdings" pitchFamily="2" charset="2"/>
              <a:buChar char="ü"/>
            </a:pPr>
            <a:r>
              <a:rPr lang="bn-IN" sz="2800" b="1" dirty="0" smtClean="0"/>
              <a:t>পিচের কাজ কী? </a:t>
            </a:r>
          </a:p>
          <a:p>
            <a:pPr>
              <a:buFont typeface="Wingdings" pitchFamily="2" charset="2"/>
              <a:buChar char="ü"/>
            </a:pPr>
            <a:r>
              <a:rPr lang="bn-IN" sz="2800" b="1" dirty="0" smtClean="0"/>
              <a:t>প্যারাফিন মোম কী কাজে ব্যবহৃত হয়? </a:t>
            </a:r>
          </a:p>
          <a:p>
            <a:endParaRPr lang="bn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57356" y="857232"/>
            <a:ext cx="4758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solidFill>
                  <a:schemeClr val="bg1"/>
                </a:solidFill>
              </a:rPr>
              <a:t>ধন্যবাদ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2050" name="Picture 2" descr="C:\Users\Feroz\Pictures\c 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642062"/>
            <a:ext cx="8784977" cy="473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404664"/>
            <a:ext cx="626469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SutonnyMJ" pitchFamily="2" charset="0"/>
                <a:cs typeface="SutonnyMJ" pitchFamily="2" charset="0"/>
              </a:rPr>
              <a:t>m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evB‡K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7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137811" y="1988840"/>
            <a:ext cx="77134" cy="34563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71600" y="260648"/>
            <a:ext cx="3312368" cy="1323439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2204864"/>
            <a:ext cx="4320480" cy="286232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d‡ivR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Avng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`</a:t>
            </a:r>
          </a:p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wkÿK</a:t>
            </a: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vDRvb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g‡Wj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zj</a:t>
            </a:r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vDRvb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PÆMÖvg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36096" y="2660718"/>
            <a:ext cx="3570728" cy="2246769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kÖwY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: `kg</a:t>
            </a:r>
          </a:p>
          <a:p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w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elq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imvqb</a:t>
            </a: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GKv`k</a:t>
            </a:r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: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c‡Uªvwjqvg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Dcv`vbmg~n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c„_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KxKiY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Feroz\Pictures\Picture2 - 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997" y="260649"/>
            <a:ext cx="206035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786050" y="214290"/>
            <a:ext cx="3500462" cy="1256730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wkLb</a:t>
            </a:r>
            <a:r>
              <a:rPr lang="en-US" sz="5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dj</a:t>
            </a:r>
            <a:endParaRPr lang="en-US" sz="54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357158" y="1714488"/>
            <a:ext cx="8501122" cy="492922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9" y="2857496"/>
            <a:ext cx="700092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 err="1" smtClean="0"/>
              <a:t>অপরিশোধিত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তেল</a:t>
            </a:r>
            <a:r>
              <a:rPr lang="bn-IN" sz="2800" b="1" dirty="0" smtClean="0"/>
              <a:t> কী তা বলতে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IN" sz="2800" b="1" dirty="0" smtClean="0"/>
              <a:t>পেট্রোলিয়ামকে জৈব যৌগের মিশ্রণ হিসেবে ব্যাখ্যা  করতে পারবে। </a:t>
            </a:r>
          </a:p>
          <a:p>
            <a:pPr>
              <a:buFont typeface="Wingdings" pitchFamily="2" charset="2"/>
              <a:buChar char="q"/>
            </a:pPr>
            <a:r>
              <a:rPr lang="bn-IN" sz="2800" b="1" dirty="0" smtClean="0"/>
              <a:t>পেট্রোলিয়ামের ব্যবহার ব্যাখ্যা করতে পারবে। </a:t>
            </a:r>
          </a:p>
          <a:p>
            <a:r>
              <a:rPr lang="bn-IN" sz="2400" b="1" dirty="0" smtClean="0"/>
              <a:t> 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571612"/>
            <a:ext cx="1936911" cy="1981439"/>
          </a:xfrm>
          <a:prstGeom prst="rect">
            <a:avLst/>
          </a:prstGeom>
        </p:spPr>
      </p:pic>
      <p:pic>
        <p:nvPicPr>
          <p:cNvPr id="3" name="Picture 2" descr="Screenshot_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500174"/>
            <a:ext cx="1833576" cy="2143140"/>
          </a:xfrm>
          <a:prstGeom prst="rect">
            <a:avLst/>
          </a:prstGeom>
        </p:spPr>
      </p:pic>
      <p:pic>
        <p:nvPicPr>
          <p:cNvPr id="4" name="Picture 3" descr="images (9).jp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1571612"/>
            <a:ext cx="2928992" cy="19669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500042"/>
            <a:ext cx="500810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err="1" smtClean="0"/>
              <a:t>এগুলো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থেকে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কী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উৎপন্ন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হয়</a:t>
            </a:r>
            <a:r>
              <a:rPr lang="en-US" sz="3200" b="1" dirty="0" smtClean="0"/>
              <a:t>?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29322" y="428604"/>
            <a:ext cx="213391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পেট্রোলিয়াম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4643446"/>
            <a:ext cx="8594579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/>
              <a:t>পেট্রোলিয়ামকে ব্যবহার উপযোগী করতে হলে কী করতে হবে? 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86512" y="3571876"/>
            <a:ext cx="137088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প্রাণিদেহ</a:t>
            </a:r>
            <a:r>
              <a:rPr lang="bn-IN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643182"/>
            <a:ext cx="796564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600" b="1" dirty="0" smtClean="0"/>
              <a:t>পেট্রোলিয়ামের উপাদানসমূহ পৃথকীকরণ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766908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800" b="1" dirty="0" smtClean="0"/>
              <a:t>পেট্রোলিয়ামের উপাদানসমূহ ও তাদের পৃথকীকরণ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1714488"/>
            <a:ext cx="857256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n-IN" sz="2400" b="1" dirty="0" smtClean="0"/>
              <a:t>পেট্রোলিয়াম সাধারণত ৫০০০ ফুট বা তার চেয়েও গভীরে শিলা স্তরের মধ্যে পাওয়া যায়। </a:t>
            </a:r>
          </a:p>
          <a:p>
            <a:pPr>
              <a:buFont typeface="Wingdings" pitchFamily="2" charset="2"/>
              <a:buChar char="ü"/>
            </a:pPr>
            <a:r>
              <a:rPr lang="bn-IN" sz="2400" b="1" dirty="0" smtClean="0"/>
              <a:t>কূপ খনন করে খনি থেকে যা উত্তোলন করা হয় তা অপরিশোধিত তেল।</a:t>
            </a:r>
          </a:p>
          <a:p>
            <a:pPr>
              <a:buFont typeface="Wingdings" pitchFamily="2" charset="2"/>
              <a:buChar char="ü"/>
            </a:pPr>
            <a:r>
              <a:rPr lang="bn-IN" sz="2400" b="1" dirty="0" smtClean="0"/>
              <a:t>এই অপরিশোধিত তেল আংশিক পাতন পদ্ধতিতে স্ফুটনাংকের উপর ভিত্তি করে পৃথক করা হয়।  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428736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57554" y="1500174"/>
            <a:ext cx="214314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পেট্রোলিয়াম গ্যাস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2143116"/>
            <a:ext cx="14287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গ্যাসোলিন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6116" y="2571744"/>
            <a:ext cx="9765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ন্যাপথা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86116" y="3000372"/>
            <a:ext cx="12650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কেরোসিন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86116" y="3357562"/>
            <a:ext cx="14287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ডিজেল তেল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3786190"/>
            <a:ext cx="192882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লুব্রিকেটিং তেল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4214818"/>
            <a:ext cx="14622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জ্বালানি তেল 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86116" y="4786322"/>
            <a:ext cx="96532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b="1" dirty="0" smtClean="0"/>
              <a:t>বিটুমিন 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928794" y="285728"/>
            <a:ext cx="526618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/>
              <a:t>পেট্রোলিয়ামের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আংশিক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পাতন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285860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8926" y="1357298"/>
            <a:ext cx="242889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পেট্রোলিয়াম গ্যাস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2428868"/>
            <a:ext cx="5643602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b="1" dirty="0" smtClean="0"/>
              <a:t>স্ফুটনাঙ্ক </a:t>
            </a:r>
            <a:r>
              <a:rPr lang="en-GB" sz="2400" b="1" dirty="0" smtClean="0"/>
              <a:t>0</a:t>
            </a:r>
            <a:r>
              <a:rPr lang="en-GB" sz="2400" b="1" dirty="0" smtClean="0">
                <a:latin typeface="Yu Mincho Light"/>
                <a:ea typeface="Yu Mincho Light"/>
              </a:rPr>
              <a:t>℃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20 ℃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অণুতে কার্বন সংখ্যা</a:t>
            </a:r>
            <a:r>
              <a:rPr lang="en-GB" sz="2400" b="1" dirty="0" smtClean="0">
                <a:latin typeface="Yu Mincho Light"/>
                <a:ea typeface="Yu Mincho Light"/>
              </a:rPr>
              <a:t> 1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4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পেট্রোলিয়ামে </a:t>
            </a:r>
            <a:r>
              <a:rPr lang="en-GB" sz="2400" b="1" dirty="0" smtClean="0">
                <a:latin typeface="Yu Mincho Light"/>
                <a:ea typeface="Yu Mincho Light"/>
              </a:rPr>
              <a:t>2</a:t>
            </a:r>
            <a:r>
              <a:rPr lang="bn-IN" sz="2400" b="1" dirty="0" smtClean="0">
                <a:latin typeface="Yu Mincho Light"/>
                <a:ea typeface="Yu Mincho Light"/>
              </a:rPr>
              <a:t>% পেট্রোলিয়াম গ্যাস থাকে।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44" y="5143512"/>
            <a:ext cx="8786875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ব্যবহারঃ</a:t>
            </a:r>
          </a:p>
          <a:p>
            <a:r>
              <a:rPr lang="bn-IN" sz="2400" b="1" dirty="0" smtClean="0"/>
              <a:t>চাপ প্রয়োগে তরল করে সিলিন্ডারে ভর্তি করা হয় এবং</a:t>
            </a:r>
            <a:r>
              <a:rPr lang="en-GB" sz="2400" b="1" dirty="0" smtClean="0"/>
              <a:t> LPG (Liquefied petroleum Gas)</a:t>
            </a:r>
            <a:r>
              <a:rPr lang="bn-IN" sz="2400" b="1" dirty="0" smtClean="0"/>
              <a:t>  নামে রান্নার কাজে ও অন্যান্য কাজে তাপ উৎপাদনের জন্য ব্যবহার করা হয়।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2514951" cy="38010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14612" y="1000108"/>
            <a:ext cx="107157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000" b="1" dirty="0" smtClean="0"/>
              <a:t>পেট্রোল 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2428868"/>
            <a:ext cx="564360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IN" sz="2400" b="1" dirty="0" smtClean="0"/>
              <a:t>স্ফুটনাঙ্ক </a:t>
            </a:r>
            <a:r>
              <a:rPr lang="en-GB" sz="2400" b="1" dirty="0" smtClean="0"/>
              <a:t>21</a:t>
            </a:r>
            <a:r>
              <a:rPr lang="en-GB" sz="2400" b="1" dirty="0" smtClean="0">
                <a:latin typeface="Yu Mincho Light"/>
                <a:ea typeface="Yu Mincho Light"/>
              </a:rPr>
              <a:t>℃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70 ℃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অণুতে কার্বন সংখ্যা</a:t>
            </a:r>
            <a:r>
              <a:rPr lang="en-GB" sz="2400" b="1" dirty="0" smtClean="0">
                <a:latin typeface="Yu Mincho Light"/>
                <a:ea typeface="Yu Mincho Light"/>
              </a:rPr>
              <a:t> 5</a:t>
            </a:r>
            <a:r>
              <a:rPr lang="bn-IN" sz="2400" b="1" dirty="0" smtClean="0">
                <a:latin typeface="Yu Mincho Light"/>
                <a:ea typeface="Yu Mincho Light"/>
              </a:rPr>
              <a:t> থেকে</a:t>
            </a:r>
            <a:r>
              <a:rPr lang="en-GB" sz="2400" b="1" dirty="0" smtClean="0">
                <a:latin typeface="Yu Mincho Light"/>
                <a:ea typeface="Yu Mincho Light"/>
              </a:rPr>
              <a:t> 10</a:t>
            </a:r>
            <a:r>
              <a:rPr lang="bn-IN" sz="2400" b="1" dirty="0" smtClean="0">
                <a:latin typeface="Yu Mincho Light"/>
                <a:ea typeface="Yu Mincho Light"/>
              </a:rPr>
              <a:t> পর্যন্ত</a:t>
            </a:r>
          </a:p>
          <a:p>
            <a:pPr>
              <a:buFont typeface="Wingdings" pitchFamily="2" charset="2"/>
              <a:buChar char="q"/>
            </a:pPr>
            <a:r>
              <a:rPr lang="bn-IN" sz="2400" b="1" dirty="0" smtClean="0">
                <a:latin typeface="Yu Mincho Light"/>
                <a:ea typeface="Yu Mincho Light"/>
              </a:rPr>
              <a:t>পেট্রোলিয়ামে </a:t>
            </a:r>
            <a:r>
              <a:rPr lang="en-GB" sz="2400" b="1" dirty="0" smtClean="0">
                <a:latin typeface="Yu Mincho Light"/>
                <a:ea typeface="Yu Mincho Light"/>
              </a:rPr>
              <a:t>5</a:t>
            </a:r>
            <a:r>
              <a:rPr lang="bn-IN" sz="2400" b="1" dirty="0" smtClean="0">
                <a:latin typeface="Yu Mincho Light"/>
                <a:ea typeface="Yu Mincho Light"/>
              </a:rPr>
              <a:t>% ভাগ</a:t>
            </a:r>
            <a:r>
              <a:rPr lang="en-GB" sz="2400" b="1" dirty="0" smtClean="0">
                <a:latin typeface="Yu Mincho Light"/>
                <a:ea typeface="Yu Mincho Light"/>
              </a:rPr>
              <a:t> </a:t>
            </a:r>
            <a:r>
              <a:rPr lang="bn-IN" sz="2400" b="1" dirty="0" smtClean="0">
                <a:latin typeface="Yu Mincho Light"/>
                <a:ea typeface="Yu Mincho Light"/>
              </a:rPr>
              <a:t>পেট্রোল  থাকে।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5143512"/>
            <a:ext cx="8643999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 smtClean="0"/>
              <a:t>ব্যবহারঃ</a:t>
            </a:r>
          </a:p>
          <a:p>
            <a:r>
              <a:rPr lang="bn-IN" sz="2400" b="1" dirty="0" smtClean="0"/>
              <a:t>যানবাহনের ইঞ্জিনে জ্বালানি হিসেবে ব্যবহার করা হয়।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430</Words>
  <Application>Microsoft Office PowerPoint</Application>
  <PresentationFormat>On-screen Show (4:3)</PresentationFormat>
  <Paragraphs>86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asaduzzaman</dc:creator>
  <cp:lastModifiedBy>Feroz</cp:lastModifiedBy>
  <cp:revision>20</cp:revision>
  <dcterms:created xsi:type="dcterms:W3CDTF">2021-02-28T06:04:17Z</dcterms:created>
  <dcterms:modified xsi:type="dcterms:W3CDTF">2021-05-02T04:56:02Z</dcterms:modified>
</cp:coreProperties>
</file>