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9"/>
  </p:notesMasterIdLst>
  <p:sldIdLst>
    <p:sldId id="332" r:id="rId2"/>
    <p:sldId id="333" r:id="rId3"/>
    <p:sldId id="334" r:id="rId4"/>
    <p:sldId id="335" r:id="rId5"/>
    <p:sldId id="339" r:id="rId6"/>
    <p:sldId id="336" r:id="rId7"/>
    <p:sldId id="337" r:id="rId8"/>
    <p:sldId id="338" r:id="rId9"/>
    <p:sldId id="340" r:id="rId10"/>
    <p:sldId id="341" r:id="rId11"/>
    <p:sldId id="328" r:id="rId12"/>
    <p:sldId id="329" r:id="rId13"/>
    <p:sldId id="343" r:id="rId14"/>
    <p:sldId id="345" r:id="rId15"/>
    <p:sldId id="346" r:id="rId16"/>
    <p:sldId id="293" r:id="rId17"/>
    <p:sldId id="348" r:id="rId18"/>
  </p:sldIdLst>
  <p:sldSz cx="13716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6B442"/>
    <a:srgbClr val="FF0066"/>
    <a:srgbClr val="1AD098"/>
    <a:srgbClr val="BC64B8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6953" autoAdjust="0"/>
  </p:normalViewPr>
  <p:slideViewPr>
    <p:cSldViewPr snapToGrid="0">
      <p:cViewPr varScale="1">
        <p:scale>
          <a:sx n="71" d="100"/>
          <a:sy n="71" d="100"/>
        </p:scale>
        <p:origin x="-360" y="-90"/>
      </p:cViewPr>
      <p:guideLst>
        <p:guide orient="horz" pos="216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D7498-56B0-4775-A5E4-75A20C664960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DA664-C4FD-4DCE-9808-B1E591A77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9321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371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97970" y="69756"/>
            <a:ext cx="13520058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943100" y="3200400"/>
            <a:ext cx="96012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8277-FBE0-4B75-A1B9-891B9485DA6C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1739EB9-78E3-4182-9E68-A3CA9730A6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397" y="1449304"/>
            <a:ext cx="1353230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94397" y="1396720"/>
            <a:ext cx="1353230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94397" y="2976649"/>
            <a:ext cx="1353230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505931"/>
            <a:ext cx="123444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8277-FBE0-4B75-A1B9-891B9485DA6C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9EB9-78E3-4182-9E68-A3CA9730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274642"/>
            <a:ext cx="301752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41"/>
            <a:ext cx="83439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8277-FBE0-4B75-A1B9-891B9485DA6C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9EB9-78E3-4182-9E68-A3CA9730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8277-FBE0-4B75-A1B9-891B9485DA6C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9EB9-78E3-4182-9E68-A3CA9730A6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371600" y="1447800"/>
            <a:ext cx="116586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371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97970" y="69756"/>
            <a:ext cx="13520058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952501"/>
            <a:ext cx="116586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2547938"/>
            <a:ext cx="116586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8277-FBE0-4B75-A1B9-891B9485DA6C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0150" y="6172200"/>
            <a:ext cx="600075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104119" y="2376830"/>
            <a:ext cx="13520273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03720" y="2341476"/>
            <a:ext cx="1352067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02460" y="2468880"/>
            <a:ext cx="13521932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9456" y="6208776"/>
            <a:ext cx="685800" cy="457200"/>
          </a:xfrm>
        </p:spPr>
        <p:txBody>
          <a:bodyPr/>
          <a:lstStyle/>
          <a:p>
            <a:fld id="{01739EB9-78E3-4182-9E68-A3CA9730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8277-FBE0-4B75-A1B9-891B9485DA6C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9EB9-78E3-4182-9E68-A3CA9730A6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371600" y="1447800"/>
            <a:ext cx="562356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400925" y="1447800"/>
            <a:ext cx="562356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3050"/>
            <a:ext cx="11658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447800"/>
            <a:ext cx="56007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429500" y="1447800"/>
            <a:ext cx="56007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8277-FBE0-4B75-A1B9-891B9485DA6C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9EB9-78E3-4182-9E68-A3CA9730A6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371600" y="2247900"/>
            <a:ext cx="56007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7429500" y="2247900"/>
            <a:ext cx="56007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8277-FBE0-4B75-A1B9-891B9485DA6C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9EB9-78E3-4182-9E68-A3CA9730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8277-FBE0-4B75-A1B9-891B9485DA6C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9EB9-78E3-4182-9E68-A3CA9730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3716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6012" y="69755"/>
            <a:ext cx="13520058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3050"/>
            <a:ext cx="116586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371600" y="1600200"/>
            <a:ext cx="28575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8277-FBE0-4B75-A1B9-891B9485DA6C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9EB9-78E3-4182-9E68-A3CA9730A6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457700" y="1600200"/>
            <a:ext cx="85725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900550"/>
            <a:ext cx="109728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445825"/>
            <a:ext cx="109728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8277-FBE0-4B75-A1B9-891B9485DA6C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1600" y="6172200"/>
            <a:ext cx="58293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9456" y="6208776"/>
            <a:ext cx="685800" cy="457200"/>
          </a:xfrm>
        </p:spPr>
        <p:txBody>
          <a:bodyPr/>
          <a:lstStyle/>
          <a:p>
            <a:fld id="{01739EB9-78E3-4182-9E68-A3CA9730A6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102461" y="4683555"/>
            <a:ext cx="1351026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2763" y="4650475"/>
            <a:ext cx="1350995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02766" y="4773225"/>
            <a:ext cx="13509956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2463" y="66676"/>
            <a:ext cx="13502810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371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6012" y="69755"/>
            <a:ext cx="13520058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116586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371600" y="1447800"/>
            <a:ext cx="11658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9258300" y="6191250"/>
            <a:ext cx="371475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C238277-FBE0-4B75-A1B9-891B9485DA6C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71600" y="6172200"/>
            <a:ext cx="59436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19456" y="6210300"/>
            <a:ext cx="6858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1739EB9-78E3-4182-9E68-A3CA9730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46326_preview.pnggfh.png"/>
          <p:cNvPicPr>
            <a:picLocks noChangeAspect="1"/>
          </p:cNvPicPr>
          <p:nvPr/>
        </p:nvPicPr>
        <p:blipFill>
          <a:blip r:embed="rId2"/>
          <a:srcRect l="5049" t="7451" r="5049" b="6863"/>
          <a:stretch>
            <a:fillRect/>
          </a:stretch>
        </p:blipFill>
        <p:spPr>
          <a:xfrm>
            <a:off x="215153" y="0"/>
            <a:ext cx="13272247" cy="64545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</p:pic>
      <p:pic>
        <p:nvPicPr>
          <p:cNvPr id="4" name="Picture 3" descr="butterflies-on-white-flower-gif-animat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846" y="757518"/>
            <a:ext cx="3857625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7671" y="4047565"/>
            <a:ext cx="93053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46326_preview.pnggfh.png"/>
          <p:cNvPicPr>
            <a:picLocks noChangeAspect="1"/>
          </p:cNvPicPr>
          <p:nvPr/>
        </p:nvPicPr>
        <p:blipFill>
          <a:blip r:embed="rId2"/>
          <a:srcRect l="5049" t="7451" r="5049" b="6863"/>
          <a:stretch>
            <a:fillRect/>
          </a:stretch>
        </p:blipFill>
        <p:spPr>
          <a:xfrm>
            <a:off x="443753" y="-874058"/>
            <a:ext cx="13272247" cy="64545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</p:pic>
      <p:sp>
        <p:nvSpPr>
          <p:cNvPr id="3" name="Trapezoid 2"/>
          <p:cNvSpPr/>
          <p:nvPr/>
        </p:nvSpPr>
        <p:spPr>
          <a:xfrm>
            <a:off x="10206317" y="0"/>
            <a:ext cx="2013696" cy="1386727"/>
          </a:xfrm>
          <a:prstGeom prst="trapezoid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50825" y="1896035"/>
            <a:ext cx="2595282" cy="1249736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369362" y="3509682"/>
            <a:ext cx="1813673" cy="1527080"/>
          </a:xfrm>
          <a:prstGeom prst="rect">
            <a:avLst/>
          </a:prstGeom>
          <a:solidFill>
            <a:srgbClr val="BC64B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3154680" y="2270760"/>
            <a:ext cx="313944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30680" y="746760"/>
            <a:ext cx="313944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121920" y="2225040"/>
            <a:ext cx="313944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6400" y="3764280"/>
            <a:ext cx="313944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68187" y="4347297"/>
            <a:ext cx="8606119" cy="8589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 টি সরলরেখা দ্বারা আবদ্ধ আকৃতিকে চতুর্ভুজ বলে। 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90254" y="326014"/>
            <a:ext cx="9617826" cy="665018"/>
          </a:xfrm>
          <a:prstGeom prst="roundRect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আকৃতিগু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ো ও ছবিগুলো দেখ  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85812" y="1157288"/>
            <a:ext cx="2200275" cy="17002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93173" y="3057525"/>
            <a:ext cx="2050040" cy="1828800"/>
          </a:xfrm>
          <a:prstGeom prst="ellipse">
            <a:avLst/>
          </a:prstGeom>
          <a:solidFill>
            <a:srgbClr val="92D05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60320" y="5057774"/>
            <a:ext cx="1682893" cy="1557337"/>
          </a:xfrm>
          <a:prstGeom prst="rect">
            <a:avLst/>
          </a:prstGeom>
          <a:solidFill>
            <a:srgbClr val="00B0F0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090553" y="1783339"/>
            <a:ext cx="2910322" cy="6650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33442" y="5698114"/>
            <a:ext cx="2910322" cy="66501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04843" y="3554990"/>
            <a:ext cx="2910322" cy="665018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gf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664" y="4986337"/>
            <a:ext cx="2343150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ut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514" y="3000374"/>
            <a:ext cx="2328862" cy="190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hgfjf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9325" y="1028699"/>
            <a:ext cx="2324100" cy="1843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2975" y="4908799"/>
            <a:ext cx="11387138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ডট গুলো সংযুক্ত করে বিভিন্ন ত্রিভুজ ও চতুর্ভুজ, আঁকি। </a:t>
            </a:r>
            <a:endParaRPr lang="en-US" sz="44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75290" y="1901049"/>
            <a:ext cx="4262283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পৃষ্ঠা নম্বর </a:t>
            </a:r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৮৯</a:t>
            </a: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111.PNG"/>
          <p:cNvPicPr>
            <a:picLocks noChangeAspect="1"/>
          </p:cNvPicPr>
          <p:nvPr/>
        </p:nvPicPr>
        <p:blipFill>
          <a:blip r:embed="rId2"/>
          <a:srcRect t="3201" r="6254" b="4313"/>
          <a:stretch>
            <a:fillRect/>
          </a:stretch>
        </p:blipFill>
        <p:spPr>
          <a:xfrm>
            <a:off x="4271963" y="325387"/>
            <a:ext cx="3029790" cy="4289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Pentagon 10"/>
          <p:cNvSpPr/>
          <p:nvPr/>
        </p:nvSpPr>
        <p:spPr>
          <a:xfrm>
            <a:off x="176983" y="1887793"/>
            <a:ext cx="3790334" cy="1504336"/>
          </a:xfrm>
          <a:prstGeom prst="homePlat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বইটি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খুলি</a:t>
            </a:r>
            <a:endParaRPr lang="en-US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46326_preview.pnggfh.png"/>
          <p:cNvPicPr>
            <a:picLocks noChangeAspect="1"/>
          </p:cNvPicPr>
          <p:nvPr/>
        </p:nvPicPr>
        <p:blipFill>
          <a:blip r:embed="rId2"/>
          <a:srcRect l="5049" t="7451" r="5049" b="6863"/>
          <a:stretch>
            <a:fillRect/>
          </a:stretch>
        </p:blipFill>
        <p:spPr>
          <a:xfrm>
            <a:off x="215153" y="188260"/>
            <a:ext cx="13272247" cy="64545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</p:pic>
      <p:pic>
        <p:nvPicPr>
          <p:cNvPr id="3" name="Picture 2" descr="111.PNG"/>
          <p:cNvPicPr>
            <a:picLocks noChangeAspect="1"/>
          </p:cNvPicPr>
          <p:nvPr/>
        </p:nvPicPr>
        <p:blipFill>
          <a:blip r:embed="rId3"/>
          <a:srcRect t="3201" r="6254" b="4313"/>
          <a:stretch>
            <a:fillRect/>
          </a:stretch>
        </p:blipFill>
        <p:spPr>
          <a:xfrm>
            <a:off x="4877080" y="419515"/>
            <a:ext cx="3029790" cy="4289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entagon 3"/>
          <p:cNvSpPr/>
          <p:nvPr/>
        </p:nvSpPr>
        <p:spPr>
          <a:xfrm>
            <a:off x="661077" y="2277758"/>
            <a:ext cx="3790334" cy="150433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বইটি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খুলি</a:t>
            </a:r>
            <a:endParaRPr lang="en-US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9114" y="2546508"/>
            <a:ext cx="4262283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পৃষ্ঠা নম্বর </a:t>
            </a:r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৮৯</a:t>
            </a: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2975" y="4908799"/>
            <a:ext cx="11387138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ডট গুলো সংযুক্ত করে বিভিন্ন ত্রিভুজ ও চতুর্ভুজ, আঁকি। </a:t>
            </a:r>
            <a:endParaRPr lang="en-US" sz="44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546326_preview.pnggfh.png"/>
          <p:cNvPicPr>
            <a:picLocks noChangeAspect="1"/>
          </p:cNvPicPr>
          <p:nvPr/>
        </p:nvPicPr>
        <p:blipFill>
          <a:blip r:embed="rId2"/>
          <a:srcRect l="5049" t="7451" r="5049" b="6863"/>
          <a:stretch>
            <a:fillRect/>
          </a:stretch>
        </p:blipFill>
        <p:spPr>
          <a:xfrm>
            <a:off x="215153" y="188260"/>
            <a:ext cx="13272247" cy="64545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</p:pic>
      <p:sp>
        <p:nvSpPr>
          <p:cNvPr id="3" name="Text Box 104"/>
          <p:cNvSpPr txBox="1">
            <a:spLocks noChangeArrowheads="1"/>
          </p:cNvSpPr>
          <p:nvPr/>
        </p:nvSpPr>
        <p:spPr bwMode="auto">
          <a:xfrm>
            <a:off x="4023360" y="734346"/>
            <a:ext cx="544068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GB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GB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22960" y="2042160"/>
            <a:ext cx="2971800" cy="132588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দল-</a:t>
            </a:r>
            <a:r>
              <a:rPr lang="en-GB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GB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914400" y="4343400"/>
            <a:ext cx="2971800" cy="132588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দল-2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86224" y="2185988"/>
            <a:ext cx="9226363" cy="9572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ত্রিভুজ আকৃতি ব্যবহার করে ৩ টি বাস্তব বস্তুর ছবি আঁক ।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14787" y="4443413"/>
            <a:ext cx="9186863" cy="9572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চতুর্ভুজ আকৃতি ব্যবহার করে ৩ টি বাস্তব বস্তুর ছবি আঁক ।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46326_preview.pnggfh.png"/>
          <p:cNvPicPr>
            <a:picLocks noChangeAspect="1"/>
          </p:cNvPicPr>
          <p:nvPr/>
        </p:nvPicPr>
        <p:blipFill>
          <a:blip r:embed="rId2"/>
          <a:srcRect l="5049" t="7451" r="5049" b="6863"/>
          <a:stretch>
            <a:fillRect/>
          </a:stretch>
        </p:blipFill>
        <p:spPr>
          <a:xfrm>
            <a:off x="207818" y="181740"/>
            <a:ext cx="13272247" cy="64545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3321424" y="679916"/>
            <a:ext cx="6673046" cy="61100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ছবিগুলো মিল কর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732024" y="915241"/>
            <a:ext cx="2200275" cy="17002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79726" y="2775136"/>
            <a:ext cx="2050040" cy="18288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31720" y="4748492"/>
            <a:ext cx="1682893" cy="1557337"/>
          </a:xfrm>
          <a:prstGeom prst="rect">
            <a:avLst/>
          </a:prstGeom>
          <a:solidFill>
            <a:srgbClr val="00B0F0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234055" y="1583315"/>
            <a:ext cx="2910322" cy="6650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গোলাকার  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219766" y="3583564"/>
            <a:ext cx="2910322" cy="6650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34040" y="5635769"/>
            <a:ext cx="2910322" cy="6650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37662 0.548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2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963E-6 -1.85185E-6 L 0.37998 -0.271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25926E-7 4.07407E-6 L 0.36898 -0.277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45280" y="529279"/>
            <a:ext cx="5255895" cy="99948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endParaRPr lang="en-US" sz="4800" b="1" dirty="0">
              <a:ln w="19050" cmpd="sng">
                <a:solidFill>
                  <a:srgbClr val="00206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Ho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372" y="2286343"/>
            <a:ext cx="3218722" cy="146123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83068" y="4287203"/>
            <a:ext cx="9201150" cy="9572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 আকৃতি ব্যবহার করে ১ টি ছবি একে আনবে ।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43426" y="452735"/>
            <a:ext cx="42005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38045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546326_preview.pnggfh.png"/>
          <p:cNvPicPr>
            <a:picLocks noChangeAspect="1"/>
          </p:cNvPicPr>
          <p:nvPr/>
        </p:nvPicPr>
        <p:blipFill>
          <a:blip r:embed="rId2"/>
          <a:srcRect l="5049" t="7451" r="5049" b="6863"/>
          <a:stretch>
            <a:fillRect/>
          </a:stretch>
        </p:blipFill>
        <p:spPr>
          <a:xfrm>
            <a:off x="215153" y="188260"/>
            <a:ext cx="13272247" cy="64545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280065" y="4128247"/>
            <a:ext cx="9144000" cy="186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15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0c31d6e6a2006619-gifs-et-tubes-oiseaux-page-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623" y="680936"/>
            <a:ext cx="2396378" cy="3039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46326_preview.pnggfh.png"/>
          <p:cNvPicPr>
            <a:picLocks noChangeAspect="1"/>
          </p:cNvPicPr>
          <p:nvPr/>
        </p:nvPicPr>
        <p:blipFill>
          <a:blip r:embed="rId2"/>
          <a:srcRect l="5049" t="7451" r="5049" b="6863"/>
          <a:stretch>
            <a:fillRect/>
          </a:stretch>
        </p:blipFill>
        <p:spPr>
          <a:xfrm>
            <a:off x="215153" y="188260"/>
            <a:ext cx="13272247" cy="64545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02577" y="686206"/>
            <a:ext cx="11586556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B3932C0-0ADF-4423-95D4-54F8D7903E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242"/>
          <a:stretch/>
        </p:blipFill>
        <p:spPr>
          <a:xfrm>
            <a:off x="1510551" y="1788458"/>
            <a:ext cx="3101789" cy="4423604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72C9DD2-C91A-44F5-AF07-501E26D23FD4}"/>
              </a:ext>
            </a:extLst>
          </p:cNvPr>
          <p:cNvSpPr txBox="1"/>
          <p:nvPr/>
        </p:nvSpPr>
        <p:spPr>
          <a:xfrm>
            <a:off x="5862918" y="2138082"/>
            <a:ext cx="6656294" cy="3231654"/>
          </a:xfrm>
          <a:prstGeom prst="rect">
            <a:avLst/>
          </a:prstGeom>
          <a:solidFill>
            <a:srgbClr val="00B0F0"/>
          </a:solidFill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মনিকা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প্রঃ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শিঃ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[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চলতি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ব]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বসন্তকুমার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বানিয়াচং,হবিগ</a:t>
            </a:r>
            <a:r>
              <a:rPr lang="as-IN" sz="4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546326_preview.pnggfh.png"/>
          <p:cNvPicPr>
            <a:picLocks noChangeAspect="1"/>
          </p:cNvPicPr>
          <p:nvPr/>
        </p:nvPicPr>
        <p:blipFill>
          <a:blip r:embed="rId2"/>
          <a:srcRect l="5049" t="7451" r="5049" b="6863"/>
          <a:stretch>
            <a:fillRect/>
          </a:stretch>
        </p:blipFill>
        <p:spPr>
          <a:xfrm>
            <a:off x="215153" y="188260"/>
            <a:ext cx="13272247" cy="6454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39229" y="835517"/>
            <a:ext cx="9850582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5160" y="2068511"/>
            <a:ext cx="9751039" cy="36625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প্রাথমিক গনিত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াঠের বিষয়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জ্যামিতিক আকৃতি</a:t>
            </a:r>
          </a:p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াঠ: </a:t>
            </a:r>
            <a:r>
              <a:rPr lang="en-US" sz="360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IN" sz="360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(জ্যামিতিক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আকৃতি দিয়ে ছবি আঁকা )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35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46326_preview.pnggfh.png"/>
          <p:cNvPicPr>
            <a:picLocks noChangeAspect="1"/>
          </p:cNvPicPr>
          <p:nvPr/>
        </p:nvPicPr>
        <p:blipFill>
          <a:blip r:embed="rId2"/>
          <a:srcRect l="5049" t="7451" r="5049" b="6863"/>
          <a:stretch>
            <a:fillRect/>
          </a:stretch>
        </p:blipFill>
        <p:spPr>
          <a:xfrm>
            <a:off x="215153" y="188260"/>
            <a:ext cx="13272247" cy="64545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835235" y="623455"/>
            <a:ext cx="3325091" cy="8866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9527" y="2826327"/>
            <a:ext cx="9767455" cy="31700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.১: 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চতুর্ভুজ, ত্রিভুজ ও গোলাকার আকৃতিগুলো শনাক্ত করতে পারবে।</a:t>
            </a:r>
          </a:p>
          <a:p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২৭.২.২: চতুর্ভুজ ,ত্রিভুজ ও গোলাকার আকৃতিগুলো ব্যাবহার করে ছবি আঁকতে পারবে।</a:t>
            </a:r>
          </a:p>
          <a:p>
            <a:endParaRPr lang="bn-IN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46326_preview.pnggfh.png"/>
          <p:cNvPicPr>
            <a:picLocks noChangeAspect="1"/>
          </p:cNvPicPr>
          <p:nvPr/>
        </p:nvPicPr>
        <p:blipFill>
          <a:blip r:embed="rId2"/>
          <a:srcRect l="5049" t="7451" r="5049" b="6863"/>
          <a:stretch>
            <a:fillRect/>
          </a:stretch>
        </p:blipFill>
        <p:spPr>
          <a:xfrm>
            <a:off x="268941" y="403413"/>
            <a:ext cx="13272247" cy="64545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886691" y="1302328"/>
            <a:ext cx="3865418" cy="11083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86691" y="2526010"/>
            <a:ext cx="3865418" cy="11083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59797" y="2915975"/>
            <a:ext cx="3865418" cy="11083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00138" y="3252151"/>
            <a:ext cx="3865418" cy="11083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27032" y="4475833"/>
            <a:ext cx="3865418" cy="11083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40479" y="4986822"/>
            <a:ext cx="3865418" cy="11083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52220" y="5349892"/>
            <a:ext cx="4048379" cy="10961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115291" y="5739856"/>
            <a:ext cx="3865418" cy="11083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458691" y="1025235"/>
            <a:ext cx="2826328" cy="665018"/>
          </a:xfrm>
          <a:prstGeom prst="round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 কি?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53600" y="914400"/>
            <a:ext cx="2826328" cy="66501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61708" y="2456410"/>
            <a:ext cx="3401292" cy="1108363"/>
          </a:xfrm>
          <a:prstGeom prst="round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এখানে কয়টি রেখা?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919854" y="2590799"/>
            <a:ext cx="2826328" cy="6650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 টি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20144" y="4668981"/>
            <a:ext cx="3186545" cy="1108363"/>
          </a:xfrm>
          <a:prstGeom prst="round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এখানে কয়টি রেখা?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989127" y="4862945"/>
            <a:ext cx="2826328" cy="6650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 টি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46326_preview.pnggfh.png"/>
          <p:cNvPicPr>
            <a:picLocks noChangeAspect="1"/>
          </p:cNvPicPr>
          <p:nvPr/>
        </p:nvPicPr>
        <p:blipFill>
          <a:blip r:embed="rId2"/>
          <a:srcRect l="5049" t="7451" r="5049" b="6863"/>
          <a:stretch>
            <a:fillRect/>
          </a:stretch>
        </p:blipFill>
        <p:spPr>
          <a:xfrm>
            <a:off x="215153" y="188260"/>
            <a:ext cx="13272247" cy="6454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1233054" y="997526"/>
            <a:ext cx="10116264" cy="66501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ছবিগুলো লক্ষ্য কর  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বূ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3" y="2295525"/>
            <a:ext cx="3005137" cy="2933700"/>
          </a:xfrm>
          <a:prstGeom prst="rect">
            <a:avLst/>
          </a:prstGeom>
        </p:spPr>
      </p:pic>
      <p:pic>
        <p:nvPicPr>
          <p:cNvPr id="5" name="Picture 4" descr="gfuyf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300" y="2300287"/>
            <a:ext cx="2728912" cy="2657475"/>
          </a:xfrm>
          <a:prstGeom prst="rect">
            <a:avLst/>
          </a:prstGeom>
        </p:spPr>
      </p:pic>
      <p:pic>
        <p:nvPicPr>
          <p:cNvPr id="6" name="Picture 5" descr="fgjh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898" y="2328863"/>
            <a:ext cx="3028951" cy="275748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204479" y="5455226"/>
            <a:ext cx="10652241" cy="6650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 কোন আকৃতি?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46326_preview.pnggfh.png"/>
          <p:cNvPicPr>
            <a:picLocks noChangeAspect="1"/>
          </p:cNvPicPr>
          <p:nvPr/>
        </p:nvPicPr>
        <p:blipFill>
          <a:blip r:embed="rId2"/>
          <a:srcRect l="5049" t="7451" r="5049" b="6863"/>
          <a:stretch>
            <a:fillRect/>
          </a:stretch>
        </p:blipFill>
        <p:spPr>
          <a:xfrm>
            <a:off x="215153" y="188260"/>
            <a:ext cx="13272247" cy="64545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1680393" y="853139"/>
            <a:ext cx="8728363" cy="6650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36B442"/>
                </a:solidFill>
                <a:latin typeface="NikoshBAN" pitchFamily="2" charset="0"/>
                <a:cs typeface="NikoshBAN" pitchFamily="2" charset="0"/>
              </a:rPr>
              <a:t>নিচের আকৃতিগুলো লক্ষ্য কর   </a:t>
            </a:r>
            <a:endParaRPr lang="en-US" sz="4000" dirty="0">
              <a:solidFill>
                <a:srgbClr val="36B44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1025237" y="1911927"/>
            <a:ext cx="3089564" cy="284018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65123" y="1842653"/>
            <a:ext cx="2937163" cy="3061855"/>
          </a:xfrm>
          <a:prstGeom prst="ellipse">
            <a:avLst/>
          </a:prstGeom>
          <a:solidFill>
            <a:srgbClr val="92D05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7019" y="1898073"/>
            <a:ext cx="2632363" cy="2660073"/>
          </a:xfrm>
          <a:prstGeom prst="rect">
            <a:avLst/>
          </a:prstGeom>
          <a:solidFill>
            <a:srgbClr val="00B0F0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162117" y="5583814"/>
            <a:ext cx="2910322" cy="665018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গোলাকার  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6880" y="5469514"/>
            <a:ext cx="2910322" cy="66501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চারকোণা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6447" y="5351928"/>
            <a:ext cx="3039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46326_preview.pnggfh.png"/>
          <p:cNvPicPr>
            <a:picLocks noChangeAspect="1"/>
          </p:cNvPicPr>
          <p:nvPr/>
        </p:nvPicPr>
        <p:blipFill>
          <a:blip r:embed="rId2"/>
          <a:srcRect l="5049" t="7451" r="5049" b="6863"/>
          <a:stretch>
            <a:fillRect/>
          </a:stretch>
        </p:blipFill>
        <p:spPr>
          <a:xfrm>
            <a:off x="215153" y="188260"/>
            <a:ext cx="13272247" cy="6454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1479583" y="749148"/>
            <a:ext cx="10151226" cy="6650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46010" y="2448856"/>
            <a:ext cx="10166466" cy="21733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জ্যামিতিক আকৃতি</a:t>
            </a:r>
            <a:r>
              <a:rPr lang="bn-IN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46326_preview.pnggfh.png"/>
          <p:cNvPicPr>
            <a:picLocks noChangeAspect="1"/>
          </p:cNvPicPr>
          <p:nvPr/>
        </p:nvPicPr>
        <p:blipFill>
          <a:blip r:embed="rId2"/>
          <a:srcRect l="5049" t="7451" r="5049" b="6863"/>
          <a:stretch>
            <a:fillRect/>
          </a:stretch>
        </p:blipFill>
        <p:spPr>
          <a:xfrm>
            <a:off x="215153" y="188260"/>
            <a:ext cx="13272247" cy="64545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</p:pic>
      <p:sp>
        <p:nvSpPr>
          <p:cNvPr id="3" name="Isosceles Triangle 2"/>
          <p:cNvSpPr/>
          <p:nvPr/>
        </p:nvSpPr>
        <p:spPr>
          <a:xfrm>
            <a:off x="9986963" y="738749"/>
            <a:ext cx="2543174" cy="1243013"/>
          </a:xfrm>
          <a:prstGeom prst="triangle">
            <a:avLst>
              <a:gd name="adj" fmla="val 8248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10008200" y="2401645"/>
            <a:ext cx="2543174" cy="1243013"/>
          </a:xfrm>
          <a:prstGeom prst="triangle">
            <a:avLst>
              <a:gd name="adj" fmla="val 53140"/>
            </a:avLst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9801226" y="4043363"/>
            <a:ext cx="2714625" cy="1328737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95194" y="3506096"/>
            <a:ext cx="3444240" cy="152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4457340">
            <a:off x="3628912" y="1959683"/>
            <a:ext cx="3444240" cy="152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8049797">
            <a:off x="1955260" y="2075328"/>
            <a:ext cx="3444240" cy="152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46374" y="4688515"/>
            <a:ext cx="8314459" cy="8589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 টি সরলরেখা দ্বারা আবদ্ধ আকৃতিকে ত্রিভুজ বলে। 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2685</TotalTime>
  <Words>247</Words>
  <Application>Microsoft Office PowerPoint</Application>
  <PresentationFormat>Custom</PresentationFormat>
  <Paragraphs>53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akash</dc:creator>
  <cp:lastModifiedBy>hp</cp:lastModifiedBy>
  <cp:revision>700</cp:revision>
  <dcterms:created xsi:type="dcterms:W3CDTF">2017-10-03T15:26:14Z</dcterms:created>
  <dcterms:modified xsi:type="dcterms:W3CDTF">2021-05-02T10:25:56Z</dcterms:modified>
</cp:coreProperties>
</file>