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79" r:id="rId6"/>
    <p:sldId id="262" r:id="rId7"/>
    <p:sldId id="263" r:id="rId8"/>
    <p:sldId id="265" r:id="rId9"/>
    <p:sldId id="267" r:id="rId10"/>
    <p:sldId id="269" r:id="rId11"/>
    <p:sldId id="271" r:id="rId12"/>
    <p:sldId id="273" r:id="rId13"/>
    <p:sldId id="275" r:id="rId14"/>
    <p:sldId id="277" r:id="rId15"/>
    <p:sldId id="27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51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518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636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008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421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14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94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910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340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852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30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2E1A41-C9C1-4B9A-9D7F-CE879A39BA94}" type="datetimeFigureOut">
              <a:rPr lang="en-US" smtClean="0"/>
              <a:t>5/2/2021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B0D977-4B08-4459-B611-1B6097B028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4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1320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82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7168"/>
            <a:ext cx="12192000" cy="561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2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97497"/>
            <a:ext cx="121920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183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4461"/>
            <a:ext cx="12192000" cy="458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4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652462"/>
            <a:ext cx="12192000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81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42975"/>
            <a:ext cx="12192000" cy="4972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785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4787"/>
            <a:ext cx="12192000" cy="644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4468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85725"/>
            <a:ext cx="12192000" cy="6943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8950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134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14474"/>
            <a:ext cx="12192000" cy="4467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50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" y="0"/>
            <a:ext cx="121902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0683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585520"/>
            <a:ext cx="12192000" cy="306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9595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39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398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33450"/>
            <a:ext cx="12192000" cy="499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22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68654"/>
            <a:ext cx="12192000" cy="390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918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0</Words>
  <Application>Microsoft Office PowerPoint</Application>
  <PresentationFormat>Widescreen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Mahabub Ridoy</dc:creator>
  <cp:lastModifiedBy>Mahabub Ridoy</cp:lastModifiedBy>
  <cp:revision>16</cp:revision>
  <dcterms:created xsi:type="dcterms:W3CDTF">2021-05-02T11:49:22Z</dcterms:created>
  <dcterms:modified xsi:type="dcterms:W3CDTF">2021-05-02T16:25:14Z</dcterms:modified>
</cp:coreProperties>
</file>