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8"/>
  </p:notesMasterIdLst>
  <p:sldIdLst>
    <p:sldId id="286" r:id="rId2"/>
    <p:sldId id="295" r:id="rId3"/>
    <p:sldId id="296" r:id="rId4"/>
    <p:sldId id="257" r:id="rId5"/>
    <p:sldId id="277" r:id="rId6"/>
    <p:sldId id="290" r:id="rId7"/>
    <p:sldId id="279" r:id="rId8"/>
    <p:sldId id="292" r:id="rId9"/>
    <p:sldId id="281" r:id="rId10"/>
    <p:sldId id="282" r:id="rId11"/>
    <p:sldId id="312" r:id="rId12"/>
    <p:sldId id="283" r:id="rId13"/>
    <p:sldId id="291" r:id="rId14"/>
    <p:sldId id="297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CB277-3D99-45A8-BB8F-6D3DED124D8F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05457-716B-4F9F-A996-B1D7AB35C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7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All the four skills will be focused</a:t>
            </a:r>
            <a:r>
              <a:rPr lang="en-US" baseline="0" dirty="0"/>
              <a:t>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45FA-7B09-48D2-9A07-C006378E6E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</a:t>
            </a:r>
            <a:r>
              <a:rPr lang="en-US" baseline="0" dirty="0"/>
              <a:t> only for mind set up. Teacher can ask another questions for grow class arrange.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is a creative work that the students will perform at home to show the</a:t>
            </a:r>
            <a:r>
              <a:rPr lang="en-US" baseline="0" dirty="0"/>
              <a:t> teacher </a:t>
            </a:r>
            <a:r>
              <a:rPr lang="en-US" dirty="0"/>
              <a:t> in the nest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45FA-7B09-48D2-9A07-C006378E6E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9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1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4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9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8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1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8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6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7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6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1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399E-B800-4913-81F7-5F6975384979}" type="datetimeFigureOut">
              <a:rPr lang="en-GB" smtClean="0"/>
              <a:t>02/05/2021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9B77-4303-4DB2-A750-D9BBC5DDF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slamic-ringtone-2021-muslim-ringtone-arabic-ringtone-alarm-ringtone-short">
            <a:hlinkClick r:id="" action="ppaction://media"/>
            <a:extLst>
              <a:ext uri="{FF2B5EF4-FFF2-40B4-BE49-F238E27FC236}">
                <a16:creationId xmlns:a16="http://schemas.microsoft.com/office/drawing/2014/main" id="{AC09B516-C028-4EE2-9B4E-F1CF9E7F6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7297" y="71021"/>
            <a:ext cx="377079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Example-2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0152" y="763604"/>
            <a:ext cx="9099611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Q-11- Write a Letter  to your friend about how you </a:t>
            </a:r>
            <a:r>
              <a:rPr lang="en-GB" sz="2000" b="1" u="sng" dirty="0">
                <a:solidFill>
                  <a:srgbClr val="FFC000"/>
                </a:solidFill>
              </a:rPr>
              <a:t>enjoyed last summer vacation.</a:t>
            </a:r>
            <a:br>
              <a:rPr lang="en-GB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000" b="1" u="sng" dirty="0"/>
          </a:p>
          <a:p>
            <a:r>
              <a:rPr lang="en-GB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Damra</a:t>
            </a:r>
            <a:r>
              <a:rPr lang="en-GB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 Dhaka</a:t>
            </a:r>
            <a:endParaRPr lang="bn-BD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bn-BD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10/10/2020</a:t>
            </a:r>
          </a:p>
          <a:p>
            <a:endParaRPr lang="en-US" sz="20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bn-BD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Dear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Mamun</a:t>
            </a:r>
            <a:endParaRPr lang="en-US" sz="20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bn-BD" sz="2000" b="1" dirty="0">
                <a:latin typeface="Times New Roman" panose="02020603050405020304" pitchFamily="18" charset="0"/>
              </a:rPr>
              <a:t>First take my salam. How are you? Hope you are well. We are fine.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summer vacation I went to cox’s bazar. It is a historical place. I learn many thing from there. It is the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leargest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 beach in the world. I enjoy the tour very much.</a:t>
            </a:r>
          </a:p>
          <a:p>
            <a:r>
              <a:rPr lang="bn-BD" sz="2000" b="1" dirty="0">
                <a:latin typeface="Times New Roman" panose="02020603050405020304" pitchFamily="18" charset="0"/>
              </a:rPr>
              <a:t>No more today. Give my salam to your parents and love to the younger. Good bye.</a:t>
            </a:r>
            <a:endParaRPr lang="en-GB" sz="2000" b="1" dirty="0">
              <a:latin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</a:endParaRPr>
          </a:p>
          <a:p>
            <a:r>
              <a:rPr lang="bn-BD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Ever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Habib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392283"/>
              </p:ext>
            </p:extLst>
          </p:nvPr>
        </p:nvGraphicFramePr>
        <p:xfrm>
          <a:off x="4078229" y="3940800"/>
          <a:ext cx="6604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4994">
                <a:tc>
                  <a:txBody>
                    <a:bodyPr/>
                    <a:lstStyle/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Name: Habib</a:t>
                      </a:r>
                    </a:p>
                    <a:p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Vill</a:t>
                      </a:r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Damra</a:t>
                      </a:r>
                      <a:endParaRPr lang="en-GB" sz="2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P.O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Damra</a:t>
                      </a:r>
                      <a:endParaRPr lang="en-GB" sz="2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P.S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Damra</a:t>
                      </a:r>
                      <a:endParaRPr lang="en-GB" sz="2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      : Dhaka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Mamun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Vill</a:t>
                      </a:r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Bauphal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P.O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Bauphal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P.S 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Bauphal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 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Patuakhali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01079" y="3951500"/>
            <a:ext cx="9676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Stamp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D3FBB8-E4F8-41FB-A08C-3F969C4CBBFC}"/>
              </a:ext>
            </a:extLst>
          </p:cNvPr>
          <p:cNvSpPr/>
          <p:nvPr/>
        </p:nvSpPr>
        <p:spPr>
          <a:xfrm>
            <a:off x="449992" y="6460729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5EC77-FD75-437A-BCB7-D1C22AECC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44872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0832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009.JPG">
            <a:extLst>
              <a:ext uri="{FF2B5EF4-FFF2-40B4-BE49-F238E27FC236}">
                <a16:creationId xmlns:a16="http://schemas.microsoft.com/office/drawing/2014/main" id="{17128446-8264-41BD-8E8F-35423C87DC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2871" y="1229668"/>
            <a:ext cx="2954216" cy="1714739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4657DF-7C6A-45EA-967D-240440C9A42A}"/>
              </a:ext>
            </a:extLst>
          </p:cNvPr>
          <p:cNvSpPr/>
          <p:nvPr/>
        </p:nvSpPr>
        <p:spPr>
          <a:xfrm>
            <a:off x="4191000" y="234603"/>
            <a:ext cx="3810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Pair 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AD8EBB-A3A1-4333-882A-146C9C76EE41}"/>
              </a:ext>
            </a:extLst>
          </p:cNvPr>
          <p:cNvSpPr/>
          <p:nvPr/>
        </p:nvSpPr>
        <p:spPr>
          <a:xfrm>
            <a:off x="1627833" y="3176424"/>
            <a:ext cx="9626739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>
                <a:solidFill>
                  <a:srgbClr val="660066"/>
                </a:solidFill>
              </a:rPr>
              <a:t>Discuss in pairs and write an answer the following questions: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4158A-4F12-4140-8B42-EFB025A31968}"/>
              </a:ext>
            </a:extLst>
          </p:cNvPr>
          <p:cNvSpPr/>
          <p:nvPr/>
        </p:nvSpPr>
        <p:spPr>
          <a:xfrm>
            <a:off x="3323755" y="4045114"/>
            <a:ext cx="2794419" cy="5251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74295" tIns="37148" rIns="74295" bIns="37148">
            <a:spAutoFit/>
          </a:bodyPr>
          <a:lstStyle/>
          <a:p>
            <a:pPr algn="ctr"/>
            <a:r>
              <a:rPr lang="en-US" sz="2925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is a letter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004F7-41DC-41A7-814C-7CEE015535E9}"/>
              </a:ext>
            </a:extLst>
          </p:cNvPr>
          <p:cNvSpPr/>
          <p:nvPr/>
        </p:nvSpPr>
        <p:spPr>
          <a:xfrm>
            <a:off x="3370975" y="4765685"/>
            <a:ext cx="6910369" cy="5251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4295" tIns="37148" rIns="74295" bIns="37148">
            <a:spAutoFit/>
          </a:bodyPr>
          <a:lstStyle/>
          <a:p>
            <a:pPr algn="ctr"/>
            <a:r>
              <a:rPr lang="en-US" sz="2925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Where is the address of a letter </a:t>
            </a:r>
            <a:r>
              <a:rPr lang="en-US" sz="2925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reciver</a:t>
            </a:r>
            <a:r>
              <a:rPr lang="en-US" sz="2925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3EF4C6-00A6-4366-9A71-1704744B730F}"/>
              </a:ext>
            </a:extLst>
          </p:cNvPr>
          <p:cNvSpPr/>
          <p:nvPr/>
        </p:nvSpPr>
        <p:spPr>
          <a:xfrm>
            <a:off x="449992" y="6345315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07C59D-07FB-4E33-AFAA-938C22140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9458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521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7297" y="71021"/>
            <a:ext cx="377079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Example-3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0152" y="763603"/>
            <a:ext cx="9099611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Q-11- Write a letter  to your friend </a:t>
            </a:r>
            <a:r>
              <a:rPr lang="en-GB" sz="2000" b="1" u="sng" dirty="0">
                <a:solidFill>
                  <a:srgbClr val="FFC000"/>
                </a:solidFill>
              </a:rPr>
              <a:t>inviting marriage ceremony of your elder sister.</a:t>
            </a:r>
            <a:br>
              <a:rPr lang="en-GB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Damra</a:t>
            </a:r>
            <a:r>
              <a:rPr lang="en-GB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 Dhaka</a:t>
            </a:r>
            <a:endParaRPr lang="bn-BD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bn-BD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10/10/2020</a:t>
            </a:r>
          </a:p>
          <a:p>
            <a:endParaRPr lang="en-US" sz="20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bn-BD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Dear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Mamun</a:t>
            </a:r>
            <a:endParaRPr lang="en-US" sz="20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bn-BD" sz="2000" b="1" dirty="0">
                <a:latin typeface="Times New Roman" panose="02020603050405020304" pitchFamily="18" charset="0"/>
              </a:rPr>
              <a:t>First take my salam. How are you? Hope you are well. We are fine.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elder sister marriage ceremony will be held on 10/11/2020. I invite you to join the marriage ceremony of my elder sister. Please come as soon as possible.</a:t>
            </a:r>
          </a:p>
          <a:p>
            <a:r>
              <a:rPr lang="bn-BD" sz="2000" b="1" dirty="0">
                <a:latin typeface="Times New Roman" panose="02020603050405020304" pitchFamily="18" charset="0"/>
              </a:rPr>
              <a:t>No more today. Give my salam to your parents and love to the younger. Good bye.</a:t>
            </a:r>
            <a:endParaRPr lang="en-US" sz="2000" b="1" dirty="0">
              <a:latin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</a:endParaRPr>
          </a:p>
          <a:p>
            <a:r>
              <a:rPr lang="bn-BD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Ever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Habib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51852"/>
              </p:ext>
            </p:extLst>
          </p:nvPr>
        </p:nvGraphicFramePr>
        <p:xfrm>
          <a:off x="3975962" y="4159499"/>
          <a:ext cx="6604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555">
                <a:tc>
                  <a:txBody>
                    <a:bodyPr/>
                    <a:lstStyle/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Name: Habib</a:t>
                      </a:r>
                    </a:p>
                    <a:p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Vill</a:t>
                      </a:r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Damra</a:t>
                      </a:r>
                      <a:endParaRPr lang="en-GB" sz="2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P.O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Damra</a:t>
                      </a:r>
                      <a:endParaRPr lang="en-GB" sz="2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P.S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Damra</a:t>
                      </a:r>
                      <a:endParaRPr lang="en-GB" sz="2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      : Dhaka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Mamun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Vill</a:t>
                      </a:r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Bauphal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P.O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Bauphal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P.S 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Bauphal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 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Patuakhali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12296" y="4146816"/>
            <a:ext cx="9676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Stamp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DB7E26-E5B6-4D08-A38B-96B03E9BD5E6}"/>
              </a:ext>
            </a:extLst>
          </p:cNvPr>
          <p:cNvSpPr/>
          <p:nvPr/>
        </p:nvSpPr>
        <p:spPr>
          <a:xfrm>
            <a:off x="449992" y="6425217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683D7-AA2E-4408-B34A-7FC766495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09360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2950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0" y="1819042"/>
            <a:ext cx="2476500" cy="222885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ectangle 10"/>
          <p:cNvSpPr/>
          <p:nvPr/>
        </p:nvSpPr>
        <p:spPr>
          <a:xfrm>
            <a:off x="4548187" y="331064"/>
            <a:ext cx="3095625" cy="7502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74295" tIns="37148" rIns="74295" bIns="371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38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</a:t>
            </a:r>
            <a:r>
              <a:rPr lang="en-US" sz="438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635" y="4622163"/>
            <a:ext cx="5332743" cy="5251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74295" tIns="37148" rIns="74295" bIns="37148">
            <a:spAutoFit/>
          </a:bodyPr>
          <a:lstStyle/>
          <a:p>
            <a:pPr algn="ctr"/>
            <a:r>
              <a:rPr lang="en-US" sz="2925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Write down the  parts in a letter 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DFA173-80AE-478D-80A5-3595772C3BA6}"/>
              </a:ext>
            </a:extLst>
          </p:cNvPr>
          <p:cNvSpPr/>
          <p:nvPr/>
        </p:nvSpPr>
        <p:spPr>
          <a:xfrm>
            <a:off x="449992" y="6416339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66BBC-A2C3-42E0-A553-705D7AE56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00482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671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751" y="914400"/>
            <a:ext cx="3086100" cy="779026"/>
          </a:xfrm>
          <a:prstGeom prst="wedgeEllipseCallout">
            <a:avLst>
              <a:gd name="adj1" fmla="val -1280"/>
              <a:gd name="adj2" fmla="val 146421"/>
            </a:avLst>
          </a:prstGeom>
          <a:solidFill>
            <a:srgbClr val="C00000"/>
          </a:solidFill>
          <a:ln w="152400" cap="sq" cmpd="dbl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Book Antiqua" pitchFamily="18" charset="0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505202"/>
            <a:ext cx="83820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1.</a:t>
            </a:r>
            <a:r>
              <a:rPr lang="bn-BD" sz="3000" b="1" dirty="0">
                <a:solidFill>
                  <a:schemeClr val="tx1"/>
                </a:solidFill>
              </a:rPr>
              <a:t>How many parts in aletter?</a:t>
            </a:r>
            <a:endParaRPr lang="en-US" sz="3000" b="1" dirty="0">
              <a:solidFill>
                <a:schemeClr val="tx1"/>
              </a:solidFill>
            </a:endParaRPr>
          </a:p>
          <a:p>
            <a:pPr lvl="0"/>
            <a:r>
              <a:rPr lang="en-US" sz="3000" b="1" dirty="0">
                <a:solidFill>
                  <a:srgbClr val="FF0000"/>
                </a:solidFill>
              </a:rPr>
              <a:t>2.</a:t>
            </a:r>
            <a:r>
              <a:rPr lang="bn-BD" sz="3000" b="1" dirty="0">
                <a:solidFill>
                  <a:srgbClr val="FF0000"/>
                </a:solidFill>
              </a:rPr>
              <a:t>Where is the address of the letter resever?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2AF750-040C-43D4-BE9C-D47B2454C7B5}"/>
              </a:ext>
            </a:extLst>
          </p:cNvPr>
          <p:cNvSpPr/>
          <p:nvPr/>
        </p:nvSpPr>
        <p:spPr>
          <a:xfrm>
            <a:off x="449992" y="6425217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E67D1-8E23-46F0-A0B2-623C75483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09360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6720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1818505" y="569564"/>
            <a:ext cx="8750300" cy="728718"/>
          </a:xfrm>
          <a:prstGeom prst="trapezoid">
            <a:avLst>
              <a:gd name="adj" fmla="val 162313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88" b="1" dirty="0">
                <a:latin typeface="Book Antiqua" pitchFamily="18" charset="0"/>
              </a:rPr>
              <a:t>Home Work</a:t>
            </a:r>
          </a:p>
        </p:txBody>
      </p:sp>
      <p:sp>
        <p:nvSpPr>
          <p:cNvPr id="3" name="Bevel 2"/>
          <p:cNvSpPr/>
          <p:nvPr/>
        </p:nvSpPr>
        <p:spPr>
          <a:xfrm>
            <a:off x="1876775" y="1356035"/>
            <a:ext cx="8750300" cy="3753445"/>
          </a:xfrm>
          <a:prstGeom prst="bevel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988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 Antiqua" pitchFamily="18" charset="0"/>
            </a:endParaRPr>
          </a:p>
          <a:p>
            <a:pPr algn="ctr"/>
            <a:endParaRPr lang="en-US" sz="2988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 Antiqua" pitchFamily="18" charset="0"/>
            </a:endParaRPr>
          </a:p>
          <a:p>
            <a:pPr algn="ctr"/>
            <a:endParaRPr lang="en-US" sz="2988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ook Antiqua" pitchFamily="18" charset="0"/>
            </a:endParaRPr>
          </a:p>
          <a:p>
            <a:r>
              <a:rPr lang="en-GB" sz="3200" b="1" dirty="0"/>
              <a:t>            Write a letter  to your Mother about preparation for the final examination .</a:t>
            </a:r>
            <a:endParaRPr lang="en-US" sz="4401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029" y="1880469"/>
            <a:ext cx="2491067" cy="1580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EC2709-2927-4309-AB9A-59BB5E88DB9B}"/>
              </a:ext>
            </a:extLst>
          </p:cNvPr>
          <p:cNvSpPr/>
          <p:nvPr/>
        </p:nvSpPr>
        <p:spPr>
          <a:xfrm>
            <a:off x="449992" y="6407461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4786B-C0DB-4D1C-AFF3-9E7193459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91604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1530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>
            <a:off x="2040320" y="906981"/>
            <a:ext cx="7421245" cy="34944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5769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</a:t>
            </a:r>
            <a:endParaRPr lang="bn-BD" sz="5769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76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YOUR ATTENTION</a:t>
            </a:r>
          </a:p>
          <a:p>
            <a:pPr algn="ctr"/>
            <a:r>
              <a:rPr lang="en-US" sz="576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GOOD BYE</a:t>
            </a:r>
            <a:endParaRPr lang="bn-BD" sz="5769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487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(May </a:t>
            </a:r>
            <a:r>
              <a:rPr lang="en-US" sz="48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</a:t>
            </a:r>
            <a:r>
              <a:rPr lang="en-US" sz="487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bless you)</a:t>
            </a:r>
            <a:endParaRPr lang="en-GB" sz="487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h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56" y="4284843"/>
            <a:ext cx="2516537" cy="1488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A8629D-347B-4D7E-9063-8EFA1AF12695}"/>
              </a:ext>
            </a:extLst>
          </p:cNvPr>
          <p:cNvSpPr/>
          <p:nvPr/>
        </p:nvSpPr>
        <p:spPr>
          <a:xfrm>
            <a:off x="449992" y="6345315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528BC-35DB-49B8-B681-1165D56C3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9458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User\Desktop\Nazma\jib o jor\1.jpg">
            <a:extLst>
              <a:ext uri="{FF2B5EF4-FFF2-40B4-BE49-F238E27FC236}">
                <a16:creationId xmlns:a16="http://schemas.microsoft.com/office/drawing/2014/main" id="{614B4914-ADF9-473D-9F4E-48348650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1801" r="44367" b="22829"/>
          <a:stretch>
            <a:fillRect/>
          </a:stretch>
        </p:blipFill>
        <p:spPr bwMode="auto">
          <a:xfrm>
            <a:off x="0" y="0"/>
            <a:ext cx="6002446" cy="6965544"/>
          </a:xfrm>
          <a:prstGeom prst="rect">
            <a:avLst/>
          </a:prstGeom>
          <a:noFill/>
        </p:spPr>
      </p:pic>
      <p:pic>
        <p:nvPicPr>
          <p:cNvPr id="9" name="Picture 8" descr="C:\Users\User\Desktop\Nazma\jib o jor\1.jpg">
            <a:extLst>
              <a:ext uri="{FF2B5EF4-FFF2-40B4-BE49-F238E27FC236}">
                <a16:creationId xmlns:a16="http://schemas.microsoft.com/office/drawing/2014/main" id="{F23EFD4E-AAEC-4DA9-B055-6EB97411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55360" t="278" r="11833" b="22829"/>
          <a:stretch>
            <a:fillRect/>
          </a:stretch>
        </p:blipFill>
        <p:spPr bwMode="auto">
          <a:xfrm>
            <a:off x="6002445" y="-9144"/>
            <a:ext cx="6189554" cy="696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35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684774" y="1917272"/>
            <a:ext cx="7082790" cy="35759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US" sz="7150" b="1" i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 algn="ctr"/>
            <a:r>
              <a:rPr lang="en-US" sz="3900" b="1" i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/>
            <a:r>
              <a:rPr lang="en-US" sz="39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</a:p>
          <a:p>
            <a:pPr algn="ctr"/>
            <a:r>
              <a:rPr lang="en-US" sz="3900" b="1" i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 CLASS</a:t>
            </a:r>
          </a:p>
          <a:p>
            <a:pPr algn="ctr"/>
            <a:r>
              <a:rPr lang="en-US" sz="39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best teacher in the earth</a:t>
            </a:r>
          </a:p>
        </p:txBody>
      </p:sp>
      <p:pic>
        <p:nvPicPr>
          <p:cNvPr id="4" name="Picture 2" descr="D:\FORHAD2\forhad\Flower\Flower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218">
            <a:off x="2436229" y="894561"/>
            <a:ext cx="1524551" cy="12996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88596"/>
            <a:ext cx="2138541" cy="1703886"/>
          </a:xfrm>
          <a:prstGeom prst="rect">
            <a:avLst/>
          </a:prstGeom>
        </p:spPr>
      </p:pic>
      <p:pic>
        <p:nvPicPr>
          <p:cNvPr id="7" name="Picture 2" descr="D:\FORHAD2\forhad\Flower\Flower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218">
            <a:off x="9238371" y="894561"/>
            <a:ext cx="1524551" cy="1299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55" y="467418"/>
            <a:ext cx="2138541" cy="170388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72F1A1-4821-4941-97E8-EA176F92FB60}"/>
              </a:ext>
            </a:extLst>
          </p:cNvPr>
          <p:cNvSpPr/>
          <p:nvPr/>
        </p:nvSpPr>
        <p:spPr>
          <a:xfrm>
            <a:off x="449992" y="6345315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57CD0A-C4D3-44B3-8CEA-72C31B09D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9458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727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7425" y="213867"/>
            <a:ext cx="7429500" cy="750271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388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teacher </a:t>
            </a:r>
            <a:r>
              <a:rPr lang="en-US" sz="4388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455" y="5201177"/>
            <a:ext cx="3374231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925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04" y="1189881"/>
            <a:ext cx="2082345" cy="2033241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3420674" y="3515955"/>
            <a:ext cx="5159616" cy="21852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Muhammad Ahsan Habib</a:t>
            </a:r>
            <a:endParaRPr lang="bn-BD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2000" b="1" dirty="0"/>
              <a:t>          </a:t>
            </a:r>
            <a:r>
              <a:rPr lang="en-GB" sz="2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Assistant Teacher</a:t>
            </a:r>
            <a:endParaRPr lang="bn-BD" sz="2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GB" sz="20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Mohsenuddin</a:t>
            </a:r>
            <a:r>
              <a:rPr lang="en-GB" sz="2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0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Nuria</a:t>
            </a:r>
            <a:r>
              <a:rPr lang="en-GB" sz="2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0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Fazil</a:t>
            </a:r>
            <a:r>
              <a:rPr lang="en-GB" sz="2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(Degree) Madrasah</a:t>
            </a:r>
            <a:endParaRPr lang="bn-BD" sz="2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</a:rPr>
              <a:t>Bauphal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</a:rPr>
              <a:t>Patuakhali</a:t>
            </a:r>
            <a:endParaRPr lang="bn-BD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sz="2000" b="1" spc="41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Mobile-01754755169</a:t>
            </a:r>
          </a:p>
          <a:p>
            <a:pPr algn="ctr"/>
            <a:r>
              <a:rPr lang="en-GB" sz="20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E-mail- ahsanhabib251281@gmail.com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FEA651-9C46-4FF1-9E78-D1CD235C0C09}"/>
              </a:ext>
            </a:extLst>
          </p:cNvPr>
          <p:cNvSpPr/>
          <p:nvPr/>
        </p:nvSpPr>
        <p:spPr>
          <a:xfrm>
            <a:off x="449992" y="6345315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1EFF42-9077-49D9-A1EE-7A4D857E0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9458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589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04248" y="813006"/>
            <a:ext cx="8698523" cy="1175360"/>
          </a:xfrm>
          <a:prstGeom prst="ellipse">
            <a:avLst/>
          </a:prstGeom>
          <a:solidFill>
            <a:schemeClr val="bg2"/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SUBJECT MATTER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290" y="3182128"/>
            <a:ext cx="5896708" cy="139892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Class- Nine</a:t>
            </a:r>
            <a:r>
              <a:rPr lang="bn-BD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Ten</a:t>
            </a:r>
          </a:p>
          <a:p>
            <a:pPr algn="just"/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–English 1</a:t>
            </a:r>
            <a:r>
              <a:rPr lang="en-GB" sz="24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</a:t>
            </a:r>
            <a:endParaRPr lang="bn-BD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n-BD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Formal /Informal letter (E-mail)</a:t>
            </a:r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bn-BD" sz="2400" dirty="0">
              <a:solidFill>
                <a:srgbClr val="00B0F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845F1F-3EBA-4021-A71A-98EF854A8109}"/>
              </a:ext>
            </a:extLst>
          </p:cNvPr>
          <p:cNvSpPr/>
          <p:nvPr/>
        </p:nvSpPr>
        <p:spPr>
          <a:xfrm>
            <a:off x="449992" y="6398583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5EBFC-8E0B-414B-A745-B32919240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8272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070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710" y="186431"/>
            <a:ext cx="1053908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Part-D: Writing</a:t>
            </a:r>
            <a:endParaRPr lang="bn-BD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n-BD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dirty="0"/>
          </a:p>
          <a:p>
            <a:r>
              <a:rPr lang="en-GB" dirty="0"/>
              <a:t> </a:t>
            </a:r>
            <a:r>
              <a:rPr lang="bn-BD" dirty="0"/>
              <a:t>       </a:t>
            </a:r>
            <a:r>
              <a:rPr lang="en-US" dirty="0"/>
              <a:t>    </a:t>
            </a:r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 with answering Question 	                                  =10</a:t>
            </a:r>
            <a:endParaRPr lang="bn-BD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n-BD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</a:t>
            </a:r>
            <a:r>
              <a:rPr lang="en-GB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bn-BD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GB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Completing story                                                                         </a:t>
            </a:r>
            <a:r>
              <a:rPr lang="bn-BD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=10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n-BD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</a:t>
            </a: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bn-BD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Graphs / Charts writing                                                               </a:t>
            </a:r>
            <a:r>
              <a:rPr lang="bn-BD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=10</a:t>
            </a:r>
          </a:p>
          <a:p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</a:p>
          <a:p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/Informal letter (E-mail) 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 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=10</a:t>
            </a:r>
            <a:endParaRPr lang="bn-B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bn-BD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bn-BD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Dialogue Writing				</a:t>
            </a:r>
            <a:r>
              <a:rPr lang="bn-BD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=10</a:t>
            </a:r>
          </a:p>
          <a:p>
            <a:endParaRPr lang="en-GB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29078D-5358-4E04-B6BC-E5560D4732C8}"/>
              </a:ext>
            </a:extLst>
          </p:cNvPr>
          <p:cNvSpPr/>
          <p:nvPr/>
        </p:nvSpPr>
        <p:spPr>
          <a:xfrm>
            <a:off x="449992" y="6407461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366C2-81E1-4A27-BFF1-2A462E8C6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91604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233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55750" y="302506"/>
            <a:ext cx="9163050" cy="1862278"/>
            <a:chOff x="990600" y="609600"/>
            <a:chExt cx="8382000" cy="2696308"/>
          </a:xfrm>
          <a:solidFill>
            <a:schemeClr val="accent6">
              <a:lumMod val="75000"/>
            </a:schemeClr>
          </a:solidFill>
        </p:grpSpPr>
        <p:sp>
          <p:nvSpPr>
            <p:cNvPr id="5" name="Down Ribbon 4"/>
            <p:cNvSpPr/>
            <p:nvPr/>
          </p:nvSpPr>
          <p:spPr>
            <a:xfrm>
              <a:off x="990600" y="609600"/>
              <a:ext cx="8382000" cy="2696308"/>
            </a:xfrm>
            <a:prstGeom prst="ribbon">
              <a:avLst>
                <a:gd name="adj1" fmla="val 20800"/>
                <a:gd name="adj2" fmla="val 68718"/>
              </a:avLst>
            </a:prstGeom>
            <a:grpFill/>
            <a:ln w="1270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5">
                <a:latin typeface="Book Antiqua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104978" y="1400908"/>
              <a:ext cx="4455297" cy="1641231"/>
            </a:xfrm>
            <a:prstGeom prst="ellipse">
              <a:avLst/>
            </a:prstGeom>
            <a:grpFill/>
            <a:ln w="127000" cmpd="dbl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ook Antiqua" pitchFamily="18" charset="0"/>
                </a:rPr>
                <a:t>Learning outcomes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555750" y="2411882"/>
            <a:ext cx="9163050" cy="2854143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After completing this lesson, students will be  able to---------</a:t>
            </a:r>
          </a:p>
          <a:p>
            <a:endParaRPr lang="en-US" sz="227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rite Letter easily”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222D8E-676F-4459-BDEB-FBE18756F869}"/>
              </a:ext>
            </a:extLst>
          </p:cNvPr>
          <p:cNvSpPr/>
          <p:nvPr/>
        </p:nvSpPr>
        <p:spPr>
          <a:xfrm>
            <a:off x="449992" y="6398583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5EA962-9E3D-4D62-9B7F-80EEA5B3A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8272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056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7297" y="71021"/>
            <a:ext cx="3488924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Q-11-Letter</a:t>
            </a:r>
            <a:endParaRPr lang="en-GB" sz="28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7907" y="719095"/>
            <a:ext cx="897665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 ,.............</a:t>
            </a:r>
          </a:p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10/10/2020</a:t>
            </a:r>
          </a:p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...............</a:t>
            </a:r>
          </a:p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 take my salam. How are you? Hope you are well. I am fine.</a:t>
            </a:r>
          </a:p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..............................................................................................</a:t>
            </a:r>
          </a:p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..............................................................................................</a:t>
            </a:r>
          </a:p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..............................................................................................</a:t>
            </a:r>
            <a:endParaRPr lang="en-GB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today. Give my salam to your Parents and love to the </a:t>
            </a:r>
          </a:p>
          <a:p>
            <a:r>
              <a:rPr lang="en-GB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ounger. Good bye.</a:t>
            </a:r>
          </a:p>
          <a:p>
            <a:r>
              <a:rPr lang="bn-BD" sz="24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</a:t>
            </a:r>
          </a:p>
          <a:p>
            <a:r>
              <a:rPr lang="bn-BD" sz="24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</a:t>
            </a:r>
          </a:p>
          <a:p>
            <a:endParaRPr lang="en-GB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31987"/>
              </p:ext>
            </p:extLst>
          </p:nvPr>
        </p:nvGraphicFramePr>
        <p:xfrm>
          <a:off x="4498264" y="3815253"/>
          <a:ext cx="6604000" cy="245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4402">
                <a:tc>
                  <a:txBody>
                    <a:bodyPr/>
                    <a:lstStyle/>
                    <a:p>
                      <a:endParaRPr lang="en-GB" sz="2200" dirty="0">
                        <a:ln>
                          <a:noFill/>
                        </a:ln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From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Name:</a:t>
                      </a:r>
                    </a:p>
                    <a:p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Vill</a:t>
                      </a:r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P.O: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P.S: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ln>
                          <a:noFill/>
                        </a:ln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Name:</a:t>
                      </a:r>
                    </a:p>
                    <a:p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Vill</a:t>
                      </a:r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P.O: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P.S: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34598" y="3815253"/>
            <a:ext cx="9676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Stamp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B90ED7-9666-460B-83AD-4144D16F6A1C}"/>
              </a:ext>
            </a:extLst>
          </p:cNvPr>
          <p:cNvSpPr/>
          <p:nvPr/>
        </p:nvSpPr>
        <p:spPr>
          <a:xfrm>
            <a:off x="449992" y="6442973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84DA2-5890-40FD-A5EE-29254B251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2711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65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19418" y="2559492"/>
            <a:ext cx="7874248" cy="1188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Tell me how many parts in a letter.</a:t>
            </a:r>
          </a:p>
          <a:p>
            <a:r>
              <a:rPr lang="en-GB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bn-BD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Where is the address of the letter writer.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8027" y="807897"/>
            <a:ext cx="6067425" cy="5924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50" b="1" u="sng">
                <a:ln/>
                <a:solidFill>
                  <a:schemeClr val="accent6">
                    <a:lumMod val="75000"/>
                  </a:schemeClr>
                </a:solidFill>
              </a:rPr>
              <a:t>Individual works.</a:t>
            </a:r>
            <a:endParaRPr lang="en-US" sz="3250" b="1" u="sng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5164D1-BAD4-4578-BD2A-10E35D7A01B2}"/>
              </a:ext>
            </a:extLst>
          </p:cNvPr>
          <p:cNvSpPr/>
          <p:nvPr/>
        </p:nvSpPr>
        <p:spPr>
          <a:xfrm>
            <a:off x="449992" y="6442973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B73A5-D99B-490F-95F0-B0183AD8A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2711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430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7297" y="71021"/>
            <a:ext cx="377079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Example-1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0152" y="763604"/>
            <a:ext cx="9099611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Q-11- Write a letter to your father </a:t>
            </a:r>
            <a:r>
              <a:rPr lang="en-GB" sz="2000" b="1" u="sng" dirty="0">
                <a:solidFill>
                  <a:srgbClr val="FFC000"/>
                </a:solidFill>
              </a:rPr>
              <a:t>send some money to buy some books</a:t>
            </a:r>
            <a:r>
              <a:rPr lang="en-GB" sz="2000" b="1" u="sng" dirty="0"/>
              <a:t>. </a:t>
            </a:r>
          </a:p>
          <a:p>
            <a:endParaRPr lang="en-GB" sz="2000" b="1" u="sng" dirty="0"/>
          </a:p>
          <a:p>
            <a:r>
              <a:rPr lang="en-GB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Damra</a:t>
            </a:r>
            <a:r>
              <a:rPr lang="en-GB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 Dhaka</a:t>
            </a:r>
            <a:endParaRPr lang="bn-BD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bn-BD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10/10/2020</a:t>
            </a:r>
          </a:p>
          <a:p>
            <a:r>
              <a:rPr lang="bn-BD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Dear  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Father</a:t>
            </a:r>
          </a:p>
          <a:p>
            <a:r>
              <a:rPr lang="bn-BD" sz="2000" b="1" dirty="0">
                <a:latin typeface="Times New Roman" panose="02020603050405020304" pitchFamily="18" charset="0"/>
              </a:rPr>
              <a:t>First take my salam. How are you? Hope you are well. We are fine.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 need some money to buy some new books for my new class. Please send me 500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tk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as soon as possible.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000" b="1" dirty="0">
                <a:latin typeface="Times New Roman" panose="02020603050405020304" pitchFamily="18" charset="0"/>
              </a:rPr>
              <a:t>No more today. Give my salam to your parents and love to the younger. Good bye.</a:t>
            </a:r>
            <a:endParaRPr lang="en-GB" sz="2000" b="1" dirty="0">
              <a:latin typeface="Times New Roman" panose="02020603050405020304" pitchFamily="18" charset="0"/>
            </a:endParaRPr>
          </a:p>
          <a:p>
            <a:endParaRPr lang="bn-BD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bn-BD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Ever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Habib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63785"/>
              </p:ext>
            </p:extLst>
          </p:nvPr>
        </p:nvGraphicFramePr>
        <p:xfrm>
          <a:off x="3947848" y="3706197"/>
          <a:ext cx="6604000" cy="245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4402">
                <a:tc>
                  <a:txBody>
                    <a:bodyPr/>
                    <a:lstStyle/>
                    <a:p>
                      <a:endParaRPr lang="en-GB" sz="2200" dirty="0">
                        <a:ln>
                          <a:noFill/>
                        </a:ln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Name: Habib</a:t>
                      </a:r>
                    </a:p>
                    <a:p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Vill</a:t>
                      </a:r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Damra</a:t>
                      </a:r>
                      <a:endParaRPr lang="en-GB" sz="2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P.O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Damra</a:t>
                      </a:r>
                      <a:endParaRPr lang="en-GB" sz="2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P.S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Damra</a:t>
                      </a:r>
                      <a:endParaRPr lang="en-GB" sz="2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      : Dhaka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ln>
                          <a:noFill/>
                        </a:ln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Mamun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Vill</a:t>
                      </a:r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Bauphal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P.O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Bauphal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P.S 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Bauphal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20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       : </a:t>
                      </a:r>
                      <a:r>
                        <a:rPr lang="en-GB" sz="220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Patuakhali</a:t>
                      </a:r>
                      <a:endParaRPr lang="en-GB" sz="220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76798" y="3689660"/>
            <a:ext cx="9676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Stamp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684B73-5724-418B-8099-BA4E670D31B4}"/>
              </a:ext>
            </a:extLst>
          </p:cNvPr>
          <p:cNvSpPr/>
          <p:nvPr/>
        </p:nvSpPr>
        <p:spPr>
          <a:xfrm>
            <a:off x="449992" y="6434095"/>
            <a:ext cx="11292015" cy="3602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Muhammad Ahsan Habib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Mohsenuddin Nuria Fazil Madrasah, Bauphal, Patuakhali</a:t>
            </a:r>
            <a:r>
              <a:rPr lang="en-US" sz="1200" b="1" i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Mob- 01754755169</a:t>
            </a:r>
            <a:r>
              <a:rPr lang="en-US" sz="12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E-mail-ahsanhabib</a:t>
            </a:r>
            <a:r>
              <a:rPr lang="en-US" sz="1200" b="1" i="1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200" b="1" i="1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B861C-EC25-4D3C-A66D-E7A747BB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18238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664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</TotalTime>
  <Words>1157</Words>
  <Application>Microsoft Office PowerPoint</Application>
  <PresentationFormat>Widescreen</PresentationFormat>
  <Paragraphs>175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Muhammad Ahsan Habib</cp:lastModifiedBy>
  <cp:revision>212</cp:revision>
  <dcterms:created xsi:type="dcterms:W3CDTF">2020-08-08T09:58:13Z</dcterms:created>
  <dcterms:modified xsi:type="dcterms:W3CDTF">2021-05-02T09:22:49Z</dcterms:modified>
</cp:coreProperties>
</file>