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5"/>
  </p:notesMasterIdLst>
  <p:sldIdLst>
    <p:sldId id="256" r:id="rId2"/>
    <p:sldId id="257" r:id="rId3"/>
    <p:sldId id="271" r:id="rId4"/>
    <p:sldId id="258" r:id="rId5"/>
    <p:sldId id="267" r:id="rId6"/>
    <p:sldId id="260" r:id="rId7"/>
    <p:sldId id="261" r:id="rId8"/>
    <p:sldId id="262" r:id="rId9"/>
    <p:sldId id="263" r:id="rId10"/>
    <p:sldId id="270" r:id="rId11"/>
    <p:sldId id="264" r:id="rId12"/>
    <p:sldId id="269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46" autoAdjust="0"/>
    <p:restoredTop sz="94660"/>
  </p:normalViewPr>
  <p:slideViewPr>
    <p:cSldViewPr snapToGrid="0">
      <p:cViewPr varScale="1">
        <p:scale>
          <a:sx n="60" d="100"/>
          <a:sy n="60" d="100"/>
        </p:scale>
        <p:origin x="2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81C99-3C99-4F77-AEE2-055D6282574C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E97C2-C115-4B6D-8FDB-FAEA52812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7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A4D-3D12-4313-A004-54A233D14129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80BD-B920-45EC-A401-21F3B5BB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9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A4D-3D12-4313-A004-54A233D14129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80BD-B920-45EC-A401-21F3B5BB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3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A4D-3D12-4313-A004-54A233D14129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80BD-B920-45EC-A401-21F3B5BB3E7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0809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A4D-3D12-4313-A004-54A233D14129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80BD-B920-45EC-A401-21F3B5BB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95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A4D-3D12-4313-A004-54A233D14129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80BD-B920-45EC-A401-21F3B5BB3E7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2080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A4D-3D12-4313-A004-54A233D14129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80BD-B920-45EC-A401-21F3B5BB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16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A4D-3D12-4313-A004-54A233D14129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80BD-B920-45EC-A401-21F3B5BB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85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A4D-3D12-4313-A004-54A233D14129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80BD-B920-45EC-A401-21F3B5BB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2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A4D-3D12-4313-A004-54A233D14129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80BD-B920-45EC-A401-21F3B5BB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7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A4D-3D12-4313-A004-54A233D14129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80BD-B920-45EC-A401-21F3B5BB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5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A4D-3D12-4313-A004-54A233D14129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80BD-B920-45EC-A401-21F3B5BB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4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A4D-3D12-4313-A004-54A233D14129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80BD-B920-45EC-A401-21F3B5BB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2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A4D-3D12-4313-A004-54A233D14129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80BD-B920-45EC-A401-21F3B5BB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2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A4D-3D12-4313-A004-54A233D14129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80BD-B920-45EC-A401-21F3B5BB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6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A4D-3D12-4313-A004-54A233D14129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80BD-B920-45EC-A401-21F3B5BB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A4D-3D12-4313-A004-54A233D14129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80BD-B920-45EC-A401-21F3B5BB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6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66A4D-3D12-4313-A004-54A233D14129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4DE80BD-B920-45EC-A401-21F3B5BB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2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4138"/>
            <a:ext cx="9144000" cy="61643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43655" y="555050"/>
            <a:ext cx="70471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সকল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কে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লাল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গোলাপের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শুভেচ্ছা</a:t>
            </a:r>
            <a:endParaRPr lang="en-US" sz="4800" dirty="0">
              <a:solidFill>
                <a:srgbClr val="FF0000"/>
              </a:solidFill>
            </a:endParaRPr>
          </a:p>
          <a:p>
            <a:pPr algn="ctr"/>
            <a:endParaRPr lang="en-US" sz="4800" dirty="0">
              <a:solidFill>
                <a:srgbClr val="FF0000"/>
              </a:solidFill>
            </a:endParaRPr>
          </a:p>
          <a:p>
            <a:pPr algn="ctr"/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7531"/>
            <a:ext cx="12192000" cy="454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0300" y="622300"/>
            <a:ext cx="8470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/>
              <a:t>হিসাব</a:t>
            </a:r>
            <a:r>
              <a:rPr lang="en-US" sz="8000" dirty="0"/>
              <a:t> </a:t>
            </a:r>
            <a:r>
              <a:rPr lang="en-US" sz="8000" dirty="0" err="1"/>
              <a:t>করঃ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596900" y="1993900"/>
            <a:ext cx="10947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ক) ২২+৪৩= </a:t>
            </a:r>
            <a:r>
              <a:rPr lang="en-US" sz="8800" dirty="0" err="1"/>
              <a:t>কত</a:t>
            </a:r>
            <a:r>
              <a:rPr lang="en-US" sz="8800" dirty="0"/>
              <a:t>?</a:t>
            </a:r>
          </a:p>
          <a:p>
            <a:r>
              <a:rPr lang="en-US" sz="8800" dirty="0"/>
              <a:t> খ) ৫৪+১১= </a:t>
            </a:r>
            <a:r>
              <a:rPr lang="en-US" sz="8800" dirty="0" err="1"/>
              <a:t>কত</a:t>
            </a:r>
            <a:r>
              <a:rPr lang="en-US" sz="8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364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 flipV="1">
            <a:off x="520262" y="3216166"/>
            <a:ext cx="219140" cy="31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80710" y="1124170"/>
            <a:ext cx="4945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C00000"/>
                </a:solidFill>
              </a:rPr>
              <a:t>মূল্যায়নঃ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402" y="3746500"/>
            <a:ext cx="1160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অপুর</a:t>
            </a:r>
            <a:r>
              <a:rPr lang="en-US" sz="4400" dirty="0"/>
              <a:t> ৩৪ </a:t>
            </a:r>
            <a:r>
              <a:rPr lang="en-US" sz="4400" dirty="0" err="1"/>
              <a:t>টি</a:t>
            </a:r>
            <a:r>
              <a:rPr lang="en-US" sz="4400" dirty="0"/>
              <a:t> </a:t>
            </a:r>
            <a:r>
              <a:rPr lang="en-US" sz="4400" dirty="0" err="1"/>
              <a:t>মার্বেল</a:t>
            </a:r>
            <a:r>
              <a:rPr lang="en-US" sz="4400" dirty="0"/>
              <a:t> </a:t>
            </a:r>
            <a:r>
              <a:rPr lang="en-US" sz="4400" dirty="0" err="1"/>
              <a:t>ছিল</a:t>
            </a:r>
            <a:r>
              <a:rPr lang="en-US" sz="4400" dirty="0"/>
              <a:t>। </a:t>
            </a:r>
            <a:r>
              <a:rPr lang="en-US" sz="4400" dirty="0" err="1"/>
              <a:t>তমা</a:t>
            </a:r>
            <a:r>
              <a:rPr lang="en-US" sz="4400" dirty="0"/>
              <a:t> </a:t>
            </a:r>
            <a:r>
              <a:rPr lang="en-US" sz="4400" dirty="0" err="1"/>
              <a:t>তাকে</a:t>
            </a:r>
            <a:r>
              <a:rPr lang="en-US" sz="4400" dirty="0"/>
              <a:t> ২৫ </a:t>
            </a:r>
            <a:r>
              <a:rPr lang="en-US" sz="4400" dirty="0" err="1"/>
              <a:t>টি</a:t>
            </a:r>
            <a:r>
              <a:rPr lang="en-US" sz="4400" dirty="0"/>
              <a:t> </a:t>
            </a:r>
            <a:r>
              <a:rPr lang="en-US" sz="4400" dirty="0" err="1"/>
              <a:t>মার্বেল</a:t>
            </a:r>
            <a:r>
              <a:rPr lang="en-US" sz="4400" dirty="0"/>
              <a:t> </a:t>
            </a:r>
            <a:r>
              <a:rPr lang="en-US" sz="4400" dirty="0" err="1"/>
              <a:t>দিল।এখন</a:t>
            </a:r>
            <a:r>
              <a:rPr lang="en-US" sz="4400" dirty="0"/>
              <a:t> </a:t>
            </a:r>
            <a:r>
              <a:rPr lang="en-US" sz="4400" dirty="0" err="1"/>
              <a:t>অপুর</a:t>
            </a:r>
            <a:r>
              <a:rPr lang="en-US" sz="4400" dirty="0"/>
              <a:t> </a:t>
            </a:r>
            <a:r>
              <a:rPr lang="en-US" sz="4400" dirty="0" err="1"/>
              <a:t>কতগুলো</a:t>
            </a:r>
            <a:r>
              <a:rPr lang="en-US" sz="4400" dirty="0"/>
              <a:t> </a:t>
            </a:r>
            <a:r>
              <a:rPr lang="en-US" sz="4400" dirty="0" err="1"/>
              <a:t>মার্বেল</a:t>
            </a:r>
            <a:r>
              <a:rPr lang="en-US" sz="4400" dirty="0"/>
              <a:t> </a:t>
            </a:r>
            <a:r>
              <a:rPr lang="en-US" sz="4400" dirty="0" err="1"/>
              <a:t>হল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3011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200" y="838200"/>
            <a:ext cx="99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C00000"/>
                </a:solidFill>
              </a:rPr>
              <a:t>বাড়ির</a:t>
            </a:r>
            <a:r>
              <a:rPr lang="en-US" sz="7200" dirty="0">
                <a:solidFill>
                  <a:srgbClr val="C00000"/>
                </a:solidFill>
              </a:rPr>
              <a:t> </a:t>
            </a:r>
            <a:r>
              <a:rPr lang="en-US" sz="7200" dirty="0" err="1">
                <a:solidFill>
                  <a:srgbClr val="C00000"/>
                </a:solidFill>
              </a:rPr>
              <a:t>কাজঃ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600" y="2197100"/>
            <a:ext cx="1117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       ক)  ৩২+৪৩= </a:t>
            </a:r>
            <a:r>
              <a:rPr lang="en-US" sz="7200" dirty="0" err="1"/>
              <a:t>কত</a:t>
            </a:r>
            <a:r>
              <a:rPr lang="en-US" sz="7200" dirty="0"/>
              <a:t>?</a:t>
            </a:r>
          </a:p>
          <a:p>
            <a:r>
              <a:rPr lang="en-US" sz="7200" dirty="0"/>
              <a:t>       খ)   ৫৪+১১=  </a:t>
            </a:r>
            <a:r>
              <a:rPr lang="en-US" sz="7200" dirty="0" err="1"/>
              <a:t>কত</a:t>
            </a:r>
            <a:r>
              <a:rPr lang="en-US" sz="7200" dirty="0"/>
              <a:t>?</a:t>
            </a:r>
          </a:p>
          <a:p>
            <a:r>
              <a:rPr lang="en-US" sz="7200" dirty="0"/>
              <a:t>       গ)   ৭৫+২৩= </a:t>
            </a:r>
            <a:r>
              <a:rPr lang="en-US" sz="7200" dirty="0" err="1"/>
              <a:t>কত</a:t>
            </a:r>
            <a:r>
              <a:rPr lang="en-US" sz="72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69116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0980" y="252248"/>
            <a:ext cx="106417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00B050"/>
                </a:solidFill>
              </a:rPr>
              <a:t>সকলকে</a:t>
            </a:r>
            <a:r>
              <a:rPr lang="en-US" sz="11500" dirty="0">
                <a:solidFill>
                  <a:srgbClr val="00B050"/>
                </a:solidFill>
              </a:rPr>
              <a:t> </a:t>
            </a:r>
            <a:r>
              <a:rPr lang="en-US" sz="11500" dirty="0" err="1">
                <a:solidFill>
                  <a:srgbClr val="00B050"/>
                </a:solidFill>
              </a:rPr>
              <a:t>ধন্যবাদ</a:t>
            </a:r>
            <a:endParaRPr lang="en-US" sz="115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02221"/>
            <a:ext cx="12192000" cy="474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4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930055" y="6858000"/>
            <a:ext cx="110359" cy="5612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06662" y="0"/>
            <a:ext cx="1103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H="1">
            <a:off x="1086241" y="394138"/>
            <a:ext cx="10075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accent1"/>
                </a:solidFill>
              </a:rPr>
              <a:t>শিক্ষক</a:t>
            </a:r>
            <a:r>
              <a:rPr lang="en-US" sz="7200" dirty="0">
                <a:solidFill>
                  <a:schemeClr val="accent1"/>
                </a:solidFill>
              </a:rPr>
              <a:t> </a:t>
            </a:r>
            <a:r>
              <a:rPr lang="en-US" sz="7200" dirty="0" err="1">
                <a:solidFill>
                  <a:schemeClr val="accent1"/>
                </a:solidFill>
              </a:rPr>
              <a:t>পরিচিতিঃ</a:t>
            </a:r>
            <a:endParaRPr lang="en-US" sz="7200" dirty="0">
              <a:solidFill>
                <a:schemeClr val="accent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535917" y="2112579"/>
            <a:ext cx="31531" cy="4745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flipH="1">
            <a:off x="282201" y="3026979"/>
            <a:ext cx="70487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</a:rPr>
              <a:t>প্রলয়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কুমার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দত্ত</a:t>
            </a:r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 err="1"/>
              <a:t>বি</a:t>
            </a:r>
            <a:r>
              <a:rPr lang="en-US" sz="3200" dirty="0"/>
              <a:t> ,</a:t>
            </a:r>
            <a:r>
              <a:rPr lang="en-US" sz="3200" dirty="0" err="1"/>
              <a:t>কম</a:t>
            </a:r>
            <a:r>
              <a:rPr lang="en-US" sz="3200" dirty="0"/>
              <a:t> (</a:t>
            </a:r>
            <a:r>
              <a:rPr lang="en-US" sz="3200" dirty="0" err="1"/>
              <a:t>অনার্স</a:t>
            </a:r>
            <a:r>
              <a:rPr lang="en-US" sz="3200" dirty="0"/>
              <a:t>), </a:t>
            </a:r>
            <a:r>
              <a:rPr lang="en-US" sz="3200" dirty="0" err="1"/>
              <a:t>এম</a:t>
            </a:r>
            <a:r>
              <a:rPr lang="en-US" sz="3200" dirty="0"/>
              <a:t>, </a:t>
            </a:r>
            <a:r>
              <a:rPr lang="en-US" sz="3200" dirty="0" err="1"/>
              <a:t>কম</a:t>
            </a:r>
            <a:r>
              <a:rPr lang="en-US" sz="3200" dirty="0"/>
              <a:t> (</a:t>
            </a:r>
            <a:r>
              <a:rPr lang="en-US" sz="3200" dirty="0" err="1"/>
              <a:t>ব্যবস্থাপনা</a:t>
            </a:r>
            <a:r>
              <a:rPr lang="en-US" sz="3200" dirty="0"/>
              <a:t>)</a:t>
            </a:r>
          </a:p>
          <a:p>
            <a:r>
              <a:rPr lang="en-US" sz="3200" dirty="0" err="1"/>
              <a:t>সি,ইন,এড</a:t>
            </a:r>
            <a:endParaRPr lang="en-US" sz="3200" dirty="0"/>
          </a:p>
          <a:p>
            <a:r>
              <a:rPr lang="en-US" sz="3200" dirty="0" err="1"/>
              <a:t>সহকারি</a:t>
            </a:r>
            <a:r>
              <a:rPr lang="en-US" sz="3200" dirty="0"/>
              <a:t> </a:t>
            </a:r>
            <a:r>
              <a:rPr lang="en-US" sz="3200" dirty="0" err="1"/>
              <a:t>শিক্ষক</a:t>
            </a:r>
            <a:endParaRPr lang="en-US" sz="3200" dirty="0"/>
          </a:p>
          <a:p>
            <a:r>
              <a:rPr lang="en-US" sz="3200" dirty="0"/>
              <a:t>৬২, </a:t>
            </a:r>
            <a:r>
              <a:rPr lang="en-US" sz="3200" dirty="0" err="1"/>
              <a:t>দক্ষিণ</a:t>
            </a:r>
            <a:r>
              <a:rPr lang="en-US" sz="3200" dirty="0"/>
              <a:t> </a:t>
            </a:r>
            <a:r>
              <a:rPr lang="en-US" sz="3200" dirty="0" err="1"/>
              <a:t>হরিষকুল</a:t>
            </a:r>
            <a:r>
              <a:rPr lang="en-US" sz="3200" dirty="0"/>
              <a:t> </a:t>
            </a:r>
            <a:r>
              <a:rPr lang="en-US" sz="3200" dirty="0" err="1"/>
              <a:t>সরকারি</a:t>
            </a:r>
            <a:r>
              <a:rPr lang="en-US" sz="3200" dirty="0"/>
              <a:t> </a:t>
            </a:r>
            <a:r>
              <a:rPr lang="en-US" sz="3200" dirty="0" err="1"/>
              <a:t>প্রাঃ</a:t>
            </a:r>
            <a:r>
              <a:rPr lang="en-US" sz="3200" dirty="0"/>
              <a:t> </a:t>
            </a:r>
            <a:r>
              <a:rPr lang="en-US" sz="3200" dirty="0" err="1"/>
              <a:t>বিদ্যালয়</a:t>
            </a:r>
            <a:r>
              <a:rPr lang="en-US" sz="3200" dirty="0"/>
              <a:t> ।</a:t>
            </a:r>
          </a:p>
          <a:p>
            <a:r>
              <a:rPr lang="en-US" sz="3200" dirty="0" err="1"/>
              <a:t>নবাবগঞ্জ</a:t>
            </a:r>
            <a:r>
              <a:rPr lang="en-US" sz="3200" dirty="0"/>
              <a:t>, </a:t>
            </a:r>
            <a:r>
              <a:rPr lang="en-US" sz="3200" dirty="0" err="1"/>
              <a:t>ঢাকা</a:t>
            </a:r>
            <a:r>
              <a:rPr lang="en-US" sz="3200" dirty="0"/>
              <a:t>।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48" y="2112579"/>
            <a:ext cx="4508938" cy="46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5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1112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4800" dirty="0" err="1">
                <a:solidFill>
                  <a:srgbClr val="C00000"/>
                </a:solidFill>
              </a:rPr>
              <a:t>একটি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ভিডিও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দেখিঃ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Double Digit Addition with Regrouping - 1st and 2nd Grade.compressed.compresse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900" y="1211996"/>
            <a:ext cx="12001500" cy="49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5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6856" y="309856"/>
            <a:ext cx="929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C00000"/>
                </a:solidFill>
              </a:rPr>
              <a:t>পাঠ</a:t>
            </a:r>
            <a:r>
              <a:rPr lang="en-US" sz="7200" dirty="0">
                <a:solidFill>
                  <a:srgbClr val="C00000"/>
                </a:solidFill>
              </a:rPr>
              <a:t> </a:t>
            </a:r>
            <a:r>
              <a:rPr lang="en-US" sz="7200" dirty="0" err="1">
                <a:solidFill>
                  <a:srgbClr val="C00000"/>
                </a:solidFill>
              </a:rPr>
              <a:t>পরিচিতিঃ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50628" y="1729828"/>
            <a:ext cx="6085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শ্রেণিঃ</a:t>
            </a:r>
            <a:r>
              <a:rPr lang="en-US" sz="4000" dirty="0"/>
              <a:t> </a:t>
            </a:r>
            <a:r>
              <a:rPr lang="en-US" sz="4000" dirty="0" err="1"/>
              <a:t>দ্বিতীয়</a:t>
            </a:r>
            <a:endParaRPr lang="en-US" sz="4000" dirty="0"/>
          </a:p>
          <a:p>
            <a:pPr algn="ctr"/>
            <a:r>
              <a:rPr lang="en-US" sz="4000" dirty="0" err="1"/>
              <a:t>বিষয়ঃ</a:t>
            </a:r>
            <a:r>
              <a:rPr lang="en-US" sz="4000" dirty="0"/>
              <a:t> </a:t>
            </a:r>
            <a:r>
              <a:rPr lang="en-US" sz="4000" dirty="0" err="1"/>
              <a:t>প্রাথমিক</a:t>
            </a:r>
            <a:r>
              <a:rPr lang="en-US" sz="4000" dirty="0"/>
              <a:t> </a:t>
            </a:r>
            <a:r>
              <a:rPr lang="en-US" sz="4000" dirty="0" err="1"/>
              <a:t>গণিত</a:t>
            </a:r>
            <a:endParaRPr lang="en-US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1513490" y="3260210"/>
            <a:ext cx="91597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C00000"/>
                </a:solidFill>
              </a:rPr>
              <a:t>পাঠঃ</a:t>
            </a:r>
            <a:r>
              <a:rPr lang="en-US" sz="7200" dirty="0">
                <a:solidFill>
                  <a:srgbClr val="C00000"/>
                </a:solidFill>
              </a:rPr>
              <a:t> ২.১    </a:t>
            </a:r>
            <a:r>
              <a:rPr lang="en-US" sz="7200" dirty="0" err="1">
                <a:solidFill>
                  <a:srgbClr val="C00000"/>
                </a:solidFill>
              </a:rPr>
              <a:t>যোগ</a:t>
            </a:r>
            <a:endParaRPr lang="en-US" sz="7200" dirty="0">
              <a:solidFill>
                <a:srgbClr val="C00000"/>
              </a:solidFill>
            </a:endParaRPr>
          </a:p>
          <a:p>
            <a:pPr algn="ctr"/>
            <a:r>
              <a:rPr lang="en-US" sz="4000" dirty="0" err="1"/>
              <a:t>পাঠ্যাংশঃরেজার</a:t>
            </a:r>
            <a:r>
              <a:rPr lang="en-US" sz="4000" dirty="0"/>
              <a:t> ৩২ </a:t>
            </a:r>
            <a:r>
              <a:rPr lang="en-US" sz="4000" dirty="0" err="1"/>
              <a:t>টি</a:t>
            </a:r>
            <a:r>
              <a:rPr lang="en-US" sz="4000" dirty="0"/>
              <a:t> ------ </a:t>
            </a:r>
            <a:r>
              <a:rPr lang="en-US" sz="4000" dirty="0" err="1"/>
              <a:t>কাগজ</a:t>
            </a:r>
            <a:r>
              <a:rPr lang="en-US" sz="4000" dirty="0"/>
              <a:t> </a:t>
            </a:r>
            <a:r>
              <a:rPr lang="en-US" sz="4000" dirty="0" err="1"/>
              <a:t>হল</a:t>
            </a:r>
            <a:r>
              <a:rPr lang="en-US" sz="4000" dirty="0"/>
              <a:t>? </a:t>
            </a:r>
            <a:r>
              <a:rPr lang="en-US" sz="4000" dirty="0" err="1"/>
              <a:t>পৃষ্ঠা</a:t>
            </a:r>
            <a:r>
              <a:rPr lang="en-US" sz="4000" dirty="0"/>
              <a:t> </a:t>
            </a:r>
            <a:r>
              <a:rPr lang="en-US" sz="4000" dirty="0" err="1"/>
              <a:t>নংঃ</a:t>
            </a:r>
            <a:r>
              <a:rPr lang="en-US" sz="4000" dirty="0"/>
              <a:t> ১৭--- ১৮।(অধ্যায়ঃ২)</a:t>
            </a:r>
          </a:p>
          <a:p>
            <a:pPr algn="ctr"/>
            <a:r>
              <a:rPr lang="en-US" sz="4000" dirty="0">
                <a:solidFill>
                  <a:srgbClr val="00B050"/>
                </a:solidFill>
              </a:rPr>
              <a:t>পাঠঃ১</a:t>
            </a:r>
            <a:endParaRPr lang="en-US" sz="3600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11865"/>
            <a:ext cx="3048000" cy="3235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36118" y="1905000"/>
            <a:ext cx="2878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সময়ঃ</a:t>
            </a:r>
            <a:r>
              <a:rPr lang="en-US" sz="2800" dirty="0"/>
              <a:t> ৪০ </a:t>
            </a:r>
            <a:r>
              <a:rPr lang="en-US" sz="2800" dirty="0" err="1"/>
              <a:t>মিনিট</a:t>
            </a:r>
            <a:r>
              <a:rPr lang="en-US" sz="28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1232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7366" y="1135117"/>
            <a:ext cx="94277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/>
              <a:t>শিখন</a:t>
            </a:r>
            <a:r>
              <a:rPr lang="en-US" sz="13800" dirty="0"/>
              <a:t> </a:t>
            </a:r>
            <a:r>
              <a:rPr lang="en-US" sz="13800" dirty="0" err="1"/>
              <a:t>ফলঃ</a:t>
            </a:r>
            <a:endParaRPr lang="en-US" sz="13800" dirty="0"/>
          </a:p>
        </p:txBody>
      </p:sp>
      <p:sp>
        <p:nvSpPr>
          <p:cNvPr id="7" name="TextBox 6"/>
          <p:cNvSpPr txBox="1"/>
          <p:nvPr/>
        </p:nvSpPr>
        <p:spPr>
          <a:xfrm>
            <a:off x="465082" y="4382814"/>
            <a:ext cx="11272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৯.১.১  </a:t>
            </a:r>
            <a:r>
              <a:rPr lang="en-US" sz="4800" dirty="0" err="1"/>
              <a:t>উপকরণ</a:t>
            </a:r>
            <a:r>
              <a:rPr lang="en-US" sz="4800" dirty="0"/>
              <a:t> </a:t>
            </a:r>
            <a:r>
              <a:rPr lang="en-US" sz="4800" dirty="0" err="1"/>
              <a:t>ব্যবহার</a:t>
            </a:r>
            <a:r>
              <a:rPr lang="en-US" sz="4800" dirty="0"/>
              <a:t> </a:t>
            </a:r>
            <a:r>
              <a:rPr lang="en-US" sz="4800" dirty="0" err="1"/>
              <a:t>করে</a:t>
            </a:r>
            <a:r>
              <a:rPr lang="en-US" sz="4800" dirty="0"/>
              <a:t> </a:t>
            </a:r>
            <a:r>
              <a:rPr lang="en-US" sz="4800" dirty="0" err="1"/>
              <a:t>যোগ</a:t>
            </a:r>
            <a:r>
              <a:rPr lang="en-US" sz="4800" dirty="0"/>
              <a:t> </a:t>
            </a:r>
            <a:r>
              <a:rPr lang="en-US" sz="4800" dirty="0" err="1"/>
              <a:t>করতে</a:t>
            </a:r>
            <a:r>
              <a:rPr lang="en-US" sz="4800" dirty="0"/>
              <a:t> </a:t>
            </a:r>
            <a:r>
              <a:rPr lang="en-US" sz="4800" dirty="0" err="1"/>
              <a:t>পারবে</a:t>
            </a:r>
            <a:r>
              <a:rPr lang="en-US" sz="4800" dirty="0"/>
              <a:t>(</a:t>
            </a:r>
            <a:r>
              <a:rPr lang="en-US" sz="4800" dirty="0" err="1"/>
              <a:t>যোগ</a:t>
            </a:r>
            <a:r>
              <a:rPr lang="en-US" sz="4800" dirty="0"/>
              <a:t> </a:t>
            </a:r>
            <a:r>
              <a:rPr lang="en-US" sz="4800" dirty="0" err="1"/>
              <a:t>ফল</a:t>
            </a:r>
            <a:r>
              <a:rPr lang="en-US" sz="4800" dirty="0"/>
              <a:t> </a:t>
            </a:r>
            <a:r>
              <a:rPr lang="en-US" sz="4800" dirty="0" err="1"/>
              <a:t>হবে</a:t>
            </a:r>
            <a:r>
              <a:rPr lang="en-US" sz="4800" dirty="0"/>
              <a:t> </a:t>
            </a:r>
            <a:r>
              <a:rPr lang="en-US" sz="4800" dirty="0" err="1"/>
              <a:t>অনূর্ধ্ব</a:t>
            </a:r>
            <a:r>
              <a:rPr lang="en-US" sz="4800" dirty="0"/>
              <a:t> ১০০)।</a:t>
            </a:r>
          </a:p>
        </p:txBody>
      </p:sp>
    </p:spTree>
    <p:extLst>
      <p:ext uri="{BB962C8B-B14F-4D97-AF65-F5344CB8AC3E}">
        <p14:creationId xmlns:p14="http://schemas.microsoft.com/office/powerpoint/2010/main" val="281854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07" y="867103"/>
            <a:ext cx="11461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রেজার</a:t>
            </a:r>
            <a:r>
              <a:rPr lang="en-US" sz="4000" dirty="0"/>
              <a:t> ৩২ </a:t>
            </a:r>
            <a:r>
              <a:rPr lang="en-US" sz="4000" dirty="0" err="1"/>
              <a:t>টি</a:t>
            </a:r>
            <a:r>
              <a:rPr lang="en-US" sz="4000" dirty="0"/>
              <a:t> </a:t>
            </a:r>
            <a:r>
              <a:rPr lang="en-US" sz="4000" dirty="0" err="1"/>
              <a:t>কাগজ</a:t>
            </a:r>
            <a:r>
              <a:rPr lang="en-US" sz="4000" dirty="0"/>
              <a:t> </a:t>
            </a:r>
            <a:r>
              <a:rPr lang="en-US" sz="4000" dirty="0" err="1"/>
              <a:t>ছিল</a:t>
            </a:r>
            <a:r>
              <a:rPr lang="en-US" sz="4000" dirty="0"/>
              <a:t>। </a:t>
            </a:r>
            <a:r>
              <a:rPr lang="en-US" sz="4000" dirty="0" err="1"/>
              <a:t>মিনা</a:t>
            </a:r>
            <a:r>
              <a:rPr lang="en-US" sz="4000" dirty="0"/>
              <a:t> </a:t>
            </a:r>
            <a:r>
              <a:rPr lang="en-US" sz="4000" dirty="0" err="1"/>
              <a:t>তাকে</a:t>
            </a:r>
            <a:r>
              <a:rPr lang="en-US" sz="4000" dirty="0"/>
              <a:t> ২৪টি </a:t>
            </a:r>
            <a:r>
              <a:rPr lang="en-US" sz="4000" dirty="0" err="1"/>
              <a:t>কাগজ</a:t>
            </a:r>
            <a:r>
              <a:rPr lang="en-US" sz="4000" dirty="0"/>
              <a:t> </a:t>
            </a:r>
            <a:r>
              <a:rPr lang="en-US" sz="4000" dirty="0" err="1"/>
              <a:t>দিল</a:t>
            </a:r>
            <a:r>
              <a:rPr lang="en-US" sz="4000" dirty="0"/>
              <a:t>। </a:t>
            </a:r>
            <a:r>
              <a:rPr lang="en-US" sz="4000" dirty="0" err="1"/>
              <a:t>এখন</a:t>
            </a:r>
            <a:r>
              <a:rPr lang="en-US" sz="4000" dirty="0"/>
              <a:t> </a:t>
            </a:r>
            <a:r>
              <a:rPr lang="en-US" sz="4000" dirty="0" err="1"/>
              <a:t>রেজার</a:t>
            </a:r>
            <a:r>
              <a:rPr lang="en-US" sz="4000" dirty="0"/>
              <a:t> </a:t>
            </a:r>
            <a:r>
              <a:rPr lang="en-US" sz="4000" dirty="0" err="1"/>
              <a:t>কতগুলো</a:t>
            </a:r>
            <a:r>
              <a:rPr lang="en-US" sz="4000" dirty="0"/>
              <a:t> </a:t>
            </a:r>
            <a:r>
              <a:rPr lang="en-US" sz="4000" dirty="0" err="1"/>
              <a:t>কাগজ</a:t>
            </a:r>
            <a:r>
              <a:rPr lang="en-US" sz="4000" dirty="0"/>
              <a:t> </a:t>
            </a:r>
            <a:r>
              <a:rPr lang="en-US" sz="4000" dirty="0" err="1"/>
              <a:t>হল</a:t>
            </a:r>
            <a:r>
              <a:rPr lang="en-US" sz="4000" dirty="0"/>
              <a:t> 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5" y="2317531"/>
            <a:ext cx="11902966" cy="30585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1889" y="5959366"/>
            <a:ext cx="11902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</a:rPr>
              <a:t>গাণিতিক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বাক্য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লিখি</a:t>
            </a:r>
            <a:r>
              <a:rPr lang="en-US" sz="3600" dirty="0">
                <a:solidFill>
                  <a:srgbClr val="C00000"/>
                </a:solidFill>
              </a:rPr>
              <a:t>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09393" y="5889524"/>
            <a:ext cx="629044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৩২+২৪=৫৬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38648" y="628253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500" y="228600"/>
            <a:ext cx="1047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পাঠ্য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বইয়ের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সাথে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সংযোগঃ</a:t>
            </a:r>
            <a:r>
              <a:rPr lang="en-US" sz="2400" dirty="0">
                <a:solidFill>
                  <a:srgbClr val="C00000"/>
                </a:solidFill>
              </a:rPr>
              <a:t>                                  </a:t>
            </a:r>
            <a:r>
              <a:rPr lang="en-US" sz="2000" dirty="0" err="1">
                <a:solidFill>
                  <a:srgbClr val="C00000"/>
                </a:solidFill>
              </a:rPr>
              <a:t>পৃষ্ঠাঃ</a:t>
            </a:r>
            <a:r>
              <a:rPr lang="en-US" sz="2000" dirty="0">
                <a:solidFill>
                  <a:srgbClr val="C00000"/>
                </a:solidFill>
              </a:rPr>
              <a:t> ১৭-১৮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3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1" grpId="1"/>
      <p:bldP spid="11" grpId="2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3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517</TotalTime>
  <Words>173</Words>
  <Application>Microsoft Office PowerPoint</Application>
  <PresentationFormat>Widescreen</PresentationFormat>
  <Paragraphs>32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68</cp:revision>
  <dcterms:created xsi:type="dcterms:W3CDTF">2021-03-25T14:09:30Z</dcterms:created>
  <dcterms:modified xsi:type="dcterms:W3CDTF">2021-05-20T17:39:36Z</dcterms:modified>
</cp:coreProperties>
</file>