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86" r:id="rId6"/>
    <p:sldId id="287" r:id="rId7"/>
    <p:sldId id="290" r:id="rId8"/>
    <p:sldId id="288" r:id="rId9"/>
    <p:sldId id="291" r:id="rId10"/>
    <p:sldId id="293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2" r:id="rId20"/>
    <p:sldId id="301" r:id="rId21"/>
    <p:sldId id="304" r:id="rId22"/>
    <p:sldId id="305" r:id="rId23"/>
    <p:sldId id="306" r:id="rId24"/>
    <p:sldId id="307" r:id="rId25"/>
    <p:sldId id="303" r:id="rId26"/>
    <p:sldId id="289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>
      <p:cViewPr varScale="1">
        <p:scale>
          <a:sx n="74" d="100"/>
          <a:sy n="74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jp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6.jpe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4"/>
            <a:ext cx="12192000" cy="684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81600"/>
            <a:ext cx="1616397" cy="1371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010" y="3491493"/>
            <a:ext cx="753119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বাংলাদেশের বেশিরভাগ মানুষ গ্রামে বাস করেন। শহরেও অনেক মানুষ বাস করেন। গ্রাম ও শরের পেশায় আছে নানা বৈচিত্র্য। গ্রামের বেশির ভাগ পেশাজীবী উৎপাদন কাজের সাথে জড়িত।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4900"/>
            <a:ext cx="5310657" cy="2987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64899"/>
            <a:ext cx="5318537" cy="2987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23" y="3429000"/>
            <a:ext cx="3276600" cy="2639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031249"/>
            <a:ext cx="1395970" cy="139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80" y="5056096"/>
            <a:ext cx="1395970" cy="1395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68" y="5056096"/>
            <a:ext cx="1395970" cy="13959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50" y="5056096"/>
            <a:ext cx="1395970" cy="13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0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916" y="3947411"/>
            <a:ext cx="9696284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আমরা নানারকম খাদ্য পাই । এর সবই কৃষক উৎপাদন করেন।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82" y="983680"/>
            <a:ext cx="4596518" cy="2588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17" y="948106"/>
            <a:ext cx="4699715" cy="26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pic>
        <p:nvPicPr>
          <p:cNvPr id="7" name="Picture 6" descr="pady_2_314663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521" y="465019"/>
            <a:ext cx="4442271" cy="2848474"/>
          </a:xfrm>
          <a:prstGeom prst="rect">
            <a:avLst/>
          </a:prstGeom>
        </p:spPr>
      </p:pic>
      <p:pic>
        <p:nvPicPr>
          <p:cNvPr id="8" name="Picture 7" descr="g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7025" y="453213"/>
            <a:ext cx="4343402" cy="2882818"/>
          </a:xfrm>
          <a:prstGeom prst="rect">
            <a:avLst/>
          </a:prstGeom>
        </p:spPr>
      </p:pic>
      <p:pic>
        <p:nvPicPr>
          <p:cNvPr id="9" name="Picture 8" descr="o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228" y="3426854"/>
            <a:ext cx="4416306" cy="2827986"/>
          </a:xfrm>
          <a:prstGeom prst="rect">
            <a:avLst/>
          </a:prstGeom>
        </p:spPr>
      </p:pic>
      <p:pic>
        <p:nvPicPr>
          <p:cNvPr id="10" name="Picture 9" descr="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6066" y="3467992"/>
            <a:ext cx="4322734" cy="2786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50150" y="2209800"/>
            <a:ext cx="2124477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পাট, বেগুন,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টমেটো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1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pic>
        <p:nvPicPr>
          <p:cNvPr id="7" name="Picture 6" descr="n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936"/>
            <a:ext cx="4114800" cy="2818464"/>
          </a:xfrm>
          <a:prstGeom prst="rect">
            <a:avLst/>
          </a:prstGeom>
        </p:spPr>
      </p:pic>
      <p:pic>
        <p:nvPicPr>
          <p:cNvPr id="8" name="Picture 7" descr="b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4656" y="353027"/>
            <a:ext cx="4139485" cy="2876282"/>
          </a:xfrm>
          <a:prstGeom prst="rect">
            <a:avLst/>
          </a:prstGeom>
        </p:spPr>
      </p:pic>
      <p:pic>
        <p:nvPicPr>
          <p:cNvPr id="9" name="Picture 8" descr="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898" y="3352800"/>
            <a:ext cx="4101302" cy="2743200"/>
          </a:xfrm>
          <a:prstGeom prst="rect">
            <a:avLst/>
          </a:prstGeom>
        </p:spPr>
      </p:pic>
      <p:pic>
        <p:nvPicPr>
          <p:cNvPr id="10" name="Picture 9" descr="l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4656" y="3441879"/>
            <a:ext cx="4252038" cy="27421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50150" y="2209800"/>
            <a:ext cx="2124477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মুলা, গাজরসহ নানা রকম ফসল ও সবজি চাষ করেন।  </a:t>
            </a:r>
          </a:p>
        </p:txBody>
      </p:sp>
    </p:spTree>
    <p:extLst>
      <p:ext uri="{BB962C8B-B14F-4D97-AF65-F5344CB8AC3E}">
        <p14:creationId xmlns:p14="http://schemas.microsoft.com/office/powerpoint/2010/main" val="242503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57198"/>
            <a:ext cx="5272769" cy="3581402"/>
          </a:xfrm>
          <a:prstGeom prst="rect">
            <a:avLst/>
          </a:prstGeom>
        </p:spPr>
      </p:pic>
      <p:pic>
        <p:nvPicPr>
          <p:cNvPr id="7" name="Picture 6" descr="1604761_591501270938503_88281303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57198"/>
            <a:ext cx="5758337" cy="36892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29337" y="4603618"/>
            <a:ext cx="7924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জ়েলে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2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8152" y="5163078"/>
            <a:ext cx="791084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হাওড়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বাঁওড়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84" y="865272"/>
            <a:ext cx="5271216" cy="3348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5" y="851175"/>
            <a:ext cx="4946251" cy="34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7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6747" y="4419444"/>
            <a:ext cx="73914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ন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জ়াল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3" y="980170"/>
            <a:ext cx="5299704" cy="2967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97" y="980170"/>
            <a:ext cx="4971749" cy="29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1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2065499" cy="175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pic>
        <p:nvPicPr>
          <p:cNvPr id="7" name="Picture 6" descr="sis-fish.jpg"/>
          <p:cNvPicPr>
            <a:picLocks noChangeAspect="1"/>
          </p:cNvPicPr>
          <p:nvPr/>
        </p:nvPicPr>
        <p:blipFill>
          <a:blip r:embed="rId4" cstate="print"/>
          <a:srcRect r="1250" b="12329"/>
          <a:stretch>
            <a:fillRect/>
          </a:stretch>
        </p:blipFill>
        <p:spPr>
          <a:xfrm>
            <a:off x="6101090" y="914400"/>
            <a:ext cx="5238751" cy="3379076"/>
          </a:xfrm>
          <a:prstGeom prst="rect">
            <a:avLst/>
          </a:prstGeom>
        </p:spPr>
      </p:pic>
      <p:pic>
        <p:nvPicPr>
          <p:cNvPr id="8" name="Picture 7" descr="ff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917" y="427045"/>
            <a:ext cx="4706664" cy="3413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767" y="4456525"/>
            <a:ext cx="537934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845" y="3917916"/>
            <a:ext cx="4617736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জ়েলে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বাজ়ারে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2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381000" y="304799"/>
            <a:ext cx="5429250" cy="1295400"/>
          </a:xfrm>
          <a:prstGeom prst="wave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4100" y="919229"/>
            <a:ext cx="4953001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69" y="1899650"/>
            <a:ext cx="4151506" cy="3586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22" y="3881676"/>
            <a:ext cx="1409622" cy="1409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07" y="3838593"/>
            <a:ext cx="1557193" cy="1557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22" y="3897965"/>
            <a:ext cx="1438447" cy="14384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6600" y="5623263"/>
            <a:ext cx="8153400" cy="64633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২২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452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66" y="806738"/>
            <a:ext cx="6988533" cy="583542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457200" y="304799"/>
            <a:ext cx="2590800" cy="914401"/>
          </a:xfrm>
          <a:prstGeom prst="wedgeEllipseCallout">
            <a:avLst>
              <a:gd name="adj1" fmla="val 48264"/>
              <a:gd name="adj2" fmla="val 92078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5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42520"/>
            <a:ext cx="8023860" cy="4853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1146" r="27743" b="8854"/>
          <a:stretch/>
        </p:blipFill>
        <p:spPr>
          <a:xfrm>
            <a:off x="941070" y="495456"/>
            <a:ext cx="2125980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7028" y="5804828"/>
            <a:ext cx="8041032" cy="584775"/>
          </a:xfrm>
          <a:prstGeom prst="rect">
            <a:avLst/>
          </a:prstGeom>
          <a:solidFill>
            <a:srgbClr val="FF33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3128010" y="855019"/>
            <a:ext cx="3505200" cy="1447800"/>
          </a:xfrm>
          <a:prstGeom prst="ribbon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9800" y="304800"/>
            <a:ext cx="2114550" cy="154959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57200" y="304799"/>
            <a:ext cx="2590800" cy="914401"/>
          </a:xfrm>
          <a:prstGeom prst="wedgeEllipseCallout">
            <a:avLst>
              <a:gd name="adj1" fmla="val 48264"/>
              <a:gd name="adj2" fmla="val 92078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4180" y="941456"/>
            <a:ext cx="3962400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4679" y="4533503"/>
            <a:ext cx="6858000" cy="5847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062" y="2131805"/>
            <a:ext cx="2860191" cy="1831526"/>
          </a:xfrm>
          <a:prstGeom prst="rect">
            <a:avLst/>
          </a:prstGeom>
        </p:spPr>
      </p:pic>
      <p:pic>
        <p:nvPicPr>
          <p:cNvPr id="11" name="Picture 10" descr="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4279" y="2125250"/>
            <a:ext cx="2765321" cy="1782790"/>
          </a:xfrm>
          <a:prstGeom prst="rect">
            <a:avLst/>
          </a:prstGeom>
        </p:spPr>
      </p:pic>
      <p:pic>
        <p:nvPicPr>
          <p:cNvPr id="12" name="Picture 11" descr="n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5888" y="2066272"/>
            <a:ext cx="2602774" cy="1782790"/>
          </a:xfrm>
          <a:prstGeom prst="rect">
            <a:avLst/>
          </a:prstGeom>
        </p:spPr>
      </p:pic>
      <p:pic>
        <p:nvPicPr>
          <p:cNvPr id="13" name="Picture 12" descr="b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4950" y="2058759"/>
            <a:ext cx="2542138" cy="176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9800" y="304800"/>
            <a:ext cx="2114550" cy="154959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57200" y="304799"/>
            <a:ext cx="2590800" cy="914401"/>
          </a:xfrm>
          <a:prstGeom prst="wedgeEllipseCallout">
            <a:avLst>
              <a:gd name="adj1" fmla="val 48264"/>
              <a:gd name="adj2" fmla="val 92078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4180" y="941456"/>
            <a:ext cx="3962400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যমু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4679" y="4533503"/>
            <a:ext cx="6858000" cy="5847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ady_2_314663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53567"/>
            <a:ext cx="2724747" cy="1747163"/>
          </a:xfrm>
          <a:prstGeom prst="rect">
            <a:avLst/>
          </a:prstGeom>
        </p:spPr>
      </p:pic>
      <p:pic>
        <p:nvPicPr>
          <p:cNvPr id="15" name="Picture 14" descr="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2269474"/>
            <a:ext cx="2531758" cy="1680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p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0148" y="2232984"/>
            <a:ext cx="2591459" cy="1733325"/>
          </a:xfrm>
          <a:prstGeom prst="rect">
            <a:avLst/>
          </a:prstGeom>
        </p:spPr>
      </p:pic>
      <p:pic>
        <p:nvPicPr>
          <p:cNvPr id="17" name="Picture 16" descr="sis-fish.jpg"/>
          <p:cNvPicPr>
            <a:picLocks noChangeAspect="1"/>
          </p:cNvPicPr>
          <p:nvPr/>
        </p:nvPicPr>
        <p:blipFill>
          <a:blip r:embed="rId7" cstate="print"/>
          <a:srcRect r="1250" b="12329"/>
          <a:stretch>
            <a:fillRect/>
          </a:stretch>
        </p:blipFill>
        <p:spPr>
          <a:xfrm>
            <a:off x="8917819" y="2204890"/>
            <a:ext cx="2805441" cy="18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1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9800" y="304800"/>
            <a:ext cx="2114550" cy="154959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57200" y="304799"/>
            <a:ext cx="2590800" cy="914401"/>
          </a:xfrm>
          <a:prstGeom prst="wedgeEllipseCallout">
            <a:avLst>
              <a:gd name="adj1" fmla="val 48264"/>
              <a:gd name="adj2" fmla="val 92078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4180" y="941456"/>
            <a:ext cx="3962400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4679" y="4533503"/>
            <a:ext cx="6858000" cy="5847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এরা কে কি 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86998"/>
            <a:ext cx="3352800" cy="2075327"/>
          </a:xfrm>
          <a:prstGeom prst="rect">
            <a:avLst/>
          </a:prstGeom>
        </p:spPr>
      </p:pic>
      <p:pic>
        <p:nvPicPr>
          <p:cNvPr id="13" name="Picture 12" descr="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086998"/>
            <a:ext cx="3276600" cy="20753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59" y="2137563"/>
            <a:ext cx="3234219" cy="205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34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457200" y="304799"/>
            <a:ext cx="2590800" cy="914401"/>
          </a:xfrm>
          <a:prstGeom prst="wedgeEllipseCallout">
            <a:avLst>
              <a:gd name="adj1" fmla="val 48264"/>
              <a:gd name="adj2" fmla="val 92078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468" y="304799"/>
            <a:ext cx="1460526" cy="1277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72" y="1865246"/>
            <a:ext cx="4596518" cy="2588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07" y="1810354"/>
            <a:ext cx="4699715" cy="2643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6505" y="4594143"/>
            <a:ext cx="879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673" y="5219572"/>
            <a:ext cx="879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2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457200" y="304799"/>
            <a:ext cx="2590800" cy="914401"/>
          </a:xfrm>
          <a:prstGeom prst="wedgeEllipseCallout">
            <a:avLst>
              <a:gd name="adj1" fmla="val 48264"/>
              <a:gd name="adj2" fmla="val 92078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468" y="304799"/>
            <a:ext cx="1460526" cy="1277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6505" y="4594143"/>
            <a:ext cx="879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673" y="5219572"/>
            <a:ext cx="879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ধরেন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94" y="1719957"/>
            <a:ext cx="4249999" cy="2699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98491"/>
            <a:ext cx="3983596" cy="27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Snip Single Corner Rectangle 6"/>
          <p:cNvSpPr/>
          <p:nvPr/>
        </p:nvSpPr>
        <p:spPr>
          <a:xfrm>
            <a:off x="3656970" y="1006642"/>
            <a:ext cx="3352800" cy="838200"/>
          </a:xfrm>
          <a:prstGeom prst="snip1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286001"/>
            <a:ext cx="1371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221715"/>
            <a:ext cx="2432654" cy="2128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3603262"/>
            <a:ext cx="7848600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1" y="435922"/>
            <a:ext cx="2993078" cy="29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6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4648200" y="506714"/>
            <a:ext cx="3200400" cy="12192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671028"/>
            <a:ext cx="7315200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তোমরা এই পাঠে কী কী ফসলের নাম জানলে তা খাতায় লিখ।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 এলাকার তিনজন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পেশাজীবীর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6002"/>
            <a:ext cx="4600575" cy="2584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1906002"/>
            <a:ext cx="2257540" cy="2584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30" y="1892050"/>
            <a:ext cx="2257540" cy="25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3825" y="304800"/>
            <a:ext cx="249555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5572463"/>
            <a:ext cx="82296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আগামীকাল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3543300" y="461389"/>
            <a:ext cx="5905500" cy="1124757"/>
          </a:xfrm>
          <a:prstGeom prst="horizontalScroll">
            <a:avLst>
              <a:gd name="adj" fmla="val 0"/>
            </a:avLst>
          </a:prstGeom>
          <a:solidFill>
            <a:srgbClr val="00B05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753633"/>
            <a:ext cx="5924550" cy="3702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9" r="21127"/>
          <a:stretch/>
        </p:blipFill>
        <p:spPr>
          <a:xfrm>
            <a:off x="1143000" y="459533"/>
            <a:ext cx="2247900" cy="471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6" r="28456" b="381"/>
          <a:stretch/>
        </p:blipFill>
        <p:spPr>
          <a:xfrm>
            <a:off x="9463825" y="1586146"/>
            <a:ext cx="2057400" cy="39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43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228600" y="201305"/>
              <a:ext cx="11734800" cy="6400800"/>
            </a:xfrm>
            <a:prstGeom prst="frame">
              <a:avLst>
                <a:gd name="adj1" fmla="val 175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Sun 10"/>
            <p:cNvSpPr/>
            <p:nvPr/>
          </p:nvSpPr>
          <p:spPr>
            <a:xfrm>
              <a:off x="407159" y="420807"/>
              <a:ext cx="914400" cy="9144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Sun 11"/>
            <p:cNvSpPr/>
            <p:nvPr/>
          </p:nvSpPr>
          <p:spPr>
            <a:xfrm>
              <a:off x="10870441" y="5460811"/>
              <a:ext cx="914400" cy="91440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407159" y="5486400"/>
              <a:ext cx="914400" cy="914400"/>
            </a:xfrm>
            <a:prstGeom prst="su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Sun 13"/>
            <p:cNvSpPr/>
            <p:nvPr/>
          </p:nvSpPr>
          <p:spPr>
            <a:xfrm>
              <a:off x="10870441" y="420807"/>
              <a:ext cx="914400" cy="914400"/>
            </a:xfrm>
            <a:prstGeom prst="sun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85800" y="1335207"/>
              <a:ext cx="0" cy="3810000"/>
            </a:xfrm>
            <a:prstGeom prst="line">
              <a:avLst/>
            </a:prstGeom>
            <a:ln w="76200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64359" y="1524000"/>
              <a:ext cx="0" cy="381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90600" y="1335207"/>
              <a:ext cx="0" cy="38100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149082" y="1335207"/>
              <a:ext cx="0" cy="38100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327641" y="1524000"/>
              <a:ext cx="0" cy="381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480041" y="1307912"/>
              <a:ext cx="0" cy="3810000"/>
            </a:xfrm>
            <a:prstGeom prst="line">
              <a:avLst/>
            </a:prstGeom>
            <a:ln w="76200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3732662" y="661918"/>
            <a:ext cx="4648200" cy="9144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 পরিচিতি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1" y="2051715"/>
            <a:ext cx="5181600" cy="30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 রানী সূত্রধর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মাকালকান্দি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বিদ্যালয় </a:t>
            </a:r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,হবিগঞ্জ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r="49167"/>
          <a:stretch/>
        </p:blipFill>
        <p:spPr>
          <a:xfrm>
            <a:off x="7528446" y="2106455"/>
            <a:ext cx="3008762" cy="30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0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2133600" y="489284"/>
            <a:ext cx="3505200" cy="6090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330712"/>
            <a:ext cx="8153399" cy="1631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পেশা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……....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২০/০৫/২০২১    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1146" r="27743" b="8854"/>
          <a:stretch/>
        </p:blipFill>
        <p:spPr>
          <a:xfrm>
            <a:off x="419234" y="434511"/>
            <a:ext cx="1543050" cy="3152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1146" r="27743" b="8854"/>
          <a:stretch/>
        </p:blipFill>
        <p:spPr>
          <a:xfrm>
            <a:off x="10401300" y="2327337"/>
            <a:ext cx="1543050" cy="3152468"/>
          </a:xfrm>
          <a:prstGeom prst="rect">
            <a:avLst/>
          </a:prstGeom>
        </p:spPr>
      </p:pic>
      <p:sp>
        <p:nvSpPr>
          <p:cNvPr id="11" name="Flowchart: Punched Tape 10"/>
          <p:cNvSpPr/>
          <p:nvPr/>
        </p:nvSpPr>
        <p:spPr>
          <a:xfrm>
            <a:off x="1962284" y="3091124"/>
            <a:ext cx="3810000" cy="1201516"/>
          </a:xfrm>
          <a:prstGeom prst="flowChartPunchedTape">
            <a:avLst/>
          </a:prstGeom>
          <a:solidFill>
            <a:srgbClr val="00B0F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3575" y="4486377"/>
            <a:ext cx="8277224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latin typeface="NikoshBAN" pitchFamily="2" charset="0"/>
                <a:cs typeface="NikoshBAN" pitchFamily="2" charset="0"/>
              </a:rPr>
              <a:t>৬.১.১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800" b="1" dirty="0">
                <a:latin typeface="NikoshBAN" pitchFamily="2" charset="0"/>
                <a:cs typeface="NikoshBAN" pitchFamily="2" charset="0"/>
              </a:rPr>
              <a:t>৬.১.২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পেশাজীবীদের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48720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304800" y="304799"/>
            <a:ext cx="2369713" cy="1019043"/>
          </a:xfrm>
          <a:prstGeom prst="leftRight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352800" y="304799"/>
            <a:ext cx="5772150" cy="1019043"/>
          </a:xfrm>
          <a:prstGeom prst="leftRight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 আমরা একটি গল্প শুনব । কি সবাই রাজী তো?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47900" y="1412406"/>
            <a:ext cx="8001000" cy="4500563"/>
            <a:chOff x="2238375" y="1431198"/>
            <a:chExt cx="8001000" cy="4500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375" y="1431198"/>
              <a:ext cx="8001000" cy="450056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926544" y="1473860"/>
              <a:ext cx="2286000" cy="62620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295619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4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3657600" y="421783"/>
            <a:ext cx="3962400" cy="457200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যাচাই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6400" y="1066956"/>
            <a:ext cx="8705078" cy="3962400"/>
            <a:chOff x="134122" y="2057400"/>
            <a:chExt cx="8705078" cy="3962400"/>
          </a:xfrm>
        </p:grpSpPr>
        <p:pic>
          <p:nvPicPr>
            <p:cNvPr id="9" name="Picture 8" descr="imagesCAKQXUA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22" y="2057400"/>
              <a:ext cx="4437878" cy="3962400"/>
            </a:xfrm>
            <a:prstGeom prst="rect">
              <a:avLst/>
            </a:prstGeom>
          </p:spPr>
        </p:pic>
        <p:pic>
          <p:nvPicPr>
            <p:cNvPr id="10" name="Picture 9" descr="gh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2057400"/>
              <a:ext cx="4267200" cy="3962400"/>
            </a:xfrm>
            <a:prstGeom prst="rect">
              <a:avLst/>
            </a:prstGeom>
          </p:spPr>
        </p:pic>
      </p:grpSp>
      <p:sp>
        <p:nvSpPr>
          <p:cNvPr id="11" name="Pentagon 10"/>
          <p:cNvSpPr/>
          <p:nvPr/>
        </p:nvSpPr>
        <p:spPr>
          <a:xfrm>
            <a:off x="1828800" y="5172253"/>
            <a:ext cx="8763000" cy="457200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ছবিতে কে কি করছে বলতো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3657600" y="421783"/>
            <a:ext cx="3962400" cy="457200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যাচাই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6400" y="1066956"/>
            <a:ext cx="8705078" cy="3962400"/>
            <a:chOff x="134122" y="2057400"/>
            <a:chExt cx="8705078" cy="3962400"/>
          </a:xfrm>
        </p:grpSpPr>
        <p:pic>
          <p:nvPicPr>
            <p:cNvPr id="9" name="Picture 8" descr="imagesCAKQXUA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22" y="2057400"/>
              <a:ext cx="4437878" cy="3962400"/>
            </a:xfrm>
            <a:prstGeom prst="rect">
              <a:avLst/>
            </a:prstGeom>
          </p:spPr>
        </p:pic>
        <p:pic>
          <p:nvPicPr>
            <p:cNvPr id="10" name="Picture 9" descr="gh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2057400"/>
              <a:ext cx="4267200" cy="3962400"/>
            </a:xfrm>
            <a:prstGeom prst="rect">
              <a:avLst/>
            </a:prstGeom>
          </p:spPr>
        </p:pic>
      </p:grpSp>
      <p:sp>
        <p:nvSpPr>
          <p:cNvPr id="11" name="Pentagon 10"/>
          <p:cNvSpPr/>
          <p:nvPr/>
        </p:nvSpPr>
        <p:spPr>
          <a:xfrm>
            <a:off x="1828800" y="5172253"/>
            <a:ext cx="8763000" cy="457200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একজন ধান কাটছে । আর উনারা জাল দিয়ে মাছ ধরছেন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899113" y="5772350"/>
            <a:ext cx="3119354" cy="422388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উনি হলেন কৃষক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6688201" y="5821338"/>
            <a:ext cx="3119354" cy="422388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এরা হলেন জেলে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9221" y="3988284"/>
            <a:ext cx="157766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1055" y="3988284"/>
            <a:ext cx="157766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6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3657600" y="421783"/>
            <a:ext cx="3962400" cy="457200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4648200" cy="355877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41" y="1143000"/>
            <a:ext cx="3558778" cy="355877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0769" y="2819400"/>
            <a:ext cx="119563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6575" y="2599223"/>
            <a:ext cx="119563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 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905000" y="5029044"/>
            <a:ext cx="9144000" cy="457200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আজ আমরা কৃষক ও জেলে সম্পর্কে জানবো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0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2438399"/>
            <a:ext cx="6146979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।সমাজে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নানাধরনের কাজ আছে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পেশাজীবীরা বিভিন্ন উৎপাদন কাজের সাথে জড়িত , কেউ ফসল উৎপন্ন করেন আবার কেউ অন্যদের সেবা দান করেন।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0" y="840245"/>
            <a:ext cx="4762140" cy="33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3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372</Words>
  <Application>Microsoft Office PowerPoint</Application>
  <PresentationFormat>Widescreen</PresentationFormat>
  <Paragraphs>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habigonj</dc:creator>
  <cp:lastModifiedBy>Parsonal</cp:lastModifiedBy>
  <cp:revision>166</cp:revision>
  <dcterms:created xsi:type="dcterms:W3CDTF">2006-08-16T00:00:00Z</dcterms:created>
  <dcterms:modified xsi:type="dcterms:W3CDTF">2021-05-21T09:21:54Z</dcterms:modified>
</cp:coreProperties>
</file>